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 id="2147483650" r:id="rId2"/>
    <p:sldMasterId id="2147483705" r:id="rId3"/>
  </p:sldMasterIdLst>
  <p:notesMasterIdLst>
    <p:notesMasterId r:id="rId31"/>
  </p:notesMasterIdLst>
  <p:handoutMasterIdLst>
    <p:handoutMasterId r:id="rId32"/>
  </p:handoutMasterIdLst>
  <p:sldIdLst>
    <p:sldId id="1000" r:id="rId4"/>
    <p:sldId id="977" r:id="rId5"/>
    <p:sldId id="982" r:id="rId6"/>
    <p:sldId id="1044" r:id="rId7"/>
    <p:sldId id="1060" r:id="rId8"/>
    <p:sldId id="984" r:id="rId9"/>
    <p:sldId id="985" r:id="rId10"/>
    <p:sldId id="986" r:id="rId11"/>
    <p:sldId id="987" r:id="rId12"/>
    <p:sldId id="988" r:id="rId13"/>
    <p:sldId id="990" r:id="rId14"/>
    <p:sldId id="1047" r:id="rId15"/>
    <p:sldId id="1004" r:id="rId16"/>
    <p:sldId id="1048" r:id="rId17"/>
    <p:sldId id="1005" r:id="rId18"/>
    <p:sldId id="1058" r:id="rId19"/>
    <p:sldId id="995" r:id="rId20"/>
    <p:sldId id="1032" r:id="rId21"/>
    <p:sldId id="1036" r:id="rId22"/>
    <p:sldId id="1041" r:id="rId23"/>
    <p:sldId id="1037" r:id="rId24"/>
    <p:sldId id="1055" r:id="rId25"/>
    <p:sldId id="1045" r:id="rId26"/>
    <p:sldId id="1038" r:id="rId27"/>
    <p:sldId id="1054" r:id="rId28"/>
    <p:sldId id="1012" r:id="rId29"/>
    <p:sldId id="1059" r:id="rId30"/>
  </p:sldIdLst>
  <p:sldSz cx="12192000" cy="6858000"/>
  <p:notesSz cx="9874250" cy="6858000"/>
  <p:defaultTextStyle>
    <a:defPPr>
      <a:defRPr lang="de-DE"/>
    </a:defPPr>
    <a:lvl1pPr algn="l" rtl="0" fontAlgn="base">
      <a:spcBef>
        <a:spcPct val="0"/>
      </a:spcBef>
      <a:spcAft>
        <a:spcPct val="0"/>
      </a:spcAft>
      <a:defRPr sz="1400" kern="1200">
        <a:solidFill>
          <a:srgbClr val="4F5150"/>
        </a:solidFill>
        <a:latin typeface="Arial" pitchFamily="34" charset="0"/>
        <a:ea typeface="ヒラギノ角ゴ Pro W3"/>
        <a:cs typeface="ヒラギノ角ゴ Pro W3"/>
      </a:defRPr>
    </a:lvl1pPr>
    <a:lvl2pPr marL="457200" algn="l" rtl="0" fontAlgn="base">
      <a:spcBef>
        <a:spcPct val="0"/>
      </a:spcBef>
      <a:spcAft>
        <a:spcPct val="0"/>
      </a:spcAft>
      <a:defRPr sz="1400" kern="1200">
        <a:solidFill>
          <a:srgbClr val="4F5150"/>
        </a:solidFill>
        <a:latin typeface="Arial" pitchFamily="34" charset="0"/>
        <a:ea typeface="ヒラギノ角ゴ Pro W3"/>
        <a:cs typeface="ヒラギノ角ゴ Pro W3"/>
      </a:defRPr>
    </a:lvl2pPr>
    <a:lvl3pPr marL="914400" algn="l" rtl="0" fontAlgn="base">
      <a:spcBef>
        <a:spcPct val="0"/>
      </a:spcBef>
      <a:spcAft>
        <a:spcPct val="0"/>
      </a:spcAft>
      <a:defRPr sz="1400" kern="1200">
        <a:solidFill>
          <a:srgbClr val="4F5150"/>
        </a:solidFill>
        <a:latin typeface="Arial" pitchFamily="34" charset="0"/>
        <a:ea typeface="ヒラギノ角ゴ Pro W3"/>
        <a:cs typeface="ヒラギノ角ゴ Pro W3"/>
      </a:defRPr>
    </a:lvl3pPr>
    <a:lvl4pPr marL="1371600" algn="l" rtl="0" fontAlgn="base">
      <a:spcBef>
        <a:spcPct val="0"/>
      </a:spcBef>
      <a:spcAft>
        <a:spcPct val="0"/>
      </a:spcAft>
      <a:defRPr sz="1400" kern="1200">
        <a:solidFill>
          <a:srgbClr val="4F5150"/>
        </a:solidFill>
        <a:latin typeface="Arial" pitchFamily="34" charset="0"/>
        <a:ea typeface="ヒラギノ角ゴ Pro W3"/>
        <a:cs typeface="ヒラギノ角ゴ Pro W3"/>
      </a:defRPr>
    </a:lvl4pPr>
    <a:lvl5pPr marL="1828800" algn="l" rtl="0" fontAlgn="base">
      <a:spcBef>
        <a:spcPct val="0"/>
      </a:spcBef>
      <a:spcAft>
        <a:spcPct val="0"/>
      </a:spcAft>
      <a:defRPr sz="1400" kern="1200">
        <a:solidFill>
          <a:srgbClr val="4F5150"/>
        </a:solidFill>
        <a:latin typeface="Arial" pitchFamily="34" charset="0"/>
        <a:ea typeface="ヒラギノ角ゴ Pro W3"/>
        <a:cs typeface="ヒラギノ角ゴ Pro W3"/>
      </a:defRPr>
    </a:lvl5pPr>
    <a:lvl6pPr marL="2286000" algn="l" defTabSz="914400" rtl="0" eaLnBrk="1" latinLnBrk="0" hangingPunct="1">
      <a:defRPr sz="1400" kern="1200">
        <a:solidFill>
          <a:srgbClr val="4F5150"/>
        </a:solidFill>
        <a:latin typeface="Arial" pitchFamily="34" charset="0"/>
        <a:ea typeface="ヒラギノ角ゴ Pro W3"/>
        <a:cs typeface="ヒラギノ角ゴ Pro W3"/>
      </a:defRPr>
    </a:lvl6pPr>
    <a:lvl7pPr marL="2743200" algn="l" defTabSz="914400" rtl="0" eaLnBrk="1" latinLnBrk="0" hangingPunct="1">
      <a:defRPr sz="1400" kern="1200">
        <a:solidFill>
          <a:srgbClr val="4F5150"/>
        </a:solidFill>
        <a:latin typeface="Arial" pitchFamily="34" charset="0"/>
        <a:ea typeface="ヒラギノ角ゴ Pro W3"/>
        <a:cs typeface="ヒラギノ角ゴ Pro W3"/>
      </a:defRPr>
    </a:lvl7pPr>
    <a:lvl8pPr marL="3200400" algn="l" defTabSz="914400" rtl="0" eaLnBrk="1" latinLnBrk="0" hangingPunct="1">
      <a:defRPr sz="1400" kern="1200">
        <a:solidFill>
          <a:srgbClr val="4F5150"/>
        </a:solidFill>
        <a:latin typeface="Arial" pitchFamily="34" charset="0"/>
        <a:ea typeface="ヒラギノ角ゴ Pro W3"/>
        <a:cs typeface="ヒラギノ角ゴ Pro W3"/>
      </a:defRPr>
    </a:lvl8pPr>
    <a:lvl9pPr marL="3657600" algn="l" defTabSz="914400" rtl="0" eaLnBrk="1" latinLnBrk="0" hangingPunct="1">
      <a:defRPr sz="1400" kern="1200">
        <a:solidFill>
          <a:srgbClr val="4F5150"/>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1" userDrawn="1">
          <p15:clr>
            <a:srgbClr val="A4A3A4"/>
          </p15:clr>
        </p15:guide>
        <p15:guide id="2" pos="311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dmashreereddy22@gmail.com" initials="p" lastIdx="1" clrIdx="0">
    <p:extLst>
      <p:ext uri="{19B8F6BF-5375-455C-9EA6-DF929625EA0E}">
        <p15:presenceInfo xmlns:p15="http://schemas.microsoft.com/office/powerpoint/2012/main" userId="890bee11ac2559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FF66"/>
    <a:srgbClr val="7CBF33"/>
    <a:srgbClr val="009900"/>
    <a:srgbClr val="FF6600"/>
    <a:srgbClr val="66FF66"/>
    <a:srgbClr val="DEE4CE"/>
    <a:srgbClr val="FFFFFF"/>
    <a:srgbClr val="A3DE42"/>
    <a:srgbClr val="000000"/>
    <a:srgbClr val="F6F8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38" autoAdjust="0"/>
  </p:normalViewPr>
  <p:slideViewPr>
    <p:cSldViewPr snapToGrid="0">
      <p:cViewPr varScale="1">
        <p:scale>
          <a:sx n="60" d="100"/>
          <a:sy n="60" d="100"/>
        </p:scale>
        <p:origin x="908" y="40"/>
      </p:cViewPr>
      <p:guideLst>
        <p:guide orient="horz" pos="2160"/>
        <p:guide pos="3840"/>
      </p:guideLst>
    </p:cSldViewPr>
  </p:slideViewPr>
  <p:outlineViewPr>
    <p:cViewPr>
      <p:scale>
        <a:sx n="33" d="100"/>
        <a:sy n="33" d="100"/>
      </p:scale>
      <p:origin x="0" y="-508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125" d="100"/>
          <a:sy n="125" d="100"/>
        </p:scale>
        <p:origin x="1824" y="222"/>
      </p:cViewPr>
      <p:guideLst>
        <p:guide orient="horz" pos="2161"/>
        <p:guide pos="311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dmashreereddy22@gmail.com" userId="890bee11ac2559f8" providerId="LiveId" clId="{DEE7ABFD-64A2-4E01-827D-9CF797FCA969}"/>
    <pc:docChg chg="delSld">
      <pc:chgData name="padmashreereddy22@gmail.com" userId="890bee11ac2559f8" providerId="LiveId" clId="{DEE7ABFD-64A2-4E01-827D-9CF797FCA969}" dt="2023-10-23T10:20:47.241" v="0" actId="47"/>
      <pc:docMkLst>
        <pc:docMk/>
      </pc:docMkLst>
      <pc:sldChg chg="del">
        <pc:chgData name="padmashreereddy22@gmail.com" userId="890bee11ac2559f8" providerId="LiveId" clId="{DEE7ABFD-64A2-4E01-827D-9CF797FCA969}" dt="2023-10-23T10:20:47.241" v="0" actId="47"/>
        <pc:sldMkLst>
          <pc:docMk/>
          <pc:sldMk cId="2867643055" sldId="1061"/>
        </pc:sldMkLst>
      </pc:sldChg>
    </pc:docChg>
  </pc:docChgLst>
  <pc:docChgLst>
    <pc:chgData name="padmashreereddy22@gmail.com" userId="890bee11ac2559f8" providerId="LiveId" clId="{8D635BDE-284E-42CA-B041-E00546BE1BF4}"/>
    <pc:docChg chg="undo custSel addSld delSld modSld">
      <pc:chgData name="padmashreereddy22@gmail.com" userId="890bee11ac2559f8" providerId="LiveId" clId="{8D635BDE-284E-42CA-B041-E00546BE1BF4}" dt="2023-07-20T16:12:51.416" v="1249"/>
      <pc:docMkLst>
        <pc:docMk/>
      </pc:docMkLst>
      <pc:sldChg chg="modNotesTx">
        <pc:chgData name="padmashreereddy22@gmail.com" userId="890bee11ac2559f8" providerId="LiveId" clId="{8D635BDE-284E-42CA-B041-E00546BE1BF4}" dt="2023-07-20T16:02:27.872" v="1208" actId="20577"/>
        <pc:sldMkLst>
          <pc:docMk/>
          <pc:sldMk cId="378964624" sldId="977"/>
        </pc:sldMkLst>
      </pc:sldChg>
      <pc:sldChg chg="modNotesTx">
        <pc:chgData name="padmashreereddy22@gmail.com" userId="890bee11ac2559f8" providerId="LiveId" clId="{8D635BDE-284E-42CA-B041-E00546BE1BF4}" dt="2023-07-20T16:02:47.777" v="1210"/>
        <pc:sldMkLst>
          <pc:docMk/>
          <pc:sldMk cId="4208072160" sldId="982"/>
        </pc:sldMkLst>
      </pc:sldChg>
      <pc:sldChg chg="delSp modSp mod delAnim modNotesTx">
        <pc:chgData name="padmashreereddy22@gmail.com" userId="890bee11ac2559f8" providerId="LiveId" clId="{8D635BDE-284E-42CA-B041-E00546BE1BF4}" dt="2023-07-20T16:04:50.283" v="1218"/>
        <pc:sldMkLst>
          <pc:docMk/>
          <pc:sldMk cId="193682363" sldId="984"/>
        </pc:sldMkLst>
        <pc:picChg chg="del">
          <ac:chgData name="padmashreereddy22@gmail.com" userId="890bee11ac2559f8" providerId="LiveId" clId="{8D635BDE-284E-42CA-B041-E00546BE1BF4}" dt="2023-07-20T12:09:10.729" v="732" actId="478"/>
          <ac:picMkLst>
            <pc:docMk/>
            <pc:sldMk cId="193682363" sldId="984"/>
            <ac:picMk id="96" creationId="{0390752A-483E-4A2F-9D53-C828F0AA32E8}"/>
          </ac:picMkLst>
        </pc:picChg>
        <pc:cxnChg chg="mod">
          <ac:chgData name="padmashreereddy22@gmail.com" userId="890bee11ac2559f8" providerId="LiveId" clId="{8D635BDE-284E-42CA-B041-E00546BE1BF4}" dt="2023-07-20T12:09:10.729" v="732" actId="478"/>
          <ac:cxnSpMkLst>
            <pc:docMk/>
            <pc:sldMk cId="193682363" sldId="984"/>
            <ac:cxnSpMk id="105" creationId="{69841480-ADC3-4FD0-B3CE-F97F0C1106E5}"/>
          </ac:cxnSpMkLst>
        </pc:cxnChg>
      </pc:sldChg>
      <pc:sldChg chg="modSp modNotesTx">
        <pc:chgData name="padmashreereddy22@gmail.com" userId="890bee11ac2559f8" providerId="LiveId" clId="{8D635BDE-284E-42CA-B041-E00546BE1BF4}" dt="2023-07-20T16:05:05.882" v="1219" actId="20577"/>
        <pc:sldMkLst>
          <pc:docMk/>
          <pc:sldMk cId="2609519147" sldId="985"/>
        </pc:sldMkLst>
        <pc:spChg chg="mod">
          <ac:chgData name="padmashreereddy22@gmail.com" userId="890bee11ac2559f8" providerId="LiveId" clId="{8D635BDE-284E-42CA-B041-E00546BE1BF4}" dt="2023-07-20T08:15:47.318" v="232" actId="20577"/>
          <ac:spMkLst>
            <pc:docMk/>
            <pc:sldMk cId="2609519147" sldId="985"/>
            <ac:spMk id="9" creationId="{24E143AD-91C9-4408-998B-94258346A8C2}"/>
          </ac:spMkLst>
        </pc:spChg>
      </pc:sldChg>
      <pc:sldChg chg="modSp mod modNotesTx">
        <pc:chgData name="padmashreereddy22@gmail.com" userId="890bee11ac2559f8" providerId="LiveId" clId="{8D635BDE-284E-42CA-B041-E00546BE1BF4}" dt="2023-07-20T16:05:39.153" v="1223"/>
        <pc:sldMkLst>
          <pc:docMk/>
          <pc:sldMk cId="4092784192" sldId="986"/>
        </pc:sldMkLst>
        <pc:spChg chg="mod">
          <ac:chgData name="padmashreereddy22@gmail.com" userId="890bee11ac2559f8" providerId="LiveId" clId="{8D635BDE-284E-42CA-B041-E00546BE1BF4}" dt="2023-07-20T08:15:52.227" v="234" actId="20577"/>
          <ac:spMkLst>
            <pc:docMk/>
            <pc:sldMk cId="4092784192" sldId="986"/>
            <ac:spMk id="4" creationId="{CC6B9FCC-02DC-4FB8-8BA5-018FF3A453B5}"/>
          </ac:spMkLst>
        </pc:spChg>
      </pc:sldChg>
      <pc:sldChg chg="modSp">
        <pc:chgData name="padmashreereddy22@gmail.com" userId="890bee11ac2559f8" providerId="LiveId" clId="{8D635BDE-284E-42CA-B041-E00546BE1BF4}" dt="2023-07-20T08:15:56.658" v="236" actId="20577"/>
        <pc:sldMkLst>
          <pc:docMk/>
          <pc:sldMk cId="3748360286" sldId="987"/>
        </pc:sldMkLst>
        <pc:spChg chg="mod">
          <ac:chgData name="padmashreereddy22@gmail.com" userId="890bee11ac2559f8" providerId="LiveId" clId="{8D635BDE-284E-42CA-B041-E00546BE1BF4}" dt="2023-07-20T08:15:56.658" v="236" actId="20577"/>
          <ac:spMkLst>
            <pc:docMk/>
            <pc:sldMk cId="3748360286" sldId="987"/>
            <ac:spMk id="49" creationId="{520BA66C-5F05-4DEC-BECF-D181475CFB87}"/>
          </ac:spMkLst>
        </pc:spChg>
      </pc:sldChg>
      <pc:sldChg chg="modSp mod modNotesTx">
        <pc:chgData name="padmashreereddy22@gmail.com" userId="890bee11ac2559f8" providerId="LiveId" clId="{8D635BDE-284E-42CA-B041-E00546BE1BF4}" dt="2023-07-20T16:06:04.906" v="1224"/>
        <pc:sldMkLst>
          <pc:docMk/>
          <pc:sldMk cId="2451149567" sldId="988"/>
        </pc:sldMkLst>
        <pc:spChg chg="mod">
          <ac:chgData name="padmashreereddy22@gmail.com" userId="890bee11ac2559f8" providerId="LiveId" clId="{8D635BDE-284E-42CA-B041-E00546BE1BF4}" dt="2023-07-20T08:16:01.978" v="238" actId="20577"/>
          <ac:spMkLst>
            <pc:docMk/>
            <pc:sldMk cId="2451149567" sldId="988"/>
            <ac:spMk id="4" creationId="{8967BC28-4779-446F-9284-1D9918E3C107}"/>
          </ac:spMkLst>
        </pc:spChg>
      </pc:sldChg>
      <pc:sldChg chg="modNotesTx">
        <pc:chgData name="padmashreereddy22@gmail.com" userId="890bee11ac2559f8" providerId="LiveId" clId="{8D635BDE-284E-42CA-B041-E00546BE1BF4}" dt="2023-07-20T16:06:17.459" v="1225"/>
        <pc:sldMkLst>
          <pc:docMk/>
          <pc:sldMk cId="1113219133" sldId="990"/>
        </pc:sldMkLst>
      </pc:sldChg>
      <pc:sldChg chg="modSp">
        <pc:chgData name="padmashreereddy22@gmail.com" userId="890bee11ac2559f8" providerId="LiveId" clId="{8D635BDE-284E-42CA-B041-E00546BE1BF4}" dt="2023-07-20T08:16:22.561" v="243" actId="20577"/>
        <pc:sldMkLst>
          <pc:docMk/>
          <pc:sldMk cId="1052057337" sldId="995"/>
        </pc:sldMkLst>
        <pc:spChg chg="mod">
          <ac:chgData name="padmashreereddy22@gmail.com" userId="890bee11ac2559f8" providerId="LiveId" clId="{8D635BDE-284E-42CA-B041-E00546BE1BF4}" dt="2023-07-20T08:16:22.561" v="243" actId="20577"/>
          <ac:spMkLst>
            <pc:docMk/>
            <pc:sldMk cId="1052057337" sldId="995"/>
            <ac:spMk id="14" creationId="{E4B8FBB5-9351-4399-8D49-8DF88CB32B94}"/>
          </ac:spMkLst>
        </pc:spChg>
      </pc:sldChg>
      <pc:sldChg chg="modNotesTx">
        <pc:chgData name="padmashreereddy22@gmail.com" userId="890bee11ac2559f8" providerId="LiveId" clId="{8D635BDE-284E-42CA-B041-E00546BE1BF4}" dt="2023-07-20T16:01:50.954" v="1203"/>
        <pc:sldMkLst>
          <pc:docMk/>
          <pc:sldMk cId="3021353646" sldId="1000"/>
        </pc:sldMkLst>
      </pc:sldChg>
      <pc:sldChg chg="modSp mod">
        <pc:chgData name="padmashreereddy22@gmail.com" userId="890bee11ac2559f8" providerId="LiveId" clId="{8D635BDE-284E-42CA-B041-E00546BE1BF4}" dt="2023-07-20T15:25:11.392" v="788" actId="14100"/>
        <pc:sldMkLst>
          <pc:docMk/>
          <pc:sldMk cId="2527547991" sldId="1005"/>
        </pc:sldMkLst>
        <pc:spChg chg="mod">
          <ac:chgData name="padmashreereddy22@gmail.com" userId="890bee11ac2559f8" providerId="LiveId" clId="{8D635BDE-284E-42CA-B041-E00546BE1BF4}" dt="2023-07-20T08:16:16.897" v="241" actId="20577"/>
          <ac:spMkLst>
            <pc:docMk/>
            <pc:sldMk cId="2527547991" sldId="1005"/>
            <ac:spMk id="3" creationId="{EFDC6C70-55D8-4EFC-AB31-E9AF668C5E37}"/>
          </ac:spMkLst>
        </pc:spChg>
        <pc:spChg chg="mod">
          <ac:chgData name="padmashreereddy22@gmail.com" userId="890bee11ac2559f8" providerId="LiveId" clId="{8D635BDE-284E-42CA-B041-E00546BE1BF4}" dt="2023-07-20T15:25:11.392" v="788" actId="14100"/>
          <ac:spMkLst>
            <pc:docMk/>
            <pc:sldMk cId="2527547991" sldId="1005"/>
            <ac:spMk id="13" creationId="{5D068323-16F8-4807-AFDB-0E34F4E9F32A}"/>
          </ac:spMkLst>
        </pc:spChg>
      </pc:sldChg>
      <pc:sldChg chg="modSp">
        <pc:chgData name="padmashreereddy22@gmail.com" userId="890bee11ac2559f8" providerId="LiveId" clId="{8D635BDE-284E-42CA-B041-E00546BE1BF4}" dt="2023-07-20T08:16:26.618" v="245" actId="20577"/>
        <pc:sldMkLst>
          <pc:docMk/>
          <pc:sldMk cId="3863250070" sldId="1032"/>
        </pc:sldMkLst>
        <pc:spChg chg="mod">
          <ac:chgData name="padmashreereddy22@gmail.com" userId="890bee11ac2559f8" providerId="LiveId" clId="{8D635BDE-284E-42CA-B041-E00546BE1BF4}" dt="2023-07-20T08:16:26.618" v="245" actId="20577"/>
          <ac:spMkLst>
            <pc:docMk/>
            <pc:sldMk cId="3863250070" sldId="1032"/>
            <ac:spMk id="36" creationId="{7EA6A11C-68D3-47A5-BA04-86DA3CD9CD77}"/>
          </ac:spMkLst>
        </pc:spChg>
      </pc:sldChg>
      <pc:sldChg chg="modSp mod">
        <pc:chgData name="padmashreereddy22@gmail.com" userId="890bee11ac2559f8" providerId="LiveId" clId="{8D635BDE-284E-42CA-B041-E00546BE1BF4}" dt="2023-07-20T15:26:00.841" v="796" actId="2711"/>
        <pc:sldMkLst>
          <pc:docMk/>
          <pc:sldMk cId="1359905046" sldId="1036"/>
        </pc:sldMkLst>
        <pc:spChg chg="mod">
          <ac:chgData name="padmashreereddy22@gmail.com" userId="890bee11ac2559f8" providerId="LiveId" clId="{8D635BDE-284E-42CA-B041-E00546BE1BF4}" dt="2023-07-20T08:16:30.737" v="247" actId="20577"/>
          <ac:spMkLst>
            <pc:docMk/>
            <pc:sldMk cId="1359905046" sldId="1036"/>
            <ac:spMk id="13" creationId="{5BC6CCBE-4EA6-49CC-B938-5B0ECE2F37D3}"/>
          </ac:spMkLst>
        </pc:spChg>
        <pc:spChg chg="mod">
          <ac:chgData name="padmashreereddy22@gmail.com" userId="890bee11ac2559f8" providerId="LiveId" clId="{8D635BDE-284E-42CA-B041-E00546BE1BF4}" dt="2023-07-20T08:16:39.231" v="251" actId="20577"/>
          <ac:spMkLst>
            <pc:docMk/>
            <pc:sldMk cId="1359905046" sldId="1036"/>
            <ac:spMk id="14" creationId="{410F47B3-8F24-4227-8808-C6892DA08F14}"/>
          </ac:spMkLst>
        </pc:spChg>
        <pc:spChg chg="mod">
          <ac:chgData name="padmashreereddy22@gmail.com" userId="890bee11ac2559f8" providerId="LiveId" clId="{8D635BDE-284E-42CA-B041-E00546BE1BF4}" dt="2023-07-20T15:26:00.841" v="796" actId="2711"/>
          <ac:spMkLst>
            <pc:docMk/>
            <pc:sldMk cId="1359905046" sldId="1036"/>
            <ac:spMk id="15" creationId="{DC186EFD-4891-4BA6-A088-D489EE6F93E3}"/>
          </ac:spMkLst>
        </pc:spChg>
        <pc:spChg chg="mod">
          <ac:chgData name="padmashreereddy22@gmail.com" userId="890bee11ac2559f8" providerId="LiveId" clId="{8D635BDE-284E-42CA-B041-E00546BE1BF4}" dt="2023-07-20T10:16:43.339" v="691" actId="1076"/>
          <ac:spMkLst>
            <pc:docMk/>
            <pc:sldMk cId="1359905046" sldId="1036"/>
            <ac:spMk id="21" creationId="{62507078-17E3-4CB9-A172-A7783BDA89DF}"/>
          </ac:spMkLst>
        </pc:spChg>
        <pc:spChg chg="mod">
          <ac:chgData name="padmashreereddy22@gmail.com" userId="890bee11ac2559f8" providerId="LiveId" clId="{8D635BDE-284E-42CA-B041-E00546BE1BF4}" dt="2023-07-20T08:16:33.451" v="249" actId="20577"/>
          <ac:spMkLst>
            <pc:docMk/>
            <pc:sldMk cId="1359905046" sldId="1036"/>
            <ac:spMk id="22" creationId="{418B7932-2665-4604-A78F-E74A47B2074D}"/>
          </ac:spMkLst>
        </pc:spChg>
      </pc:sldChg>
      <pc:sldChg chg="modSp modNotesTx">
        <pc:chgData name="padmashreereddy22@gmail.com" userId="890bee11ac2559f8" providerId="LiveId" clId="{8D635BDE-284E-42CA-B041-E00546BE1BF4}" dt="2023-07-20T16:08:21.712" v="1229"/>
        <pc:sldMkLst>
          <pc:docMk/>
          <pc:sldMk cId="4117898624" sldId="1037"/>
        </pc:sldMkLst>
        <pc:spChg chg="mod">
          <ac:chgData name="padmashreereddy22@gmail.com" userId="890bee11ac2559f8" providerId="LiveId" clId="{8D635BDE-284E-42CA-B041-E00546BE1BF4}" dt="2023-07-20T08:16:48.693" v="255" actId="20577"/>
          <ac:spMkLst>
            <pc:docMk/>
            <pc:sldMk cId="4117898624" sldId="1037"/>
            <ac:spMk id="8" creationId="{47C8933E-9DCB-49ED-9365-09BBD6486D41}"/>
          </ac:spMkLst>
        </pc:spChg>
      </pc:sldChg>
      <pc:sldChg chg="addSp delSp modSp mod delAnim modAnim modNotesTx">
        <pc:chgData name="padmashreereddy22@gmail.com" userId="890bee11ac2559f8" providerId="LiveId" clId="{8D635BDE-284E-42CA-B041-E00546BE1BF4}" dt="2023-07-20T16:12:51.416" v="1249"/>
        <pc:sldMkLst>
          <pc:docMk/>
          <pc:sldMk cId="3652691453" sldId="1038"/>
        </pc:sldMkLst>
        <pc:spChg chg="mod">
          <ac:chgData name="padmashreereddy22@gmail.com" userId="890bee11ac2559f8" providerId="LiveId" clId="{8D635BDE-284E-42CA-B041-E00546BE1BF4}" dt="2023-07-20T07:37:03.238" v="14" actId="14100"/>
          <ac:spMkLst>
            <pc:docMk/>
            <pc:sldMk cId="3652691453" sldId="1038"/>
            <ac:spMk id="3" creationId="{4B193E93-4B59-4AB9-AB87-57CE45D9F3BC}"/>
          </ac:spMkLst>
        </pc:spChg>
        <pc:spChg chg="add del mod">
          <ac:chgData name="padmashreereddy22@gmail.com" userId="890bee11ac2559f8" providerId="LiveId" clId="{8D635BDE-284E-42CA-B041-E00546BE1BF4}" dt="2023-07-20T07:36:41.005" v="11" actId="478"/>
          <ac:spMkLst>
            <pc:docMk/>
            <pc:sldMk cId="3652691453" sldId="1038"/>
            <ac:spMk id="5" creationId="{B8D10AC3-C594-4E4B-AA94-CE523A712F29}"/>
          </ac:spMkLst>
        </pc:spChg>
        <pc:spChg chg="mod">
          <ac:chgData name="padmashreereddy22@gmail.com" userId="890bee11ac2559f8" providerId="LiveId" clId="{8D635BDE-284E-42CA-B041-E00546BE1BF4}" dt="2023-07-20T07:38:29.240" v="27" actId="1076"/>
          <ac:spMkLst>
            <pc:docMk/>
            <pc:sldMk cId="3652691453" sldId="1038"/>
            <ac:spMk id="12" creationId="{AE97C413-41B6-4D47-AB52-D50719CC1F36}"/>
          </ac:spMkLst>
        </pc:spChg>
        <pc:spChg chg="mod">
          <ac:chgData name="padmashreereddy22@gmail.com" userId="890bee11ac2559f8" providerId="LiveId" clId="{8D635BDE-284E-42CA-B041-E00546BE1BF4}" dt="2023-07-20T08:17:07.656" v="263" actId="20577"/>
          <ac:spMkLst>
            <pc:docMk/>
            <pc:sldMk cId="3652691453" sldId="1038"/>
            <ac:spMk id="16" creationId="{845D40A2-3D08-4323-8E39-D3A57F1948A2}"/>
          </ac:spMkLst>
        </pc:spChg>
        <pc:spChg chg="mod">
          <ac:chgData name="padmashreereddy22@gmail.com" userId="890bee11ac2559f8" providerId="LiveId" clId="{8D635BDE-284E-42CA-B041-E00546BE1BF4}" dt="2023-07-20T07:39:07.311" v="35" actId="1076"/>
          <ac:spMkLst>
            <pc:docMk/>
            <pc:sldMk cId="3652691453" sldId="1038"/>
            <ac:spMk id="21" creationId="{3ACBCA75-910F-49F9-AB67-8083BB4AF924}"/>
          </ac:spMkLst>
        </pc:spChg>
        <pc:spChg chg="mod">
          <ac:chgData name="padmashreereddy22@gmail.com" userId="890bee11ac2559f8" providerId="LiveId" clId="{8D635BDE-284E-42CA-B041-E00546BE1BF4}" dt="2023-07-20T08:17:11.215" v="265" actId="20577"/>
          <ac:spMkLst>
            <pc:docMk/>
            <pc:sldMk cId="3652691453" sldId="1038"/>
            <ac:spMk id="22" creationId="{3ABF80DB-C4F3-414E-88A7-32A4E6A553B0}"/>
          </ac:spMkLst>
        </pc:spChg>
        <pc:spChg chg="mod">
          <ac:chgData name="padmashreereddy22@gmail.com" userId="890bee11ac2559f8" providerId="LiveId" clId="{8D635BDE-284E-42CA-B041-E00546BE1BF4}" dt="2023-07-20T08:17:14.772" v="267" actId="20577"/>
          <ac:spMkLst>
            <pc:docMk/>
            <pc:sldMk cId="3652691453" sldId="1038"/>
            <ac:spMk id="24" creationId="{E0F1913E-7663-4862-A060-D85299CD8368}"/>
          </ac:spMkLst>
        </pc:spChg>
        <pc:spChg chg="add mod">
          <ac:chgData name="padmashreereddy22@gmail.com" userId="890bee11ac2559f8" providerId="LiveId" clId="{8D635BDE-284E-42CA-B041-E00546BE1BF4}" dt="2023-07-20T10:27:45.818" v="713" actId="20577"/>
          <ac:spMkLst>
            <pc:docMk/>
            <pc:sldMk cId="3652691453" sldId="1038"/>
            <ac:spMk id="42" creationId="{68E54542-B530-4910-AD8E-C145238FAE01}"/>
          </ac:spMkLst>
        </pc:spChg>
        <pc:spChg chg="add mod">
          <ac:chgData name="padmashreereddy22@gmail.com" userId="890bee11ac2559f8" providerId="LiveId" clId="{8D635BDE-284E-42CA-B041-E00546BE1BF4}" dt="2023-07-20T10:27:04.936" v="703" actId="1076"/>
          <ac:spMkLst>
            <pc:docMk/>
            <pc:sldMk cId="3652691453" sldId="1038"/>
            <ac:spMk id="43" creationId="{1319F8D3-B250-4620-A907-4F849B5DAF21}"/>
          </ac:spMkLst>
        </pc:spChg>
        <pc:picChg chg="mod">
          <ac:chgData name="padmashreereddy22@gmail.com" userId="890bee11ac2559f8" providerId="LiveId" clId="{8D635BDE-284E-42CA-B041-E00546BE1BF4}" dt="2023-07-20T10:26:56.103" v="699" actId="1076"/>
          <ac:picMkLst>
            <pc:docMk/>
            <pc:sldMk cId="3652691453" sldId="1038"/>
            <ac:picMk id="8" creationId="{B5D5D372-56DC-4B7B-9A4D-1D19EB7F12C7}"/>
          </ac:picMkLst>
        </pc:picChg>
        <pc:cxnChg chg="mod">
          <ac:chgData name="padmashreereddy22@gmail.com" userId="890bee11ac2559f8" providerId="LiveId" clId="{8D635BDE-284E-42CA-B041-E00546BE1BF4}" dt="2023-07-20T10:34:50.225" v="731" actId="1076"/>
          <ac:cxnSpMkLst>
            <pc:docMk/>
            <pc:sldMk cId="3652691453" sldId="1038"/>
            <ac:cxnSpMk id="9" creationId="{64B25FE2-CAF5-4B2D-9E07-635A9F55690E}"/>
          </ac:cxnSpMkLst>
        </pc:cxnChg>
        <pc:cxnChg chg="add del mod">
          <ac:chgData name="padmashreereddy22@gmail.com" userId="890bee11ac2559f8" providerId="LiveId" clId="{8D635BDE-284E-42CA-B041-E00546BE1BF4}" dt="2023-07-20T07:37:58.826" v="19" actId="478"/>
          <ac:cxnSpMkLst>
            <pc:docMk/>
            <pc:sldMk cId="3652691453" sldId="1038"/>
            <ac:cxnSpMk id="11" creationId="{C8595697-85D2-4943-94C8-1697A3C983BA}"/>
          </ac:cxnSpMkLst>
        </pc:cxnChg>
        <pc:cxnChg chg="del mod">
          <ac:chgData name="padmashreereddy22@gmail.com" userId="890bee11ac2559f8" providerId="LiveId" clId="{8D635BDE-284E-42CA-B041-E00546BE1BF4}" dt="2023-07-20T07:38:04.490" v="21" actId="478"/>
          <ac:cxnSpMkLst>
            <pc:docMk/>
            <pc:sldMk cId="3652691453" sldId="1038"/>
            <ac:cxnSpMk id="17" creationId="{EA30208A-4325-46C5-B8C8-5B0FFF195BC9}"/>
          </ac:cxnSpMkLst>
        </pc:cxnChg>
        <pc:cxnChg chg="add mod">
          <ac:chgData name="padmashreereddy22@gmail.com" userId="890bee11ac2559f8" providerId="LiveId" clId="{8D635BDE-284E-42CA-B041-E00546BE1BF4}" dt="2023-07-20T07:38:22.330" v="26" actId="14100"/>
          <ac:cxnSpMkLst>
            <pc:docMk/>
            <pc:sldMk cId="3652691453" sldId="1038"/>
            <ac:cxnSpMk id="18" creationId="{87D92C4E-8F5F-4897-81AB-083EE3AFF3A1}"/>
          </ac:cxnSpMkLst>
        </pc:cxnChg>
        <pc:cxnChg chg="add mod">
          <ac:chgData name="padmashreereddy22@gmail.com" userId="890bee11ac2559f8" providerId="LiveId" clId="{8D635BDE-284E-42CA-B041-E00546BE1BF4}" dt="2023-07-20T07:38:19.772" v="25" actId="1076"/>
          <ac:cxnSpMkLst>
            <pc:docMk/>
            <pc:sldMk cId="3652691453" sldId="1038"/>
            <ac:cxnSpMk id="20" creationId="{3B70B99E-DF7A-46C6-973B-BFE8A9D6418C}"/>
          </ac:cxnSpMkLst>
        </pc:cxnChg>
        <pc:cxnChg chg="mod">
          <ac:chgData name="padmashreereddy22@gmail.com" userId="890bee11ac2559f8" providerId="LiveId" clId="{8D635BDE-284E-42CA-B041-E00546BE1BF4}" dt="2023-07-20T07:38:55.007" v="32" actId="14100"/>
          <ac:cxnSpMkLst>
            <pc:docMk/>
            <pc:sldMk cId="3652691453" sldId="1038"/>
            <ac:cxnSpMk id="27" creationId="{25797A7C-AA67-426B-869F-CA299C68E62B}"/>
          </ac:cxnSpMkLst>
        </pc:cxnChg>
        <pc:cxnChg chg="add">
          <ac:chgData name="padmashreereddy22@gmail.com" userId="890bee11ac2559f8" providerId="LiveId" clId="{8D635BDE-284E-42CA-B041-E00546BE1BF4}" dt="2023-07-20T07:39:23.965" v="37" actId="11529"/>
          <ac:cxnSpMkLst>
            <pc:docMk/>
            <pc:sldMk cId="3652691453" sldId="1038"/>
            <ac:cxnSpMk id="30" creationId="{517733D6-1C71-420A-B168-1E9AC4013909}"/>
          </ac:cxnSpMkLst>
        </pc:cxnChg>
        <pc:cxnChg chg="add del mod">
          <ac:chgData name="padmashreereddy22@gmail.com" userId="890bee11ac2559f8" providerId="LiveId" clId="{8D635BDE-284E-42CA-B041-E00546BE1BF4}" dt="2023-07-20T07:39:55.683" v="46" actId="478"/>
          <ac:cxnSpMkLst>
            <pc:docMk/>
            <pc:sldMk cId="3652691453" sldId="1038"/>
            <ac:cxnSpMk id="34" creationId="{DA23834D-A1C2-4ED4-B795-206C5016879C}"/>
          </ac:cxnSpMkLst>
        </pc:cxnChg>
        <pc:cxnChg chg="add mod">
          <ac:chgData name="padmashreereddy22@gmail.com" userId="890bee11ac2559f8" providerId="LiveId" clId="{8D635BDE-284E-42CA-B041-E00546BE1BF4}" dt="2023-07-20T07:40:02.090" v="48" actId="14100"/>
          <ac:cxnSpMkLst>
            <pc:docMk/>
            <pc:sldMk cId="3652691453" sldId="1038"/>
            <ac:cxnSpMk id="36" creationId="{5E2297A1-73D9-4D80-B334-E9417E296231}"/>
          </ac:cxnSpMkLst>
        </pc:cxnChg>
        <pc:cxnChg chg="mod">
          <ac:chgData name="padmashreereddy22@gmail.com" userId="890bee11ac2559f8" providerId="LiveId" clId="{8D635BDE-284E-42CA-B041-E00546BE1BF4}" dt="2023-07-20T07:40:05.865" v="49" actId="14100"/>
          <ac:cxnSpMkLst>
            <pc:docMk/>
            <pc:sldMk cId="3652691453" sldId="1038"/>
            <ac:cxnSpMk id="38" creationId="{37E79808-0A4D-4454-94A6-0B27C8343FD4}"/>
          </ac:cxnSpMkLst>
        </pc:cxnChg>
        <pc:cxnChg chg="add mod">
          <ac:chgData name="padmashreereddy22@gmail.com" userId="890bee11ac2559f8" providerId="LiveId" clId="{8D635BDE-284E-42CA-B041-E00546BE1BF4}" dt="2023-07-20T10:27:25.279" v="707" actId="14100"/>
          <ac:cxnSpMkLst>
            <pc:docMk/>
            <pc:sldMk cId="3652691453" sldId="1038"/>
            <ac:cxnSpMk id="41" creationId="{B37469A2-29DC-4197-8354-36D638EC61CF}"/>
          </ac:cxnSpMkLst>
        </pc:cxnChg>
      </pc:sldChg>
      <pc:sldChg chg="addSp delSp modSp mod delAnim modNotesTx">
        <pc:chgData name="padmashreereddy22@gmail.com" userId="890bee11ac2559f8" providerId="LiveId" clId="{8D635BDE-284E-42CA-B041-E00546BE1BF4}" dt="2023-07-20T16:08:03.976" v="1228"/>
        <pc:sldMkLst>
          <pc:docMk/>
          <pc:sldMk cId="4199502301" sldId="1041"/>
        </pc:sldMkLst>
        <pc:spChg chg="mod">
          <ac:chgData name="padmashreereddy22@gmail.com" userId="890bee11ac2559f8" providerId="LiveId" clId="{8D635BDE-284E-42CA-B041-E00546BE1BF4}" dt="2023-07-20T15:29:37.613" v="817" actId="1076"/>
          <ac:spMkLst>
            <pc:docMk/>
            <pc:sldMk cId="4199502301" sldId="1041"/>
            <ac:spMk id="3" creationId="{B49B9E6E-E530-4710-9AE9-4BCD8FB3468E}"/>
          </ac:spMkLst>
        </pc:spChg>
        <pc:spChg chg="mod">
          <ac:chgData name="padmashreereddy22@gmail.com" userId="890bee11ac2559f8" providerId="LiveId" clId="{8D635BDE-284E-42CA-B041-E00546BE1BF4}" dt="2023-07-20T15:29:52.408" v="823" actId="1076"/>
          <ac:spMkLst>
            <pc:docMk/>
            <pc:sldMk cId="4199502301" sldId="1041"/>
            <ac:spMk id="11" creationId="{28ADB129-9B46-4D19-BB80-A9A68A2854C9}"/>
          </ac:spMkLst>
        </pc:spChg>
        <pc:spChg chg="mod">
          <ac:chgData name="padmashreereddy22@gmail.com" userId="890bee11ac2559f8" providerId="LiveId" clId="{8D635BDE-284E-42CA-B041-E00546BE1BF4}" dt="2023-07-20T08:16:44.237" v="253" actId="20577"/>
          <ac:spMkLst>
            <pc:docMk/>
            <pc:sldMk cId="4199502301" sldId="1041"/>
            <ac:spMk id="12" creationId="{D031A737-9128-42A6-8A9A-7FF3862FCB56}"/>
          </ac:spMkLst>
        </pc:spChg>
        <pc:spChg chg="mod">
          <ac:chgData name="padmashreereddy22@gmail.com" userId="890bee11ac2559f8" providerId="LiveId" clId="{8D635BDE-284E-42CA-B041-E00546BE1BF4}" dt="2023-07-20T15:29:57.775" v="825" actId="1076"/>
          <ac:spMkLst>
            <pc:docMk/>
            <pc:sldMk cId="4199502301" sldId="1041"/>
            <ac:spMk id="21" creationId="{56129304-C774-459D-A3D3-014165A559C2}"/>
          </ac:spMkLst>
        </pc:spChg>
        <pc:picChg chg="del mod">
          <ac:chgData name="padmashreereddy22@gmail.com" userId="890bee11ac2559f8" providerId="LiveId" clId="{8D635BDE-284E-42CA-B041-E00546BE1BF4}" dt="2023-07-20T15:28:19.260" v="799" actId="478"/>
          <ac:picMkLst>
            <pc:docMk/>
            <pc:sldMk cId="4199502301" sldId="1041"/>
            <ac:picMk id="6" creationId="{F1705C05-9A1A-4F34-8D99-5B8940FED3BA}"/>
          </ac:picMkLst>
        </pc:picChg>
        <pc:picChg chg="add mod ord">
          <ac:chgData name="padmashreereddy22@gmail.com" userId="890bee11ac2559f8" providerId="LiveId" clId="{8D635BDE-284E-42CA-B041-E00546BE1BF4}" dt="2023-07-20T15:29:33.972" v="816" actId="1076"/>
          <ac:picMkLst>
            <pc:docMk/>
            <pc:sldMk cId="4199502301" sldId="1041"/>
            <ac:picMk id="8" creationId="{EBBBC7E8-8DA1-45E2-8496-C590A19428D3}"/>
          </ac:picMkLst>
        </pc:picChg>
        <pc:cxnChg chg="mod">
          <ac:chgData name="padmashreereddy22@gmail.com" userId="890bee11ac2559f8" providerId="LiveId" clId="{8D635BDE-284E-42CA-B041-E00546BE1BF4}" dt="2023-07-20T15:29:41.767" v="818" actId="1076"/>
          <ac:cxnSpMkLst>
            <pc:docMk/>
            <pc:sldMk cId="4199502301" sldId="1041"/>
            <ac:cxnSpMk id="5" creationId="{F4780B16-C015-4744-9013-CE52AE09EFFA}"/>
          </ac:cxnSpMkLst>
        </pc:cxnChg>
        <pc:cxnChg chg="mod">
          <ac:chgData name="padmashreereddy22@gmail.com" userId="890bee11ac2559f8" providerId="LiveId" clId="{8D635BDE-284E-42CA-B041-E00546BE1BF4}" dt="2023-07-20T15:29:54.808" v="824" actId="1076"/>
          <ac:cxnSpMkLst>
            <pc:docMk/>
            <pc:sldMk cId="4199502301" sldId="1041"/>
            <ac:cxnSpMk id="7" creationId="{6E6D661F-ED47-4982-885F-B52D3B6C7B0E}"/>
          </ac:cxnSpMkLst>
        </pc:cxnChg>
        <pc:cxnChg chg="mod">
          <ac:chgData name="padmashreereddy22@gmail.com" userId="890bee11ac2559f8" providerId="LiveId" clId="{8D635BDE-284E-42CA-B041-E00546BE1BF4}" dt="2023-07-20T15:29:50.456" v="822" actId="1076"/>
          <ac:cxnSpMkLst>
            <pc:docMk/>
            <pc:sldMk cId="4199502301" sldId="1041"/>
            <ac:cxnSpMk id="10" creationId="{B47CE9AE-18AC-4DD2-9706-6D69CA028477}"/>
          </ac:cxnSpMkLst>
        </pc:cxnChg>
        <pc:cxnChg chg="mod">
          <ac:chgData name="padmashreereddy22@gmail.com" userId="890bee11ac2559f8" providerId="LiveId" clId="{8D635BDE-284E-42CA-B041-E00546BE1BF4}" dt="2023-07-20T15:29:48.718" v="821" actId="1076"/>
          <ac:cxnSpMkLst>
            <pc:docMk/>
            <pc:sldMk cId="4199502301" sldId="1041"/>
            <ac:cxnSpMk id="13" creationId="{71F18406-54D8-4A1C-9E0D-715F5500CD92}"/>
          </ac:cxnSpMkLst>
        </pc:cxnChg>
        <pc:cxnChg chg="mod">
          <ac:chgData name="padmashreereddy22@gmail.com" userId="890bee11ac2559f8" providerId="LiveId" clId="{8D635BDE-284E-42CA-B041-E00546BE1BF4}" dt="2023-07-20T15:29:45.596" v="820" actId="1076"/>
          <ac:cxnSpMkLst>
            <pc:docMk/>
            <pc:sldMk cId="4199502301" sldId="1041"/>
            <ac:cxnSpMk id="14" creationId="{FFF48811-EB42-4E65-A930-C7BC60C20A8B}"/>
          </ac:cxnSpMkLst>
        </pc:cxnChg>
      </pc:sldChg>
      <pc:sldChg chg="addSp delSp modSp mod addAnim delAnim modAnim modNotesTx">
        <pc:chgData name="padmashreereddy22@gmail.com" userId="890bee11ac2559f8" providerId="LiveId" clId="{8D635BDE-284E-42CA-B041-E00546BE1BF4}" dt="2023-07-20T16:10:15.833" v="1235"/>
        <pc:sldMkLst>
          <pc:docMk/>
          <pc:sldMk cId="400430136" sldId="1044"/>
        </pc:sldMkLst>
        <pc:spChg chg="mod">
          <ac:chgData name="padmashreereddy22@gmail.com" userId="890bee11ac2559f8" providerId="LiveId" clId="{8D635BDE-284E-42CA-B041-E00546BE1BF4}" dt="2023-07-20T08:21:07.521" v="290" actId="20577"/>
          <ac:spMkLst>
            <pc:docMk/>
            <pc:sldMk cId="400430136" sldId="1044"/>
            <ac:spMk id="3" creationId="{792B308B-7AA1-4E81-8D70-C6F1722858A0}"/>
          </ac:spMkLst>
        </pc:spChg>
        <pc:spChg chg="del">
          <ac:chgData name="padmashreereddy22@gmail.com" userId="890bee11ac2559f8" providerId="LiveId" clId="{8D635BDE-284E-42CA-B041-E00546BE1BF4}" dt="2023-07-20T08:21:14.503" v="291" actId="21"/>
          <ac:spMkLst>
            <pc:docMk/>
            <pc:sldMk cId="400430136" sldId="1044"/>
            <ac:spMk id="6" creationId="{46A40825-00AD-4B58-A3A6-2FE5E39DA66D}"/>
          </ac:spMkLst>
        </pc:spChg>
        <pc:spChg chg="add mod">
          <ac:chgData name="padmashreereddy22@gmail.com" userId="890bee11ac2559f8" providerId="LiveId" clId="{8D635BDE-284E-42CA-B041-E00546BE1BF4}" dt="2023-07-20T08:40:26.004" v="503" actId="1076"/>
          <ac:spMkLst>
            <pc:docMk/>
            <pc:sldMk cId="400430136" sldId="1044"/>
            <ac:spMk id="8" creationId="{820B15B9-15D7-488B-A53A-BEAC293577C9}"/>
          </ac:spMkLst>
        </pc:spChg>
        <pc:spChg chg="mod">
          <ac:chgData name="padmashreereddy22@gmail.com" userId="890bee11ac2559f8" providerId="LiveId" clId="{8D635BDE-284E-42CA-B041-E00546BE1BF4}" dt="2023-07-20T08:37:02.503" v="478" actId="1076"/>
          <ac:spMkLst>
            <pc:docMk/>
            <pc:sldMk cId="400430136" sldId="1044"/>
            <ac:spMk id="25" creationId="{120002E2-A289-4CB9-9E33-311217210218}"/>
          </ac:spMkLst>
        </pc:spChg>
        <pc:spChg chg="del">
          <ac:chgData name="padmashreereddy22@gmail.com" userId="890bee11ac2559f8" providerId="LiveId" clId="{8D635BDE-284E-42CA-B041-E00546BE1BF4}" dt="2023-07-20T08:12:52.141" v="187" actId="21"/>
          <ac:spMkLst>
            <pc:docMk/>
            <pc:sldMk cId="400430136" sldId="1044"/>
            <ac:spMk id="82" creationId="{4AAF89F3-8A58-4772-A7D5-EF0CB331D2B0}"/>
          </ac:spMkLst>
        </pc:spChg>
        <pc:spChg chg="add mod">
          <ac:chgData name="padmashreereddy22@gmail.com" userId="890bee11ac2559f8" providerId="LiveId" clId="{8D635BDE-284E-42CA-B041-E00546BE1BF4}" dt="2023-07-20T08:41:40.650" v="524" actId="1076"/>
          <ac:spMkLst>
            <pc:docMk/>
            <pc:sldMk cId="400430136" sldId="1044"/>
            <ac:spMk id="209" creationId="{C7373846-5A35-49A6-ADD6-F53C8131C7C3}"/>
          </ac:spMkLst>
        </pc:spChg>
        <pc:spChg chg="add mod">
          <ac:chgData name="padmashreereddy22@gmail.com" userId="890bee11ac2559f8" providerId="LiveId" clId="{8D635BDE-284E-42CA-B041-E00546BE1BF4}" dt="2023-07-20T08:43:25.959" v="547" actId="1076"/>
          <ac:spMkLst>
            <pc:docMk/>
            <pc:sldMk cId="400430136" sldId="1044"/>
            <ac:spMk id="226" creationId="{FF79648E-F267-4501-B9B7-F17620106EE6}"/>
          </ac:spMkLst>
        </pc:spChg>
        <pc:spChg chg="add mod">
          <ac:chgData name="padmashreereddy22@gmail.com" userId="890bee11ac2559f8" providerId="LiveId" clId="{8D635BDE-284E-42CA-B041-E00546BE1BF4}" dt="2023-07-20T08:43:43.532" v="552" actId="1076"/>
          <ac:spMkLst>
            <pc:docMk/>
            <pc:sldMk cId="400430136" sldId="1044"/>
            <ac:spMk id="230" creationId="{7ADA0357-8C60-4240-8A65-4849F87E331F}"/>
          </ac:spMkLst>
        </pc:spChg>
        <pc:spChg chg="mod">
          <ac:chgData name="padmashreereddy22@gmail.com" userId="890bee11ac2559f8" providerId="LiveId" clId="{8D635BDE-284E-42CA-B041-E00546BE1BF4}" dt="2023-07-20T08:39:38.471" v="488" actId="1076"/>
          <ac:spMkLst>
            <pc:docMk/>
            <pc:sldMk cId="400430136" sldId="1044"/>
            <ac:spMk id="267" creationId="{34D0B257-E73F-4AF9-B987-CAFA68F3DF26}"/>
          </ac:spMkLst>
        </pc:spChg>
        <pc:spChg chg="mod">
          <ac:chgData name="padmashreereddy22@gmail.com" userId="890bee11ac2559f8" providerId="LiveId" clId="{8D635BDE-284E-42CA-B041-E00546BE1BF4}" dt="2023-07-20T08:41:17.812" v="519" actId="1076"/>
          <ac:spMkLst>
            <pc:docMk/>
            <pc:sldMk cId="400430136" sldId="1044"/>
            <ac:spMk id="269" creationId="{4DF4B106-7FF7-4C5F-9725-D1AD49374EF9}"/>
          </ac:spMkLst>
        </pc:spChg>
        <pc:spChg chg="mod">
          <ac:chgData name="padmashreereddy22@gmail.com" userId="890bee11ac2559f8" providerId="LiveId" clId="{8D635BDE-284E-42CA-B041-E00546BE1BF4}" dt="2023-07-20T08:41:21.983" v="520" actId="1076"/>
          <ac:spMkLst>
            <pc:docMk/>
            <pc:sldMk cId="400430136" sldId="1044"/>
            <ac:spMk id="270" creationId="{441191F1-64A4-499F-AD61-AAB216994BC6}"/>
          </ac:spMkLst>
        </pc:spChg>
        <pc:spChg chg="mod">
          <ac:chgData name="padmashreereddy22@gmail.com" userId="890bee11ac2559f8" providerId="LiveId" clId="{8D635BDE-284E-42CA-B041-E00546BE1BF4}" dt="2023-07-20T08:45:06.854" v="554" actId="1076"/>
          <ac:spMkLst>
            <pc:docMk/>
            <pc:sldMk cId="400430136" sldId="1044"/>
            <ac:spMk id="274" creationId="{64357D83-5317-4724-A720-44BC3EC8EEEB}"/>
          </ac:spMkLst>
        </pc:spChg>
        <pc:spChg chg="mod">
          <ac:chgData name="padmashreereddy22@gmail.com" userId="890bee11ac2559f8" providerId="LiveId" clId="{8D635BDE-284E-42CA-B041-E00546BE1BF4}" dt="2023-07-20T08:41:09.661" v="516" actId="1076"/>
          <ac:spMkLst>
            <pc:docMk/>
            <pc:sldMk cId="400430136" sldId="1044"/>
            <ac:spMk id="339" creationId="{35F3D823-F0EB-443E-A704-3404F3581835}"/>
          </ac:spMkLst>
        </pc:spChg>
        <pc:spChg chg="add del mod">
          <ac:chgData name="padmashreereddy22@gmail.com" userId="890bee11ac2559f8" providerId="LiveId" clId="{8D635BDE-284E-42CA-B041-E00546BE1BF4}" dt="2023-07-20T08:37:09.511" v="480" actId="1076"/>
          <ac:spMkLst>
            <pc:docMk/>
            <pc:sldMk cId="400430136" sldId="1044"/>
            <ac:spMk id="562" creationId="{3C19FB8E-0832-48B2-B6CF-434FBA54E784}"/>
          </ac:spMkLst>
        </pc:spChg>
        <pc:spChg chg="mod">
          <ac:chgData name="padmashreereddy22@gmail.com" userId="890bee11ac2559f8" providerId="LiveId" clId="{8D635BDE-284E-42CA-B041-E00546BE1BF4}" dt="2023-07-20T08:14:00.778" v="197" actId="1076"/>
          <ac:spMkLst>
            <pc:docMk/>
            <pc:sldMk cId="400430136" sldId="1044"/>
            <ac:spMk id="565" creationId="{4D6D22C6-00A0-42F4-9176-2DF8924E3B73}"/>
          </ac:spMkLst>
        </pc:spChg>
        <pc:spChg chg="del">
          <ac:chgData name="padmashreereddy22@gmail.com" userId="890bee11ac2559f8" providerId="LiveId" clId="{8D635BDE-284E-42CA-B041-E00546BE1BF4}" dt="2023-07-20T08:14:03.330" v="198" actId="478"/>
          <ac:spMkLst>
            <pc:docMk/>
            <pc:sldMk cId="400430136" sldId="1044"/>
            <ac:spMk id="589" creationId="{9596A3B6-5937-46E1-BEDE-23B9E5AA7CDF}"/>
          </ac:spMkLst>
        </pc:spChg>
        <pc:spChg chg="del">
          <ac:chgData name="padmashreereddy22@gmail.com" userId="890bee11ac2559f8" providerId="LiveId" clId="{8D635BDE-284E-42CA-B041-E00546BE1BF4}" dt="2023-07-20T08:12:52.141" v="187" actId="21"/>
          <ac:spMkLst>
            <pc:docMk/>
            <pc:sldMk cId="400430136" sldId="1044"/>
            <ac:spMk id="592" creationId="{F8D1484A-ECA1-43EB-9793-6690C6216AED}"/>
          </ac:spMkLst>
        </pc:spChg>
        <pc:grpChg chg="del">
          <ac:chgData name="padmashreereddy22@gmail.com" userId="890bee11ac2559f8" providerId="LiveId" clId="{8D635BDE-284E-42CA-B041-E00546BE1BF4}" dt="2023-07-20T08:38:53.623" v="481" actId="478"/>
          <ac:grpSpMkLst>
            <pc:docMk/>
            <pc:sldMk cId="400430136" sldId="1044"/>
            <ac:grpSpMk id="183" creationId="{2FC9DD5E-EF0B-4198-A264-37208DF3580C}"/>
          </ac:grpSpMkLst>
        </pc:grpChg>
        <pc:grpChg chg="mod">
          <ac:chgData name="padmashreereddy22@gmail.com" userId="890bee11ac2559f8" providerId="LiveId" clId="{8D635BDE-284E-42CA-B041-E00546BE1BF4}" dt="2023-07-20T08:39:01.704" v="482" actId="1076"/>
          <ac:grpSpMkLst>
            <pc:docMk/>
            <pc:sldMk cId="400430136" sldId="1044"/>
            <ac:grpSpMk id="184" creationId="{1E959195-7014-4849-81C6-7342558F2A1C}"/>
          </ac:grpSpMkLst>
        </pc:grpChg>
        <pc:grpChg chg="mod">
          <ac:chgData name="padmashreereddy22@gmail.com" userId="890bee11ac2559f8" providerId="LiveId" clId="{8D635BDE-284E-42CA-B041-E00546BE1BF4}" dt="2023-07-20T08:47:45.946" v="569" actId="1076"/>
          <ac:grpSpMkLst>
            <pc:docMk/>
            <pc:sldMk cId="400430136" sldId="1044"/>
            <ac:grpSpMk id="185" creationId="{C2FA0619-FFD4-4BE3-8ED5-E9CFBF0995AA}"/>
          </ac:grpSpMkLst>
        </pc:grpChg>
        <pc:grpChg chg="mod">
          <ac:chgData name="padmashreereddy22@gmail.com" userId="890bee11ac2559f8" providerId="LiveId" clId="{8D635BDE-284E-42CA-B041-E00546BE1BF4}" dt="2023-07-20T08:47:51.649" v="571" actId="1076"/>
          <ac:grpSpMkLst>
            <pc:docMk/>
            <pc:sldMk cId="400430136" sldId="1044"/>
            <ac:grpSpMk id="288" creationId="{7682C07A-F38D-4EDD-9EB5-6C84D68733D2}"/>
          </ac:grpSpMkLst>
        </pc:grpChg>
        <pc:grpChg chg="mod">
          <ac:chgData name="padmashreereddy22@gmail.com" userId="890bee11ac2559f8" providerId="LiveId" clId="{8D635BDE-284E-42CA-B041-E00546BE1BF4}" dt="2023-07-20T08:47:49.400" v="570" actId="1076"/>
          <ac:grpSpMkLst>
            <pc:docMk/>
            <pc:sldMk cId="400430136" sldId="1044"/>
            <ac:grpSpMk id="337" creationId="{90D1C4C3-11A4-4516-B976-90E4A740F2A9}"/>
          </ac:grpSpMkLst>
        </pc:grpChg>
        <pc:grpChg chg="del">
          <ac:chgData name="padmashreereddy22@gmail.com" userId="890bee11ac2559f8" providerId="LiveId" clId="{8D635BDE-284E-42CA-B041-E00546BE1BF4}" dt="2023-07-20T08:13:45.208" v="190" actId="478"/>
          <ac:grpSpMkLst>
            <pc:docMk/>
            <pc:sldMk cId="400430136" sldId="1044"/>
            <ac:grpSpMk id="581" creationId="{93766410-C1DE-4C0D-A3F6-E2B0EEA82ED3}"/>
          </ac:grpSpMkLst>
        </pc:grpChg>
        <pc:picChg chg="mod">
          <ac:chgData name="padmashreereddy22@gmail.com" userId="890bee11ac2559f8" providerId="LiveId" clId="{8D635BDE-284E-42CA-B041-E00546BE1BF4}" dt="2023-07-20T15:33:35.601" v="861" actId="14100"/>
          <ac:picMkLst>
            <pc:docMk/>
            <pc:sldMk cId="400430136" sldId="1044"/>
            <ac:picMk id="43" creationId="{43CA7228-B296-4D92-B9FE-9C77F4BE3B9B}"/>
          </ac:picMkLst>
        </pc:picChg>
        <pc:picChg chg="mod">
          <ac:chgData name="padmashreereddy22@gmail.com" userId="890bee11ac2559f8" providerId="LiveId" clId="{8D635BDE-284E-42CA-B041-E00546BE1BF4}" dt="2023-07-20T08:39:31.574" v="486" actId="1076"/>
          <ac:picMkLst>
            <pc:docMk/>
            <pc:sldMk cId="400430136" sldId="1044"/>
            <ac:picMk id="156" creationId="{EACA744C-FE56-4ADB-97AF-8720C4B98809}"/>
          </ac:picMkLst>
        </pc:picChg>
        <pc:picChg chg="mod">
          <ac:chgData name="padmashreereddy22@gmail.com" userId="890bee11ac2559f8" providerId="LiveId" clId="{8D635BDE-284E-42CA-B041-E00546BE1BF4}" dt="2023-07-20T08:41:03.995" v="514" actId="1076"/>
          <ac:picMkLst>
            <pc:docMk/>
            <pc:sldMk cId="400430136" sldId="1044"/>
            <ac:picMk id="157" creationId="{19EE60A0-B563-4A50-BA8A-5EC6A15768DA}"/>
          </ac:picMkLst>
        </pc:picChg>
        <pc:picChg chg="mod">
          <ac:chgData name="padmashreereddy22@gmail.com" userId="890bee11ac2559f8" providerId="LiveId" clId="{8D635BDE-284E-42CA-B041-E00546BE1BF4}" dt="2023-07-20T08:41:11.344" v="517" actId="1076"/>
          <ac:picMkLst>
            <pc:docMk/>
            <pc:sldMk cId="400430136" sldId="1044"/>
            <ac:picMk id="158" creationId="{BE8551A3-852C-40E2-880B-27B899D1C0DC}"/>
          </ac:picMkLst>
        </pc:picChg>
        <pc:picChg chg="mod">
          <ac:chgData name="padmashreereddy22@gmail.com" userId="890bee11ac2559f8" providerId="LiveId" clId="{8D635BDE-284E-42CA-B041-E00546BE1BF4}" dt="2023-07-20T08:39:35.514" v="487" actId="1076"/>
          <ac:picMkLst>
            <pc:docMk/>
            <pc:sldMk cId="400430136" sldId="1044"/>
            <ac:picMk id="468" creationId="{1607E596-3A35-483F-BFDB-BFB7A2329CDA}"/>
          </ac:picMkLst>
        </pc:picChg>
        <pc:cxnChg chg="mod">
          <ac:chgData name="padmashreereddy22@gmail.com" userId="890bee11ac2559f8" providerId="LiveId" clId="{8D635BDE-284E-42CA-B041-E00546BE1BF4}" dt="2023-07-20T08:47:54.248" v="572" actId="14100"/>
          <ac:cxnSpMkLst>
            <pc:docMk/>
            <pc:sldMk cId="400430136" sldId="1044"/>
            <ac:cxnSpMk id="189" creationId="{38D17412-DD7C-4ADF-98E8-D316E3E13929}"/>
          </ac:cxnSpMkLst>
        </pc:cxnChg>
        <pc:cxnChg chg="mod">
          <ac:chgData name="padmashreereddy22@gmail.com" userId="890bee11ac2559f8" providerId="LiveId" clId="{8D635BDE-284E-42CA-B041-E00546BE1BF4}" dt="2023-07-20T10:30:34.413" v="718" actId="14100"/>
          <ac:cxnSpMkLst>
            <pc:docMk/>
            <pc:sldMk cId="400430136" sldId="1044"/>
            <ac:cxnSpMk id="191" creationId="{FABBDF69-B0BC-44AC-9A85-9C94D00B7E1D}"/>
          </ac:cxnSpMkLst>
        </pc:cxnChg>
        <pc:cxnChg chg="del">
          <ac:chgData name="padmashreereddy22@gmail.com" userId="890bee11ac2559f8" providerId="LiveId" clId="{8D635BDE-284E-42CA-B041-E00546BE1BF4}" dt="2023-07-20T08:39:55.306" v="492" actId="478"/>
          <ac:cxnSpMkLst>
            <pc:docMk/>
            <pc:sldMk cId="400430136" sldId="1044"/>
            <ac:cxnSpMk id="194" creationId="{5906ACDA-342F-4F3F-95EA-01AA3F96A7D3}"/>
          </ac:cxnSpMkLst>
        </pc:cxnChg>
        <pc:cxnChg chg="add mod">
          <ac:chgData name="padmashreereddy22@gmail.com" userId="890bee11ac2559f8" providerId="LiveId" clId="{8D635BDE-284E-42CA-B041-E00546BE1BF4}" dt="2023-07-20T08:42:13.786" v="532" actId="14100"/>
          <ac:cxnSpMkLst>
            <pc:docMk/>
            <pc:sldMk cId="400430136" sldId="1044"/>
            <ac:cxnSpMk id="217" creationId="{DCF8B5DB-2D00-4016-9A0A-0AAB457B97F6}"/>
          </ac:cxnSpMkLst>
        </pc:cxnChg>
        <pc:cxnChg chg="add mod">
          <ac:chgData name="padmashreereddy22@gmail.com" userId="890bee11ac2559f8" providerId="LiveId" clId="{8D635BDE-284E-42CA-B041-E00546BE1BF4}" dt="2023-07-20T08:47:59.599" v="574" actId="14100"/>
          <ac:cxnSpMkLst>
            <pc:docMk/>
            <pc:sldMk cId="400430136" sldId="1044"/>
            <ac:cxnSpMk id="223" creationId="{BFB707A7-3578-4888-A906-D50AD5D237EA}"/>
          </ac:cxnSpMkLst>
        </pc:cxnChg>
        <pc:cxnChg chg="add mod">
          <ac:chgData name="padmashreereddy22@gmail.com" userId="890bee11ac2559f8" providerId="LiveId" clId="{8D635BDE-284E-42CA-B041-E00546BE1BF4}" dt="2023-07-20T08:43:35.524" v="550" actId="14100"/>
          <ac:cxnSpMkLst>
            <pc:docMk/>
            <pc:sldMk cId="400430136" sldId="1044"/>
            <ac:cxnSpMk id="227" creationId="{A8771778-9938-4499-BA40-BC502882CABC}"/>
          </ac:cxnSpMkLst>
        </pc:cxnChg>
        <pc:cxnChg chg="del">
          <ac:chgData name="padmashreereddy22@gmail.com" userId="890bee11ac2559f8" providerId="LiveId" clId="{8D635BDE-284E-42CA-B041-E00546BE1BF4}" dt="2023-07-20T08:39:57.473" v="493" actId="478"/>
          <ac:cxnSpMkLst>
            <pc:docMk/>
            <pc:sldMk cId="400430136" sldId="1044"/>
            <ac:cxnSpMk id="264" creationId="{E2B9BABF-F706-4BE1-8519-2EE183064DEA}"/>
          </ac:cxnSpMkLst>
        </pc:cxnChg>
        <pc:cxnChg chg="del">
          <ac:chgData name="padmashreereddy22@gmail.com" userId="890bee11ac2559f8" providerId="LiveId" clId="{8D635BDE-284E-42CA-B041-E00546BE1BF4}" dt="2023-07-20T08:39:58.312" v="494" actId="478"/>
          <ac:cxnSpMkLst>
            <pc:docMk/>
            <pc:sldMk cId="400430136" sldId="1044"/>
            <ac:cxnSpMk id="265" creationId="{AD93A9B7-79DD-4304-8C3A-A33B500DCF48}"/>
          </ac:cxnSpMkLst>
        </pc:cxnChg>
        <pc:cxnChg chg="del">
          <ac:chgData name="padmashreereddy22@gmail.com" userId="890bee11ac2559f8" providerId="LiveId" clId="{8D635BDE-284E-42CA-B041-E00546BE1BF4}" dt="2023-07-20T08:41:49.345" v="527" actId="478"/>
          <ac:cxnSpMkLst>
            <pc:docMk/>
            <pc:sldMk cId="400430136" sldId="1044"/>
            <ac:cxnSpMk id="266" creationId="{146605C3-8047-4ADE-BA5B-B54366D9697F}"/>
          </ac:cxnSpMkLst>
        </pc:cxnChg>
        <pc:cxnChg chg="add del mod">
          <ac:chgData name="padmashreereddy22@gmail.com" userId="890bee11ac2559f8" providerId="LiveId" clId="{8D635BDE-284E-42CA-B041-E00546BE1BF4}" dt="2023-07-20T08:41:02.448" v="513" actId="14100"/>
          <ac:cxnSpMkLst>
            <pc:docMk/>
            <pc:sldMk cId="400430136" sldId="1044"/>
            <ac:cxnSpMk id="268" creationId="{0E6084C3-219C-48C4-B668-895455070F5A}"/>
          </ac:cxnSpMkLst>
        </pc:cxnChg>
        <pc:cxnChg chg="mod">
          <ac:chgData name="padmashreereddy22@gmail.com" userId="890bee11ac2559f8" providerId="LiveId" clId="{8D635BDE-284E-42CA-B041-E00546BE1BF4}" dt="2023-07-20T08:41:13.845" v="518" actId="14100"/>
          <ac:cxnSpMkLst>
            <pc:docMk/>
            <pc:sldMk cId="400430136" sldId="1044"/>
            <ac:cxnSpMk id="272" creationId="{35AC2954-0AF4-4B65-A88E-430DD87C7037}"/>
          </ac:cxnSpMkLst>
        </pc:cxnChg>
        <pc:cxnChg chg="add del mod">
          <ac:chgData name="padmashreereddy22@gmail.com" userId="890bee11ac2559f8" providerId="LiveId" clId="{8D635BDE-284E-42CA-B041-E00546BE1BF4}" dt="2023-07-20T08:40:12.111" v="499" actId="478"/>
          <ac:cxnSpMkLst>
            <pc:docMk/>
            <pc:sldMk cId="400430136" sldId="1044"/>
            <ac:cxnSpMk id="275" creationId="{0ACD56B7-1875-47F4-BEAA-54A35C5D7E4A}"/>
          </ac:cxnSpMkLst>
        </pc:cxnChg>
        <pc:cxnChg chg="del">
          <ac:chgData name="padmashreereddy22@gmail.com" userId="890bee11ac2559f8" providerId="LiveId" clId="{8D635BDE-284E-42CA-B041-E00546BE1BF4}" dt="2023-07-20T08:39:59.585" v="495" actId="478"/>
          <ac:cxnSpMkLst>
            <pc:docMk/>
            <pc:sldMk cId="400430136" sldId="1044"/>
            <ac:cxnSpMk id="276" creationId="{D33C97F1-DDA0-4666-9DB4-C3EE4F83E74F}"/>
          </ac:cxnSpMkLst>
        </pc:cxnChg>
        <pc:cxnChg chg="mod">
          <ac:chgData name="padmashreereddy22@gmail.com" userId="890bee11ac2559f8" providerId="LiveId" clId="{8D635BDE-284E-42CA-B041-E00546BE1BF4}" dt="2023-07-20T08:41:30.929" v="521" actId="14100"/>
          <ac:cxnSpMkLst>
            <pc:docMk/>
            <pc:sldMk cId="400430136" sldId="1044"/>
            <ac:cxnSpMk id="277" creationId="{EC5336DC-6476-4F9D-AC1A-C3EF12519FC3}"/>
          </ac:cxnSpMkLst>
        </pc:cxnChg>
        <pc:cxnChg chg="mod">
          <ac:chgData name="padmashreereddy22@gmail.com" userId="890bee11ac2559f8" providerId="LiveId" clId="{8D635BDE-284E-42CA-B041-E00546BE1BF4}" dt="2023-07-20T08:38:53.623" v="481" actId="478"/>
          <ac:cxnSpMkLst>
            <pc:docMk/>
            <pc:sldMk cId="400430136" sldId="1044"/>
            <ac:cxnSpMk id="444" creationId="{94C9BA4B-C9D5-4389-8301-0F0AB0AD8640}"/>
          </ac:cxnSpMkLst>
        </pc:cxnChg>
        <pc:cxnChg chg="mod">
          <ac:chgData name="padmashreereddy22@gmail.com" userId="890bee11ac2559f8" providerId="LiveId" clId="{8D635BDE-284E-42CA-B041-E00546BE1BF4}" dt="2023-07-20T08:41:57.334" v="528" actId="14100"/>
          <ac:cxnSpMkLst>
            <pc:docMk/>
            <pc:sldMk cId="400430136" sldId="1044"/>
            <ac:cxnSpMk id="469" creationId="{B469DACB-E9CC-40E1-8FE6-F4E77465A62B}"/>
          </ac:cxnSpMkLst>
        </pc:cxnChg>
        <pc:cxnChg chg="mod">
          <ac:chgData name="padmashreereddy22@gmail.com" userId="890bee11ac2559f8" providerId="LiveId" clId="{8D635BDE-284E-42CA-B041-E00546BE1BF4}" dt="2023-07-20T08:40:32.788" v="505" actId="14100"/>
          <ac:cxnSpMkLst>
            <pc:docMk/>
            <pc:sldMk cId="400430136" sldId="1044"/>
            <ac:cxnSpMk id="470" creationId="{C8308CC8-E7B3-462E-880F-F74A95BB2F9D}"/>
          </ac:cxnSpMkLst>
        </pc:cxnChg>
        <pc:cxnChg chg="del">
          <ac:chgData name="padmashreereddy22@gmail.com" userId="890bee11ac2559f8" providerId="LiveId" clId="{8D635BDE-284E-42CA-B041-E00546BE1BF4}" dt="2023-07-20T08:39:47.825" v="489" actId="478"/>
          <ac:cxnSpMkLst>
            <pc:docMk/>
            <pc:sldMk cId="400430136" sldId="1044"/>
            <ac:cxnSpMk id="471" creationId="{81C4851C-CA0E-45D6-A43D-3F5071F56FEE}"/>
          </ac:cxnSpMkLst>
        </pc:cxnChg>
        <pc:cxnChg chg="del">
          <ac:chgData name="padmashreereddy22@gmail.com" userId="890bee11ac2559f8" providerId="LiveId" clId="{8D635BDE-284E-42CA-B041-E00546BE1BF4}" dt="2023-07-20T08:39:50.079" v="491" actId="478"/>
          <ac:cxnSpMkLst>
            <pc:docMk/>
            <pc:sldMk cId="400430136" sldId="1044"/>
            <ac:cxnSpMk id="472" creationId="{C5508535-CFA8-4451-B783-C755F7446EAB}"/>
          </ac:cxnSpMkLst>
        </pc:cxnChg>
        <pc:cxnChg chg="del">
          <ac:chgData name="padmashreereddy22@gmail.com" userId="890bee11ac2559f8" providerId="LiveId" clId="{8D635BDE-284E-42CA-B041-E00546BE1BF4}" dt="2023-07-20T08:39:49.282" v="490" actId="478"/>
          <ac:cxnSpMkLst>
            <pc:docMk/>
            <pc:sldMk cId="400430136" sldId="1044"/>
            <ac:cxnSpMk id="473" creationId="{A212BEF0-2F1C-4CC1-992D-43549901CF42}"/>
          </ac:cxnSpMkLst>
        </pc:cxnChg>
        <pc:cxnChg chg="mod">
          <ac:chgData name="padmashreereddy22@gmail.com" userId="890bee11ac2559f8" providerId="LiveId" clId="{8D635BDE-284E-42CA-B041-E00546BE1BF4}" dt="2023-07-20T08:37:06.491" v="479" actId="14100"/>
          <ac:cxnSpMkLst>
            <pc:docMk/>
            <pc:sldMk cId="400430136" sldId="1044"/>
            <ac:cxnSpMk id="579" creationId="{570E7D90-A460-43E9-BE54-73D8EAA13214}"/>
          </ac:cxnSpMkLst>
        </pc:cxnChg>
        <pc:cxnChg chg="mod">
          <ac:chgData name="padmashreereddy22@gmail.com" userId="890bee11ac2559f8" providerId="LiveId" clId="{8D635BDE-284E-42CA-B041-E00546BE1BF4}" dt="2023-07-20T08:14:00.778" v="197" actId="1076"/>
          <ac:cxnSpMkLst>
            <pc:docMk/>
            <pc:sldMk cId="400430136" sldId="1044"/>
            <ac:cxnSpMk id="580" creationId="{4F333076-BEF2-4D8F-BB71-D1A5B2B945C3}"/>
          </ac:cxnSpMkLst>
        </pc:cxnChg>
        <pc:cxnChg chg="del">
          <ac:chgData name="padmashreereddy22@gmail.com" userId="890bee11ac2559f8" providerId="LiveId" clId="{8D635BDE-284E-42CA-B041-E00546BE1BF4}" dt="2023-07-20T08:13:47.570" v="191" actId="478"/>
          <ac:cxnSpMkLst>
            <pc:docMk/>
            <pc:sldMk cId="400430136" sldId="1044"/>
            <ac:cxnSpMk id="587" creationId="{608669E2-C628-4264-9BE9-5EB73F7DEAAD}"/>
          </ac:cxnSpMkLst>
        </pc:cxnChg>
        <pc:cxnChg chg="del">
          <ac:chgData name="padmashreereddy22@gmail.com" userId="890bee11ac2559f8" providerId="LiveId" clId="{8D635BDE-284E-42CA-B041-E00546BE1BF4}" dt="2023-07-20T08:13:56.095" v="196" actId="478"/>
          <ac:cxnSpMkLst>
            <pc:docMk/>
            <pc:sldMk cId="400430136" sldId="1044"/>
            <ac:cxnSpMk id="588" creationId="{B9FC722C-F662-4B5C-AB50-9E0E8D89B6C3}"/>
          </ac:cxnSpMkLst>
        </pc:cxnChg>
      </pc:sldChg>
      <pc:sldChg chg="modSp modNotesTx">
        <pc:chgData name="padmashreereddy22@gmail.com" userId="890bee11ac2559f8" providerId="LiveId" clId="{8D635BDE-284E-42CA-B041-E00546BE1BF4}" dt="2023-07-20T16:09:01.372" v="1231"/>
        <pc:sldMkLst>
          <pc:docMk/>
          <pc:sldMk cId="1756830825" sldId="1045"/>
        </pc:sldMkLst>
        <pc:spChg chg="mod">
          <ac:chgData name="padmashreereddy22@gmail.com" userId="890bee11ac2559f8" providerId="LiveId" clId="{8D635BDE-284E-42CA-B041-E00546BE1BF4}" dt="2023-07-20T08:17:02.248" v="261" actId="20577"/>
          <ac:spMkLst>
            <pc:docMk/>
            <pc:sldMk cId="1756830825" sldId="1045"/>
            <ac:spMk id="105" creationId="{4F96020E-6667-4DFC-BDB3-BB6D4F1C6CCF}"/>
          </ac:spMkLst>
        </pc:spChg>
      </pc:sldChg>
      <pc:sldChg chg="modSp modNotesTx">
        <pc:chgData name="padmashreereddy22@gmail.com" userId="890bee11ac2559f8" providerId="LiveId" clId="{8D635BDE-284E-42CA-B041-E00546BE1BF4}" dt="2023-07-20T16:06:41.486" v="1226"/>
        <pc:sldMkLst>
          <pc:docMk/>
          <pc:sldMk cId="3757677715" sldId="1047"/>
        </pc:sldMkLst>
        <pc:spChg chg="mod">
          <ac:chgData name="padmashreereddy22@gmail.com" userId="890bee11ac2559f8" providerId="LiveId" clId="{8D635BDE-284E-42CA-B041-E00546BE1BF4}" dt="2023-07-20T08:16:10.847" v="239" actId="20577"/>
          <ac:spMkLst>
            <pc:docMk/>
            <pc:sldMk cId="3757677715" sldId="1047"/>
            <ac:spMk id="3" creationId="{D033C44E-167F-4507-ABCC-CC9CCD5D9359}"/>
          </ac:spMkLst>
        </pc:spChg>
      </pc:sldChg>
      <pc:sldChg chg="addSp modSp mod modAnim modNotesTx">
        <pc:chgData name="padmashreereddy22@gmail.com" userId="890bee11ac2559f8" providerId="LiveId" clId="{8D635BDE-284E-42CA-B041-E00546BE1BF4}" dt="2023-07-20T16:06:59.338" v="1227"/>
        <pc:sldMkLst>
          <pc:docMk/>
          <pc:sldMk cId="523851162" sldId="1048"/>
        </pc:sldMkLst>
        <pc:spChg chg="add mod">
          <ac:chgData name="padmashreereddy22@gmail.com" userId="890bee11ac2559f8" providerId="LiveId" clId="{8D635BDE-284E-42CA-B041-E00546BE1BF4}" dt="2023-07-20T10:33:17.772" v="724" actId="14100"/>
          <ac:spMkLst>
            <pc:docMk/>
            <pc:sldMk cId="523851162" sldId="1048"/>
            <ac:spMk id="57" creationId="{9EB25DAC-F229-45F2-9566-6680B2C01729}"/>
          </ac:spMkLst>
        </pc:spChg>
        <pc:spChg chg="add mod">
          <ac:chgData name="padmashreereddy22@gmail.com" userId="890bee11ac2559f8" providerId="LiveId" clId="{8D635BDE-284E-42CA-B041-E00546BE1BF4}" dt="2023-07-20T10:33:22.698" v="726" actId="1076"/>
          <ac:spMkLst>
            <pc:docMk/>
            <pc:sldMk cId="523851162" sldId="1048"/>
            <ac:spMk id="58" creationId="{64F8B2AB-1E14-49B2-ABCD-589A89FEA79B}"/>
          </ac:spMkLst>
        </pc:spChg>
      </pc:sldChg>
      <pc:sldChg chg="addSp delSp modSp mod delAnim modAnim">
        <pc:chgData name="padmashreereddy22@gmail.com" userId="890bee11ac2559f8" providerId="LiveId" clId="{8D635BDE-284E-42CA-B041-E00546BE1BF4}" dt="2023-07-20T16:12:42.343" v="1248" actId="20577"/>
        <pc:sldMkLst>
          <pc:docMk/>
          <pc:sldMk cId="1791604104" sldId="1054"/>
        </pc:sldMkLst>
        <pc:spChg chg="add mod">
          <ac:chgData name="padmashreereddy22@gmail.com" userId="890bee11ac2559f8" providerId="LiveId" clId="{8D635BDE-284E-42CA-B041-E00546BE1BF4}" dt="2023-07-20T15:50:28.747" v="1098" actId="207"/>
          <ac:spMkLst>
            <pc:docMk/>
            <pc:sldMk cId="1791604104" sldId="1054"/>
            <ac:spMk id="9" creationId="{F1BA781A-D599-45E8-BF1B-BB6DBFF37CE5}"/>
          </ac:spMkLst>
        </pc:spChg>
        <pc:spChg chg="mod">
          <ac:chgData name="padmashreereddy22@gmail.com" userId="890bee11ac2559f8" providerId="LiveId" clId="{8D635BDE-284E-42CA-B041-E00546BE1BF4}" dt="2023-07-20T15:52:17.797" v="1105" actId="165"/>
          <ac:spMkLst>
            <pc:docMk/>
            <pc:sldMk cId="1791604104" sldId="1054"/>
            <ac:spMk id="120" creationId="{E5012978-2552-41DB-8C9F-62EA498FF823}"/>
          </ac:spMkLst>
        </pc:spChg>
        <pc:spChg chg="mod">
          <ac:chgData name="padmashreereddy22@gmail.com" userId="890bee11ac2559f8" providerId="LiveId" clId="{8D635BDE-284E-42CA-B041-E00546BE1BF4}" dt="2023-07-20T15:52:17.797" v="1105" actId="165"/>
          <ac:spMkLst>
            <pc:docMk/>
            <pc:sldMk cId="1791604104" sldId="1054"/>
            <ac:spMk id="121" creationId="{900903AB-F802-402B-893F-430F04C2ED02}"/>
          </ac:spMkLst>
        </pc:spChg>
        <pc:spChg chg="mod">
          <ac:chgData name="padmashreereddy22@gmail.com" userId="890bee11ac2559f8" providerId="LiveId" clId="{8D635BDE-284E-42CA-B041-E00546BE1BF4}" dt="2023-07-20T15:52:17.797" v="1105" actId="165"/>
          <ac:spMkLst>
            <pc:docMk/>
            <pc:sldMk cId="1791604104" sldId="1054"/>
            <ac:spMk id="122" creationId="{22656A28-156F-4DDE-9B70-6BE5D10B8BDC}"/>
          </ac:spMkLst>
        </pc:spChg>
        <pc:spChg chg="mod">
          <ac:chgData name="padmashreereddy22@gmail.com" userId="890bee11ac2559f8" providerId="LiveId" clId="{8D635BDE-284E-42CA-B041-E00546BE1BF4}" dt="2023-07-20T15:52:17.797" v="1105" actId="165"/>
          <ac:spMkLst>
            <pc:docMk/>
            <pc:sldMk cId="1791604104" sldId="1054"/>
            <ac:spMk id="123" creationId="{12489EBE-0953-4044-B154-DDDD1E5AD7E7}"/>
          </ac:spMkLst>
        </pc:spChg>
        <pc:spChg chg="mod">
          <ac:chgData name="padmashreereddy22@gmail.com" userId="890bee11ac2559f8" providerId="LiveId" clId="{8D635BDE-284E-42CA-B041-E00546BE1BF4}" dt="2023-07-20T15:52:17.797" v="1105" actId="165"/>
          <ac:spMkLst>
            <pc:docMk/>
            <pc:sldMk cId="1791604104" sldId="1054"/>
            <ac:spMk id="125" creationId="{70636EE6-5611-4D10-80F3-14B94C9694D0}"/>
          </ac:spMkLst>
        </pc:spChg>
        <pc:spChg chg="mod">
          <ac:chgData name="padmashreereddy22@gmail.com" userId="890bee11ac2559f8" providerId="LiveId" clId="{8D635BDE-284E-42CA-B041-E00546BE1BF4}" dt="2023-07-20T15:52:17.797" v="1105" actId="165"/>
          <ac:spMkLst>
            <pc:docMk/>
            <pc:sldMk cId="1791604104" sldId="1054"/>
            <ac:spMk id="138" creationId="{6D8D56CD-DAD2-430A-A699-37053BF4F3CB}"/>
          </ac:spMkLst>
        </pc:spChg>
        <pc:spChg chg="mod">
          <ac:chgData name="padmashreereddy22@gmail.com" userId="890bee11ac2559f8" providerId="LiveId" clId="{8D635BDE-284E-42CA-B041-E00546BE1BF4}" dt="2023-07-20T15:52:17.797" v="1105" actId="165"/>
          <ac:spMkLst>
            <pc:docMk/>
            <pc:sldMk cId="1791604104" sldId="1054"/>
            <ac:spMk id="139" creationId="{A9F5F6E8-0D4D-42FF-8B0A-BACB7602F3E1}"/>
          </ac:spMkLst>
        </pc:spChg>
        <pc:spChg chg="mod">
          <ac:chgData name="padmashreereddy22@gmail.com" userId="890bee11ac2559f8" providerId="LiveId" clId="{8D635BDE-284E-42CA-B041-E00546BE1BF4}" dt="2023-07-20T15:52:17.797" v="1105" actId="165"/>
          <ac:spMkLst>
            <pc:docMk/>
            <pc:sldMk cId="1791604104" sldId="1054"/>
            <ac:spMk id="149" creationId="{E22D55CD-E4AC-4FC4-A37A-F8D370D63FDD}"/>
          </ac:spMkLst>
        </pc:spChg>
        <pc:spChg chg="mod">
          <ac:chgData name="padmashreereddy22@gmail.com" userId="890bee11ac2559f8" providerId="LiveId" clId="{8D635BDE-284E-42CA-B041-E00546BE1BF4}" dt="2023-07-20T15:52:17.797" v="1105" actId="165"/>
          <ac:spMkLst>
            <pc:docMk/>
            <pc:sldMk cId="1791604104" sldId="1054"/>
            <ac:spMk id="150" creationId="{7BB4CD5A-A276-440F-9800-CBCBCB37F815}"/>
          </ac:spMkLst>
        </pc:spChg>
        <pc:spChg chg="mod">
          <ac:chgData name="padmashreereddy22@gmail.com" userId="890bee11ac2559f8" providerId="LiveId" clId="{8D635BDE-284E-42CA-B041-E00546BE1BF4}" dt="2023-07-20T15:52:17.797" v="1105" actId="165"/>
          <ac:spMkLst>
            <pc:docMk/>
            <pc:sldMk cId="1791604104" sldId="1054"/>
            <ac:spMk id="151" creationId="{EF016373-7D01-44AA-8D5D-529FC625938A}"/>
          </ac:spMkLst>
        </pc:spChg>
        <pc:spChg chg="mod">
          <ac:chgData name="padmashreereddy22@gmail.com" userId="890bee11ac2559f8" providerId="LiveId" clId="{8D635BDE-284E-42CA-B041-E00546BE1BF4}" dt="2023-07-20T15:52:17.797" v="1105" actId="165"/>
          <ac:spMkLst>
            <pc:docMk/>
            <pc:sldMk cId="1791604104" sldId="1054"/>
            <ac:spMk id="152" creationId="{498AA988-F1E0-482D-B529-2A45ABE7854B}"/>
          </ac:spMkLst>
        </pc:spChg>
        <pc:spChg chg="mod">
          <ac:chgData name="padmashreereddy22@gmail.com" userId="890bee11ac2559f8" providerId="LiveId" clId="{8D635BDE-284E-42CA-B041-E00546BE1BF4}" dt="2023-07-20T15:52:17.797" v="1105" actId="165"/>
          <ac:spMkLst>
            <pc:docMk/>
            <pc:sldMk cId="1791604104" sldId="1054"/>
            <ac:spMk id="154" creationId="{E437C75A-C535-4050-9F6F-CB51AE1F936F}"/>
          </ac:spMkLst>
        </pc:spChg>
        <pc:spChg chg="mod">
          <ac:chgData name="padmashreereddy22@gmail.com" userId="890bee11ac2559f8" providerId="LiveId" clId="{8D635BDE-284E-42CA-B041-E00546BE1BF4}" dt="2023-07-20T15:52:17.797" v="1105" actId="165"/>
          <ac:spMkLst>
            <pc:docMk/>
            <pc:sldMk cId="1791604104" sldId="1054"/>
            <ac:spMk id="167" creationId="{93F1BBB8-4611-4FDE-AE83-9A1D3C42C6F2}"/>
          </ac:spMkLst>
        </pc:spChg>
        <pc:spChg chg="mod">
          <ac:chgData name="padmashreereddy22@gmail.com" userId="890bee11ac2559f8" providerId="LiveId" clId="{8D635BDE-284E-42CA-B041-E00546BE1BF4}" dt="2023-07-20T15:52:17.797" v="1105" actId="165"/>
          <ac:spMkLst>
            <pc:docMk/>
            <pc:sldMk cId="1791604104" sldId="1054"/>
            <ac:spMk id="168" creationId="{BD01A75E-8433-42F1-AA5E-5BF5A64AE35A}"/>
          </ac:spMkLst>
        </pc:spChg>
        <pc:spChg chg="mod">
          <ac:chgData name="padmashreereddy22@gmail.com" userId="890bee11ac2559f8" providerId="LiveId" clId="{8D635BDE-284E-42CA-B041-E00546BE1BF4}" dt="2023-07-20T15:52:17.797" v="1105" actId="165"/>
          <ac:spMkLst>
            <pc:docMk/>
            <pc:sldMk cId="1791604104" sldId="1054"/>
            <ac:spMk id="178" creationId="{44CF225E-7943-447D-B5AB-BE318EC9B1F0}"/>
          </ac:spMkLst>
        </pc:spChg>
        <pc:spChg chg="mod">
          <ac:chgData name="padmashreereddy22@gmail.com" userId="890bee11ac2559f8" providerId="LiveId" clId="{8D635BDE-284E-42CA-B041-E00546BE1BF4}" dt="2023-07-20T15:52:17.797" v="1105" actId="165"/>
          <ac:spMkLst>
            <pc:docMk/>
            <pc:sldMk cId="1791604104" sldId="1054"/>
            <ac:spMk id="179" creationId="{4EED427D-C61B-4DC0-BE79-C364CA2CEA47}"/>
          </ac:spMkLst>
        </pc:spChg>
        <pc:spChg chg="mod">
          <ac:chgData name="padmashreereddy22@gmail.com" userId="890bee11ac2559f8" providerId="LiveId" clId="{8D635BDE-284E-42CA-B041-E00546BE1BF4}" dt="2023-07-20T15:52:17.797" v="1105" actId="165"/>
          <ac:spMkLst>
            <pc:docMk/>
            <pc:sldMk cId="1791604104" sldId="1054"/>
            <ac:spMk id="180" creationId="{1A7E6709-6284-494B-B320-DE40AD7053EB}"/>
          </ac:spMkLst>
        </pc:spChg>
        <pc:spChg chg="mod">
          <ac:chgData name="padmashreereddy22@gmail.com" userId="890bee11ac2559f8" providerId="LiveId" clId="{8D635BDE-284E-42CA-B041-E00546BE1BF4}" dt="2023-07-20T15:52:17.797" v="1105" actId="165"/>
          <ac:spMkLst>
            <pc:docMk/>
            <pc:sldMk cId="1791604104" sldId="1054"/>
            <ac:spMk id="181" creationId="{00A008E2-2076-4828-BAC0-96C46CE0CEAC}"/>
          </ac:spMkLst>
        </pc:spChg>
        <pc:spChg chg="mod">
          <ac:chgData name="padmashreereddy22@gmail.com" userId="890bee11ac2559f8" providerId="LiveId" clId="{8D635BDE-284E-42CA-B041-E00546BE1BF4}" dt="2023-07-20T15:52:17.797" v="1105" actId="165"/>
          <ac:spMkLst>
            <pc:docMk/>
            <pc:sldMk cId="1791604104" sldId="1054"/>
            <ac:spMk id="183" creationId="{2498DA92-13B8-4E20-A915-DC03440315F8}"/>
          </ac:spMkLst>
        </pc:spChg>
        <pc:spChg chg="mod">
          <ac:chgData name="padmashreereddy22@gmail.com" userId="890bee11ac2559f8" providerId="LiveId" clId="{8D635BDE-284E-42CA-B041-E00546BE1BF4}" dt="2023-07-20T15:52:17.797" v="1105" actId="165"/>
          <ac:spMkLst>
            <pc:docMk/>
            <pc:sldMk cId="1791604104" sldId="1054"/>
            <ac:spMk id="196" creationId="{C5647335-1CF6-4C54-9F5C-E883D4B889AA}"/>
          </ac:spMkLst>
        </pc:spChg>
        <pc:spChg chg="mod">
          <ac:chgData name="padmashreereddy22@gmail.com" userId="890bee11ac2559f8" providerId="LiveId" clId="{8D635BDE-284E-42CA-B041-E00546BE1BF4}" dt="2023-07-20T15:52:17.797" v="1105" actId="165"/>
          <ac:spMkLst>
            <pc:docMk/>
            <pc:sldMk cId="1791604104" sldId="1054"/>
            <ac:spMk id="197" creationId="{1AE94779-12EF-4B71-88C7-DC6C5BEBB8AD}"/>
          </ac:spMkLst>
        </pc:spChg>
        <pc:spChg chg="mod">
          <ac:chgData name="padmashreereddy22@gmail.com" userId="890bee11ac2559f8" providerId="LiveId" clId="{8D635BDE-284E-42CA-B041-E00546BE1BF4}" dt="2023-07-20T15:52:17.797" v="1105" actId="165"/>
          <ac:spMkLst>
            <pc:docMk/>
            <pc:sldMk cId="1791604104" sldId="1054"/>
            <ac:spMk id="207" creationId="{870D8719-030C-4D0E-9DDF-130C9293B68B}"/>
          </ac:spMkLst>
        </pc:spChg>
        <pc:spChg chg="mod">
          <ac:chgData name="padmashreereddy22@gmail.com" userId="890bee11ac2559f8" providerId="LiveId" clId="{8D635BDE-284E-42CA-B041-E00546BE1BF4}" dt="2023-07-20T15:52:17.797" v="1105" actId="165"/>
          <ac:spMkLst>
            <pc:docMk/>
            <pc:sldMk cId="1791604104" sldId="1054"/>
            <ac:spMk id="208" creationId="{73E40F83-11DC-41D6-BBCB-B84F83D7C02F}"/>
          </ac:spMkLst>
        </pc:spChg>
        <pc:spChg chg="mod">
          <ac:chgData name="padmashreereddy22@gmail.com" userId="890bee11ac2559f8" providerId="LiveId" clId="{8D635BDE-284E-42CA-B041-E00546BE1BF4}" dt="2023-07-20T15:52:17.797" v="1105" actId="165"/>
          <ac:spMkLst>
            <pc:docMk/>
            <pc:sldMk cId="1791604104" sldId="1054"/>
            <ac:spMk id="209" creationId="{2452B7C3-1374-4C22-B5CC-90E3EC224A35}"/>
          </ac:spMkLst>
        </pc:spChg>
        <pc:spChg chg="mod">
          <ac:chgData name="padmashreereddy22@gmail.com" userId="890bee11ac2559f8" providerId="LiveId" clId="{8D635BDE-284E-42CA-B041-E00546BE1BF4}" dt="2023-07-20T15:52:17.797" v="1105" actId="165"/>
          <ac:spMkLst>
            <pc:docMk/>
            <pc:sldMk cId="1791604104" sldId="1054"/>
            <ac:spMk id="210" creationId="{A57546DE-60AF-496F-8EAA-DB523B20BAA5}"/>
          </ac:spMkLst>
        </pc:spChg>
        <pc:spChg chg="mod">
          <ac:chgData name="padmashreereddy22@gmail.com" userId="890bee11ac2559f8" providerId="LiveId" clId="{8D635BDE-284E-42CA-B041-E00546BE1BF4}" dt="2023-07-20T15:52:17.797" v="1105" actId="165"/>
          <ac:spMkLst>
            <pc:docMk/>
            <pc:sldMk cId="1791604104" sldId="1054"/>
            <ac:spMk id="212" creationId="{A28B6B05-AA58-44AA-A00F-1BF2D7CEB065}"/>
          </ac:spMkLst>
        </pc:spChg>
        <pc:spChg chg="mod">
          <ac:chgData name="padmashreereddy22@gmail.com" userId="890bee11ac2559f8" providerId="LiveId" clId="{8D635BDE-284E-42CA-B041-E00546BE1BF4}" dt="2023-07-20T15:52:17.797" v="1105" actId="165"/>
          <ac:spMkLst>
            <pc:docMk/>
            <pc:sldMk cId="1791604104" sldId="1054"/>
            <ac:spMk id="225" creationId="{E02064B8-B52D-44B1-A26E-3FC45A379E16}"/>
          </ac:spMkLst>
        </pc:spChg>
        <pc:spChg chg="mod">
          <ac:chgData name="padmashreereddy22@gmail.com" userId="890bee11ac2559f8" providerId="LiveId" clId="{8D635BDE-284E-42CA-B041-E00546BE1BF4}" dt="2023-07-20T15:52:17.797" v="1105" actId="165"/>
          <ac:spMkLst>
            <pc:docMk/>
            <pc:sldMk cId="1791604104" sldId="1054"/>
            <ac:spMk id="226" creationId="{2629ADDA-D12F-46DA-9973-052A3B3F2A4D}"/>
          </ac:spMkLst>
        </pc:spChg>
        <pc:spChg chg="mod">
          <ac:chgData name="padmashreereddy22@gmail.com" userId="890bee11ac2559f8" providerId="LiveId" clId="{8D635BDE-284E-42CA-B041-E00546BE1BF4}" dt="2023-07-20T15:52:17.797" v="1105" actId="165"/>
          <ac:spMkLst>
            <pc:docMk/>
            <pc:sldMk cId="1791604104" sldId="1054"/>
            <ac:spMk id="236" creationId="{6A99F498-E5B1-4193-8A75-E75A28664F3A}"/>
          </ac:spMkLst>
        </pc:spChg>
        <pc:spChg chg="mod">
          <ac:chgData name="padmashreereddy22@gmail.com" userId="890bee11ac2559f8" providerId="LiveId" clId="{8D635BDE-284E-42CA-B041-E00546BE1BF4}" dt="2023-07-20T15:52:17.797" v="1105" actId="165"/>
          <ac:spMkLst>
            <pc:docMk/>
            <pc:sldMk cId="1791604104" sldId="1054"/>
            <ac:spMk id="237" creationId="{B3A4B075-F154-457D-97DE-66DD66DE0AB6}"/>
          </ac:spMkLst>
        </pc:spChg>
        <pc:spChg chg="mod">
          <ac:chgData name="padmashreereddy22@gmail.com" userId="890bee11ac2559f8" providerId="LiveId" clId="{8D635BDE-284E-42CA-B041-E00546BE1BF4}" dt="2023-07-20T15:52:17.797" v="1105" actId="165"/>
          <ac:spMkLst>
            <pc:docMk/>
            <pc:sldMk cId="1791604104" sldId="1054"/>
            <ac:spMk id="238" creationId="{69AAD1D9-0C32-4993-B5CB-18D5168851D4}"/>
          </ac:spMkLst>
        </pc:spChg>
        <pc:spChg chg="mod">
          <ac:chgData name="padmashreereddy22@gmail.com" userId="890bee11ac2559f8" providerId="LiveId" clId="{8D635BDE-284E-42CA-B041-E00546BE1BF4}" dt="2023-07-20T15:52:17.797" v="1105" actId="165"/>
          <ac:spMkLst>
            <pc:docMk/>
            <pc:sldMk cId="1791604104" sldId="1054"/>
            <ac:spMk id="239" creationId="{ADC35EBB-9E3F-4B75-B7FD-BF373774D5C9}"/>
          </ac:spMkLst>
        </pc:spChg>
        <pc:spChg chg="mod">
          <ac:chgData name="padmashreereddy22@gmail.com" userId="890bee11ac2559f8" providerId="LiveId" clId="{8D635BDE-284E-42CA-B041-E00546BE1BF4}" dt="2023-07-20T15:52:17.797" v="1105" actId="165"/>
          <ac:spMkLst>
            <pc:docMk/>
            <pc:sldMk cId="1791604104" sldId="1054"/>
            <ac:spMk id="241" creationId="{5E65A020-B22A-40D6-AFFB-DD97CE210F14}"/>
          </ac:spMkLst>
        </pc:spChg>
        <pc:spChg chg="mod">
          <ac:chgData name="padmashreereddy22@gmail.com" userId="890bee11ac2559f8" providerId="LiveId" clId="{8D635BDE-284E-42CA-B041-E00546BE1BF4}" dt="2023-07-20T15:52:17.797" v="1105" actId="165"/>
          <ac:spMkLst>
            <pc:docMk/>
            <pc:sldMk cId="1791604104" sldId="1054"/>
            <ac:spMk id="254" creationId="{C9A17160-EF2F-4C70-8CCC-2DA41BD533E6}"/>
          </ac:spMkLst>
        </pc:spChg>
        <pc:spChg chg="mod">
          <ac:chgData name="padmashreereddy22@gmail.com" userId="890bee11ac2559f8" providerId="LiveId" clId="{8D635BDE-284E-42CA-B041-E00546BE1BF4}" dt="2023-07-20T15:52:17.797" v="1105" actId="165"/>
          <ac:spMkLst>
            <pc:docMk/>
            <pc:sldMk cId="1791604104" sldId="1054"/>
            <ac:spMk id="255" creationId="{3BFF7E4B-71C2-495E-8EB5-8C422E63180C}"/>
          </ac:spMkLst>
        </pc:spChg>
        <pc:spChg chg="mod">
          <ac:chgData name="padmashreereddy22@gmail.com" userId="890bee11ac2559f8" providerId="LiveId" clId="{8D635BDE-284E-42CA-B041-E00546BE1BF4}" dt="2023-07-20T15:52:17.797" v="1105" actId="165"/>
          <ac:spMkLst>
            <pc:docMk/>
            <pc:sldMk cId="1791604104" sldId="1054"/>
            <ac:spMk id="265" creationId="{552F2DE0-8610-49E3-A6B8-3F008DF4F5FF}"/>
          </ac:spMkLst>
        </pc:spChg>
        <pc:spChg chg="mod">
          <ac:chgData name="padmashreereddy22@gmail.com" userId="890bee11ac2559f8" providerId="LiveId" clId="{8D635BDE-284E-42CA-B041-E00546BE1BF4}" dt="2023-07-20T15:52:17.797" v="1105" actId="165"/>
          <ac:spMkLst>
            <pc:docMk/>
            <pc:sldMk cId="1791604104" sldId="1054"/>
            <ac:spMk id="266" creationId="{1EC22856-1D76-48B1-B428-EA7C4F747FFB}"/>
          </ac:spMkLst>
        </pc:spChg>
        <pc:spChg chg="mod">
          <ac:chgData name="padmashreereddy22@gmail.com" userId="890bee11ac2559f8" providerId="LiveId" clId="{8D635BDE-284E-42CA-B041-E00546BE1BF4}" dt="2023-07-20T15:52:17.797" v="1105" actId="165"/>
          <ac:spMkLst>
            <pc:docMk/>
            <pc:sldMk cId="1791604104" sldId="1054"/>
            <ac:spMk id="267" creationId="{06FB7D66-896D-4444-8291-EF1203635F64}"/>
          </ac:spMkLst>
        </pc:spChg>
        <pc:spChg chg="mod">
          <ac:chgData name="padmashreereddy22@gmail.com" userId="890bee11ac2559f8" providerId="LiveId" clId="{8D635BDE-284E-42CA-B041-E00546BE1BF4}" dt="2023-07-20T15:52:17.797" v="1105" actId="165"/>
          <ac:spMkLst>
            <pc:docMk/>
            <pc:sldMk cId="1791604104" sldId="1054"/>
            <ac:spMk id="268" creationId="{D35990B7-4F04-4FD5-86BD-452BB4E1DFC2}"/>
          </ac:spMkLst>
        </pc:spChg>
        <pc:spChg chg="mod">
          <ac:chgData name="padmashreereddy22@gmail.com" userId="890bee11ac2559f8" providerId="LiveId" clId="{8D635BDE-284E-42CA-B041-E00546BE1BF4}" dt="2023-07-20T15:52:17.797" v="1105" actId="165"/>
          <ac:spMkLst>
            <pc:docMk/>
            <pc:sldMk cId="1791604104" sldId="1054"/>
            <ac:spMk id="270" creationId="{F6991895-C526-443D-B2B6-E950EA08BE77}"/>
          </ac:spMkLst>
        </pc:spChg>
        <pc:spChg chg="mod">
          <ac:chgData name="padmashreereddy22@gmail.com" userId="890bee11ac2559f8" providerId="LiveId" clId="{8D635BDE-284E-42CA-B041-E00546BE1BF4}" dt="2023-07-20T15:52:17.797" v="1105" actId="165"/>
          <ac:spMkLst>
            <pc:docMk/>
            <pc:sldMk cId="1791604104" sldId="1054"/>
            <ac:spMk id="283" creationId="{3B0F61FA-CF81-4A56-A25A-4D5EE1F51F3D}"/>
          </ac:spMkLst>
        </pc:spChg>
        <pc:spChg chg="mod">
          <ac:chgData name="padmashreereddy22@gmail.com" userId="890bee11ac2559f8" providerId="LiveId" clId="{8D635BDE-284E-42CA-B041-E00546BE1BF4}" dt="2023-07-20T15:52:17.797" v="1105" actId="165"/>
          <ac:spMkLst>
            <pc:docMk/>
            <pc:sldMk cId="1791604104" sldId="1054"/>
            <ac:spMk id="284" creationId="{C05598FE-2149-43EA-995A-87C6B96B64CA}"/>
          </ac:spMkLst>
        </pc:spChg>
        <pc:spChg chg="add mod">
          <ac:chgData name="padmashreereddy22@gmail.com" userId="890bee11ac2559f8" providerId="LiveId" clId="{8D635BDE-284E-42CA-B041-E00546BE1BF4}" dt="2023-07-20T15:49:02.150" v="1087" actId="1076"/>
          <ac:spMkLst>
            <pc:docMk/>
            <pc:sldMk cId="1791604104" sldId="1054"/>
            <ac:spMk id="292" creationId="{9B91C08F-58DD-4E45-8AE3-EDFA80D32435}"/>
          </ac:spMkLst>
        </pc:spChg>
        <pc:spChg chg="add mod">
          <ac:chgData name="padmashreereddy22@gmail.com" userId="890bee11ac2559f8" providerId="LiveId" clId="{8D635BDE-284E-42CA-B041-E00546BE1BF4}" dt="2023-07-20T15:49:48.198" v="1092" actId="1076"/>
          <ac:spMkLst>
            <pc:docMk/>
            <pc:sldMk cId="1791604104" sldId="1054"/>
            <ac:spMk id="293" creationId="{4FE16027-F057-4665-AD4F-D44B758A9D51}"/>
          </ac:spMkLst>
        </pc:spChg>
        <pc:spChg chg="add del mod">
          <ac:chgData name="padmashreereddy22@gmail.com" userId="890bee11ac2559f8" providerId="LiveId" clId="{8D635BDE-284E-42CA-B041-E00546BE1BF4}" dt="2023-07-20T15:39:42.694" v="1001" actId="478"/>
          <ac:spMkLst>
            <pc:docMk/>
            <pc:sldMk cId="1791604104" sldId="1054"/>
            <ac:spMk id="294" creationId="{F18C4BA0-628A-45B7-8F3F-C0BA376022FF}"/>
          </ac:spMkLst>
        </pc:spChg>
        <pc:spChg chg="mod">
          <ac:chgData name="padmashreereddy22@gmail.com" userId="890bee11ac2559f8" providerId="LiveId" clId="{8D635BDE-284E-42CA-B041-E00546BE1BF4}" dt="2023-07-20T15:50:08.104" v="1096" actId="1076"/>
          <ac:spMkLst>
            <pc:docMk/>
            <pc:sldMk cId="1791604104" sldId="1054"/>
            <ac:spMk id="295" creationId="{AF6F8989-3FBA-4F8C-BB2B-FCDE309F7E66}"/>
          </ac:spMkLst>
        </pc:spChg>
        <pc:spChg chg="add mod">
          <ac:chgData name="padmashreereddy22@gmail.com" userId="890bee11ac2559f8" providerId="LiveId" clId="{8D635BDE-284E-42CA-B041-E00546BE1BF4}" dt="2023-07-20T15:49:57.476" v="1094" actId="1076"/>
          <ac:spMkLst>
            <pc:docMk/>
            <pc:sldMk cId="1791604104" sldId="1054"/>
            <ac:spMk id="297" creationId="{87F4C838-898A-4A19-880F-031BA63DA333}"/>
          </ac:spMkLst>
        </pc:spChg>
        <pc:spChg chg="add mod">
          <ac:chgData name="padmashreereddy22@gmail.com" userId="890bee11ac2559f8" providerId="LiveId" clId="{8D635BDE-284E-42CA-B041-E00546BE1BF4}" dt="2023-07-20T15:48:51.463" v="1085" actId="571"/>
          <ac:spMkLst>
            <pc:docMk/>
            <pc:sldMk cId="1791604104" sldId="1054"/>
            <ac:spMk id="298" creationId="{82669674-895C-49AB-A733-B69AA7FAA025}"/>
          </ac:spMkLst>
        </pc:spChg>
        <pc:spChg chg="add mod">
          <ac:chgData name="padmashreereddy22@gmail.com" userId="890bee11ac2559f8" providerId="LiveId" clId="{8D635BDE-284E-42CA-B041-E00546BE1BF4}" dt="2023-07-20T15:48:51.463" v="1085" actId="571"/>
          <ac:spMkLst>
            <pc:docMk/>
            <pc:sldMk cId="1791604104" sldId="1054"/>
            <ac:spMk id="299" creationId="{85686C0B-9D7D-4C8E-9BB8-D23EAFF323DD}"/>
          </ac:spMkLst>
        </pc:spChg>
        <pc:spChg chg="add mod">
          <ac:chgData name="padmashreereddy22@gmail.com" userId="890bee11ac2559f8" providerId="LiveId" clId="{8D635BDE-284E-42CA-B041-E00546BE1BF4}" dt="2023-07-20T15:48:50.822" v="1084" actId="571"/>
          <ac:spMkLst>
            <pc:docMk/>
            <pc:sldMk cId="1791604104" sldId="1054"/>
            <ac:spMk id="300" creationId="{EC72E148-2957-4C3A-9A8E-789348AB8417}"/>
          </ac:spMkLst>
        </pc:spChg>
        <pc:spChg chg="add mod">
          <ac:chgData name="padmashreereddy22@gmail.com" userId="890bee11ac2559f8" providerId="LiveId" clId="{8D635BDE-284E-42CA-B041-E00546BE1BF4}" dt="2023-07-20T15:48:50.822" v="1084" actId="571"/>
          <ac:spMkLst>
            <pc:docMk/>
            <pc:sldMk cId="1791604104" sldId="1054"/>
            <ac:spMk id="302" creationId="{C03E3976-204B-48B2-8533-CDDB61B5612E}"/>
          </ac:spMkLst>
        </pc:spChg>
        <pc:spChg chg="del">
          <ac:chgData name="padmashreereddy22@gmail.com" userId="890bee11ac2559f8" providerId="LiveId" clId="{8D635BDE-284E-42CA-B041-E00546BE1BF4}" dt="2023-07-20T15:19:10.571" v="734" actId="478"/>
          <ac:spMkLst>
            <pc:docMk/>
            <pc:sldMk cId="1791604104" sldId="1054"/>
            <ac:spMk id="304" creationId="{04318DA0-B52C-4F96-AFC3-CA61143BEA36}"/>
          </ac:spMkLst>
        </pc:spChg>
        <pc:spChg chg="del mod">
          <ac:chgData name="padmashreereddy22@gmail.com" userId="890bee11ac2559f8" providerId="LiveId" clId="{8D635BDE-284E-42CA-B041-E00546BE1BF4}" dt="2023-07-20T15:40:43.120" v="1014" actId="478"/>
          <ac:spMkLst>
            <pc:docMk/>
            <pc:sldMk cId="1791604104" sldId="1054"/>
            <ac:spMk id="311" creationId="{751328BC-5E72-47BC-BE36-C7264E5DA424}"/>
          </ac:spMkLst>
        </pc:spChg>
        <pc:spChg chg="del mod">
          <ac:chgData name="padmashreereddy22@gmail.com" userId="890bee11ac2559f8" providerId="LiveId" clId="{8D635BDE-284E-42CA-B041-E00546BE1BF4}" dt="2023-07-20T15:39:48.218" v="1002" actId="478"/>
          <ac:spMkLst>
            <pc:docMk/>
            <pc:sldMk cId="1791604104" sldId="1054"/>
            <ac:spMk id="315" creationId="{3198FAA6-2E53-4622-9980-59AD310ECD5C}"/>
          </ac:spMkLst>
        </pc:spChg>
        <pc:spChg chg="del mod">
          <ac:chgData name="padmashreereddy22@gmail.com" userId="890bee11ac2559f8" providerId="LiveId" clId="{8D635BDE-284E-42CA-B041-E00546BE1BF4}" dt="2023-07-20T15:40:34.097" v="1012" actId="478"/>
          <ac:spMkLst>
            <pc:docMk/>
            <pc:sldMk cId="1791604104" sldId="1054"/>
            <ac:spMk id="316" creationId="{3D846E5E-2B2B-47BB-BD0E-6844349BB3EF}"/>
          </ac:spMkLst>
        </pc:spChg>
        <pc:spChg chg="del mod">
          <ac:chgData name="padmashreereddy22@gmail.com" userId="890bee11ac2559f8" providerId="LiveId" clId="{8D635BDE-284E-42CA-B041-E00546BE1BF4}" dt="2023-07-20T15:39:52.286" v="1004" actId="478"/>
          <ac:spMkLst>
            <pc:docMk/>
            <pc:sldMk cId="1791604104" sldId="1054"/>
            <ac:spMk id="320" creationId="{38040B7B-8688-44A5-B7F2-1F1C2E17CC16}"/>
          </ac:spMkLst>
        </pc:spChg>
        <pc:spChg chg="mod">
          <ac:chgData name="padmashreereddy22@gmail.com" userId="890bee11ac2559f8" providerId="LiveId" clId="{8D635BDE-284E-42CA-B041-E00546BE1BF4}" dt="2023-07-20T15:55:13.995" v="1149" actId="571"/>
          <ac:spMkLst>
            <pc:docMk/>
            <pc:sldMk cId="1791604104" sldId="1054"/>
            <ac:spMk id="322" creationId="{545ADDCD-6F96-43B3-920F-5668C5906A0C}"/>
          </ac:spMkLst>
        </pc:spChg>
        <pc:spChg chg="mod">
          <ac:chgData name="padmashreereddy22@gmail.com" userId="890bee11ac2559f8" providerId="LiveId" clId="{8D635BDE-284E-42CA-B041-E00546BE1BF4}" dt="2023-07-20T15:55:13.995" v="1149" actId="571"/>
          <ac:spMkLst>
            <pc:docMk/>
            <pc:sldMk cId="1791604104" sldId="1054"/>
            <ac:spMk id="323" creationId="{4212B6B7-8AD4-4358-BFBC-26DCCD46FE62}"/>
          </ac:spMkLst>
        </pc:spChg>
        <pc:spChg chg="mod">
          <ac:chgData name="padmashreereddy22@gmail.com" userId="890bee11ac2559f8" providerId="LiveId" clId="{8D635BDE-284E-42CA-B041-E00546BE1BF4}" dt="2023-07-20T15:55:13.995" v="1149" actId="571"/>
          <ac:spMkLst>
            <pc:docMk/>
            <pc:sldMk cId="1791604104" sldId="1054"/>
            <ac:spMk id="324" creationId="{B0B4E7EE-AE88-4829-B84D-1040AC597237}"/>
          </ac:spMkLst>
        </pc:spChg>
        <pc:spChg chg="mod">
          <ac:chgData name="padmashreereddy22@gmail.com" userId="890bee11ac2559f8" providerId="LiveId" clId="{8D635BDE-284E-42CA-B041-E00546BE1BF4}" dt="2023-07-20T15:55:13.995" v="1149" actId="571"/>
          <ac:spMkLst>
            <pc:docMk/>
            <pc:sldMk cId="1791604104" sldId="1054"/>
            <ac:spMk id="325" creationId="{309C7824-4C12-4D38-ACEC-181478736391}"/>
          </ac:spMkLst>
        </pc:spChg>
        <pc:spChg chg="mod">
          <ac:chgData name="padmashreereddy22@gmail.com" userId="890bee11ac2559f8" providerId="LiveId" clId="{8D635BDE-284E-42CA-B041-E00546BE1BF4}" dt="2023-07-20T15:55:13.995" v="1149" actId="571"/>
          <ac:spMkLst>
            <pc:docMk/>
            <pc:sldMk cId="1791604104" sldId="1054"/>
            <ac:spMk id="327" creationId="{711359B6-DFC9-4349-BCB2-035B8E32AB13}"/>
          </ac:spMkLst>
        </pc:spChg>
        <pc:spChg chg="mod">
          <ac:chgData name="padmashreereddy22@gmail.com" userId="890bee11ac2559f8" providerId="LiveId" clId="{8D635BDE-284E-42CA-B041-E00546BE1BF4}" dt="2023-07-20T15:55:13.995" v="1149" actId="571"/>
          <ac:spMkLst>
            <pc:docMk/>
            <pc:sldMk cId="1791604104" sldId="1054"/>
            <ac:spMk id="340" creationId="{327A2050-9453-4B4D-9518-1A9E6553BA19}"/>
          </ac:spMkLst>
        </pc:spChg>
        <pc:spChg chg="mod">
          <ac:chgData name="padmashreereddy22@gmail.com" userId="890bee11ac2559f8" providerId="LiveId" clId="{8D635BDE-284E-42CA-B041-E00546BE1BF4}" dt="2023-07-20T15:55:13.995" v="1149" actId="571"/>
          <ac:spMkLst>
            <pc:docMk/>
            <pc:sldMk cId="1791604104" sldId="1054"/>
            <ac:spMk id="341" creationId="{C5BB0905-15C0-41EF-AB07-19FA5A0EB7A6}"/>
          </ac:spMkLst>
        </pc:spChg>
        <pc:spChg chg="mod">
          <ac:chgData name="padmashreereddy22@gmail.com" userId="890bee11ac2559f8" providerId="LiveId" clId="{8D635BDE-284E-42CA-B041-E00546BE1BF4}" dt="2023-07-20T15:55:13.995" v="1149" actId="571"/>
          <ac:spMkLst>
            <pc:docMk/>
            <pc:sldMk cId="1791604104" sldId="1054"/>
            <ac:spMk id="352" creationId="{F4617865-6F94-4729-B6A8-32A61194E151}"/>
          </ac:spMkLst>
        </pc:spChg>
        <pc:spChg chg="mod">
          <ac:chgData name="padmashreereddy22@gmail.com" userId="890bee11ac2559f8" providerId="LiveId" clId="{8D635BDE-284E-42CA-B041-E00546BE1BF4}" dt="2023-07-20T15:55:13.995" v="1149" actId="571"/>
          <ac:spMkLst>
            <pc:docMk/>
            <pc:sldMk cId="1791604104" sldId="1054"/>
            <ac:spMk id="353" creationId="{FAF981D3-EED2-46F6-B424-D51130A7E5DA}"/>
          </ac:spMkLst>
        </pc:spChg>
        <pc:spChg chg="mod">
          <ac:chgData name="padmashreereddy22@gmail.com" userId="890bee11ac2559f8" providerId="LiveId" clId="{8D635BDE-284E-42CA-B041-E00546BE1BF4}" dt="2023-07-20T15:55:13.995" v="1149" actId="571"/>
          <ac:spMkLst>
            <pc:docMk/>
            <pc:sldMk cId="1791604104" sldId="1054"/>
            <ac:spMk id="354" creationId="{FE0F26D8-65D7-412D-8E76-3318B28C78A7}"/>
          </ac:spMkLst>
        </pc:spChg>
        <pc:spChg chg="mod">
          <ac:chgData name="padmashreereddy22@gmail.com" userId="890bee11ac2559f8" providerId="LiveId" clId="{8D635BDE-284E-42CA-B041-E00546BE1BF4}" dt="2023-07-20T15:55:13.995" v="1149" actId="571"/>
          <ac:spMkLst>
            <pc:docMk/>
            <pc:sldMk cId="1791604104" sldId="1054"/>
            <ac:spMk id="355" creationId="{96994C5D-74C9-4093-8364-949D8B620497}"/>
          </ac:spMkLst>
        </pc:spChg>
        <pc:spChg chg="mod">
          <ac:chgData name="padmashreereddy22@gmail.com" userId="890bee11ac2559f8" providerId="LiveId" clId="{8D635BDE-284E-42CA-B041-E00546BE1BF4}" dt="2023-07-20T15:55:13.995" v="1149" actId="571"/>
          <ac:spMkLst>
            <pc:docMk/>
            <pc:sldMk cId="1791604104" sldId="1054"/>
            <ac:spMk id="357" creationId="{65C6933C-B106-4E67-BD5F-617E61BDCD42}"/>
          </ac:spMkLst>
        </pc:spChg>
        <pc:spChg chg="mod">
          <ac:chgData name="padmashreereddy22@gmail.com" userId="890bee11ac2559f8" providerId="LiveId" clId="{8D635BDE-284E-42CA-B041-E00546BE1BF4}" dt="2023-07-20T15:55:13.995" v="1149" actId="571"/>
          <ac:spMkLst>
            <pc:docMk/>
            <pc:sldMk cId="1791604104" sldId="1054"/>
            <ac:spMk id="370" creationId="{E92A3BE7-92E5-4536-8392-BCEA27D19C2F}"/>
          </ac:spMkLst>
        </pc:spChg>
        <pc:spChg chg="mod">
          <ac:chgData name="padmashreereddy22@gmail.com" userId="890bee11ac2559f8" providerId="LiveId" clId="{8D635BDE-284E-42CA-B041-E00546BE1BF4}" dt="2023-07-20T15:55:13.995" v="1149" actId="571"/>
          <ac:spMkLst>
            <pc:docMk/>
            <pc:sldMk cId="1791604104" sldId="1054"/>
            <ac:spMk id="371" creationId="{6C2C247F-F847-4052-8D4C-B213C0FF6059}"/>
          </ac:spMkLst>
        </pc:spChg>
        <pc:spChg chg="mod">
          <ac:chgData name="padmashreereddy22@gmail.com" userId="890bee11ac2559f8" providerId="LiveId" clId="{8D635BDE-284E-42CA-B041-E00546BE1BF4}" dt="2023-07-20T15:55:13.995" v="1149" actId="571"/>
          <ac:spMkLst>
            <pc:docMk/>
            <pc:sldMk cId="1791604104" sldId="1054"/>
            <ac:spMk id="382" creationId="{7CED097A-8095-457A-A81D-2F64E6CE6255}"/>
          </ac:spMkLst>
        </pc:spChg>
        <pc:spChg chg="mod">
          <ac:chgData name="padmashreereddy22@gmail.com" userId="890bee11ac2559f8" providerId="LiveId" clId="{8D635BDE-284E-42CA-B041-E00546BE1BF4}" dt="2023-07-20T15:55:13.995" v="1149" actId="571"/>
          <ac:spMkLst>
            <pc:docMk/>
            <pc:sldMk cId="1791604104" sldId="1054"/>
            <ac:spMk id="383" creationId="{D2D13225-5E56-4D83-B269-88B3846E01EE}"/>
          </ac:spMkLst>
        </pc:spChg>
        <pc:spChg chg="mod">
          <ac:chgData name="padmashreereddy22@gmail.com" userId="890bee11ac2559f8" providerId="LiveId" clId="{8D635BDE-284E-42CA-B041-E00546BE1BF4}" dt="2023-07-20T15:55:13.995" v="1149" actId="571"/>
          <ac:spMkLst>
            <pc:docMk/>
            <pc:sldMk cId="1791604104" sldId="1054"/>
            <ac:spMk id="384" creationId="{6B8799E2-4B9D-451B-AE3F-04BCF45E407A}"/>
          </ac:spMkLst>
        </pc:spChg>
        <pc:spChg chg="mod">
          <ac:chgData name="padmashreereddy22@gmail.com" userId="890bee11ac2559f8" providerId="LiveId" clId="{8D635BDE-284E-42CA-B041-E00546BE1BF4}" dt="2023-07-20T15:55:13.995" v="1149" actId="571"/>
          <ac:spMkLst>
            <pc:docMk/>
            <pc:sldMk cId="1791604104" sldId="1054"/>
            <ac:spMk id="385" creationId="{6DB2031D-30E6-4783-8974-EC429A8FDE44}"/>
          </ac:spMkLst>
        </pc:spChg>
        <pc:spChg chg="mod">
          <ac:chgData name="padmashreereddy22@gmail.com" userId="890bee11ac2559f8" providerId="LiveId" clId="{8D635BDE-284E-42CA-B041-E00546BE1BF4}" dt="2023-07-20T15:55:13.995" v="1149" actId="571"/>
          <ac:spMkLst>
            <pc:docMk/>
            <pc:sldMk cId="1791604104" sldId="1054"/>
            <ac:spMk id="387" creationId="{767BBA7D-D77B-4219-8C51-20F9AA9CB738}"/>
          </ac:spMkLst>
        </pc:spChg>
        <pc:spChg chg="mod">
          <ac:chgData name="padmashreereddy22@gmail.com" userId="890bee11ac2559f8" providerId="LiveId" clId="{8D635BDE-284E-42CA-B041-E00546BE1BF4}" dt="2023-07-20T15:55:13.995" v="1149" actId="571"/>
          <ac:spMkLst>
            <pc:docMk/>
            <pc:sldMk cId="1791604104" sldId="1054"/>
            <ac:spMk id="400" creationId="{B6FFFCA1-2FAE-4653-9701-1D1837659699}"/>
          </ac:spMkLst>
        </pc:spChg>
        <pc:spChg chg="mod">
          <ac:chgData name="padmashreereddy22@gmail.com" userId="890bee11ac2559f8" providerId="LiveId" clId="{8D635BDE-284E-42CA-B041-E00546BE1BF4}" dt="2023-07-20T15:55:13.995" v="1149" actId="571"/>
          <ac:spMkLst>
            <pc:docMk/>
            <pc:sldMk cId="1791604104" sldId="1054"/>
            <ac:spMk id="401" creationId="{6A38A66B-673E-422C-9577-112EA3AD9130}"/>
          </ac:spMkLst>
        </pc:spChg>
        <pc:spChg chg="mod">
          <ac:chgData name="padmashreereddy22@gmail.com" userId="890bee11ac2559f8" providerId="LiveId" clId="{8D635BDE-284E-42CA-B041-E00546BE1BF4}" dt="2023-07-20T15:55:13.995" v="1149" actId="571"/>
          <ac:spMkLst>
            <pc:docMk/>
            <pc:sldMk cId="1791604104" sldId="1054"/>
            <ac:spMk id="412" creationId="{E0D548F5-08EB-4173-BCC0-AD0A7C8EF94E}"/>
          </ac:spMkLst>
        </pc:spChg>
        <pc:spChg chg="mod">
          <ac:chgData name="padmashreereddy22@gmail.com" userId="890bee11ac2559f8" providerId="LiveId" clId="{8D635BDE-284E-42CA-B041-E00546BE1BF4}" dt="2023-07-20T15:55:13.995" v="1149" actId="571"/>
          <ac:spMkLst>
            <pc:docMk/>
            <pc:sldMk cId="1791604104" sldId="1054"/>
            <ac:spMk id="413" creationId="{F5A56178-F94E-471C-8928-2227F9EC5781}"/>
          </ac:spMkLst>
        </pc:spChg>
        <pc:spChg chg="mod">
          <ac:chgData name="padmashreereddy22@gmail.com" userId="890bee11ac2559f8" providerId="LiveId" clId="{8D635BDE-284E-42CA-B041-E00546BE1BF4}" dt="2023-07-20T15:55:13.995" v="1149" actId="571"/>
          <ac:spMkLst>
            <pc:docMk/>
            <pc:sldMk cId="1791604104" sldId="1054"/>
            <ac:spMk id="414" creationId="{C7EEA6BF-4700-499C-9763-FEE921E86675}"/>
          </ac:spMkLst>
        </pc:spChg>
        <pc:spChg chg="mod">
          <ac:chgData name="padmashreereddy22@gmail.com" userId="890bee11ac2559f8" providerId="LiveId" clId="{8D635BDE-284E-42CA-B041-E00546BE1BF4}" dt="2023-07-20T15:55:13.995" v="1149" actId="571"/>
          <ac:spMkLst>
            <pc:docMk/>
            <pc:sldMk cId="1791604104" sldId="1054"/>
            <ac:spMk id="415" creationId="{F314E6B7-E48D-41EF-8B28-E1B7854C09F5}"/>
          </ac:spMkLst>
        </pc:spChg>
        <pc:spChg chg="mod">
          <ac:chgData name="padmashreereddy22@gmail.com" userId="890bee11ac2559f8" providerId="LiveId" clId="{8D635BDE-284E-42CA-B041-E00546BE1BF4}" dt="2023-07-20T15:55:13.995" v="1149" actId="571"/>
          <ac:spMkLst>
            <pc:docMk/>
            <pc:sldMk cId="1791604104" sldId="1054"/>
            <ac:spMk id="417" creationId="{26D76EEC-ADA3-4461-B619-8F2B61399E0A}"/>
          </ac:spMkLst>
        </pc:spChg>
        <pc:spChg chg="mod">
          <ac:chgData name="padmashreereddy22@gmail.com" userId="890bee11ac2559f8" providerId="LiveId" clId="{8D635BDE-284E-42CA-B041-E00546BE1BF4}" dt="2023-07-20T15:55:13.995" v="1149" actId="571"/>
          <ac:spMkLst>
            <pc:docMk/>
            <pc:sldMk cId="1791604104" sldId="1054"/>
            <ac:spMk id="430" creationId="{E61213CC-73D4-4DB1-83E2-ABD1E6E9C251}"/>
          </ac:spMkLst>
        </pc:spChg>
        <pc:spChg chg="mod">
          <ac:chgData name="padmashreereddy22@gmail.com" userId="890bee11ac2559f8" providerId="LiveId" clId="{8D635BDE-284E-42CA-B041-E00546BE1BF4}" dt="2023-07-20T15:55:13.995" v="1149" actId="571"/>
          <ac:spMkLst>
            <pc:docMk/>
            <pc:sldMk cId="1791604104" sldId="1054"/>
            <ac:spMk id="431" creationId="{54F371EE-847D-4613-9A49-A6CE457EA3A5}"/>
          </ac:spMkLst>
        </pc:spChg>
        <pc:spChg chg="mod">
          <ac:chgData name="padmashreereddy22@gmail.com" userId="890bee11ac2559f8" providerId="LiveId" clId="{8D635BDE-284E-42CA-B041-E00546BE1BF4}" dt="2023-07-20T15:55:16.127" v="1150" actId="571"/>
          <ac:spMkLst>
            <pc:docMk/>
            <pc:sldMk cId="1791604104" sldId="1054"/>
            <ac:spMk id="442" creationId="{5D96E25B-73C5-4F01-920A-982DBD797C2D}"/>
          </ac:spMkLst>
        </pc:spChg>
        <pc:spChg chg="mod">
          <ac:chgData name="padmashreereddy22@gmail.com" userId="890bee11ac2559f8" providerId="LiveId" clId="{8D635BDE-284E-42CA-B041-E00546BE1BF4}" dt="2023-07-20T15:55:16.127" v="1150" actId="571"/>
          <ac:spMkLst>
            <pc:docMk/>
            <pc:sldMk cId="1791604104" sldId="1054"/>
            <ac:spMk id="443" creationId="{FF389728-9F07-4557-97F4-097B8F81FF56}"/>
          </ac:spMkLst>
        </pc:spChg>
        <pc:spChg chg="mod">
          <ac:chgData name="padmashreereddy22@gmail.com" userId="890bee11ac2559f8" providerId="LiveId" clId="{8D635BDE-284E-42CA-B041-E00546BE1BF4}" dt="2023-07-20T15:55:16.127" v="1150" actId="571"/>
          <ac:spMkLst>
            <pc:docMk/>
            <pc:sldMk cId="1791604104" sldId="1054"/>
            <ac:spMk id="444" creationId="{9DAD1A99-DD57-4649-B20C-A9357C2D973B}"/>
          </ac:spMkLst>
        </pc:spChg>
        <pc:spChg chg="mod">
          <ac:chgData name="padmashreereddy22@gmail.com" userId="890bee11ac2559f8" providerId="LiveId" clId="{8D635BDE-284E-42CA-B041-E00546BE1BF4}" dt="2023-07-20T15:55:16.127" v="1150" actId="571"/>
          <ac:spMkLst>
            <pc:docMk/>
            <pc:sldMk cId="1791604104" sldId="1054"/>
            <ac:spMk id="445" creationId="{0CB59185-1AF1-4038-A753-9A99E2F4320D}"/>
          </ac:spMkLst>
        </pc:spChg>
        <pc:spChg chg="mod">
          <ac:chgData name="padmashreereddy22@gmail.com" userId="890bee11ac2559f8" providerId="LiveId" clId="{8D635BDE-284E-42CA-B041-E00546BE1BF4}" dt="2023-07-20T15:55:16.127" v="1150" actId="571"/>
          <ac:spMkLst>
            <pc:docMk/>
            <pc:sldMk cId="1791604104" sldId="1054"/>
            <ac:spMk id="447" creationId="{F988E344-5153-4908-B22F-62789BC54362}"/>
          </ac:spMkLst>
        </pc:spChg>
        <pc:spChg chg="mod">
          <ac:chgData name="padmashreereddy22@gmail.com" userId="890bee11ac2559f8" providerId="LiveId" clId="{8D635BDE-284E-42CA-B041-E00546BE1BF4}" dt="2023-07-20T15:55:16.127" v="1150" actId="571"/>
          <ac:spMkLst>
            <pc:docMk/>
            <pc:sldMk cId="1791604104" sldId="1054"/>
            <ac:spMk id="460" creationId="{515002C2-5CF6-48AB-96B0-482A49CCD258}"/>
          </ac:spMkLst>
        </pc:spChg>
        <pc:spChg chg="mod">
          <ac:chgData name="padmashreereddy22@gmail.com" userId="890bee11ac2559f8" providerId="LiveId" clId="{8D635BDE-284E-42CA-B041-E00546BE1BF4}" dt="2023-07-20T15:55:16.127" v="1150" actId="571"/>
          <ac:spMkLst>
            <pc:docMk/>
            <pc:sldMk cId="1791604104" sldId="1054"/>
            <ac:spMk id="461" creationId="{730C1758-262D-422A-951F-B17564CEC636}"/>
          </ac:spMkLst>
        </pc:spChg>
        <pc:spChg chg="mod">
          <ac:chgData name="padmashreereddy22@gmail.com" userId="890bee11ac2559f8" providerId="LiveId" clId="{8D635BDE-284E-42CA-B041-E00546BE1BF4}" dt="2023-07-20T15:55:16.127" v="1150" actId="571"/>
          <ac:spMkLst>
            <pc:docMk/>
            <pc:sldMk cId="1791604104" sldId="1054"/>
            <ac:spMk id="472" creationId="{A4F9E33A-4C93-4729-BDE8-66031E8ADC8E}"/>
          </ac:spMkLst>
        </pc:spChg>
        <pc:spChg chg="mod">
          <ac:chgData name="padmashreereddy22@gmail.com" userId="890bee11ac2559f8" providerId="LiveId" clId="{8D635BDE-284E-42CA-B041-E00546BE1BF4}" dt="2023-07-20T15:55:16.127" v="1150" actId="571"/>
          <ac:spMkLst>
            <pc:docMk/>
            <pc:sldMk cId="1791604104" sldId="1054"/>
            <ac:spMk id="473" creationId="{DCFE5DBD-821B-421B-A51B-7C391EDA9D19}"/>
          </ac:spMkLst>
        </pc:spChg>
        <pc:spChg chg="mod">
          <ac:chgData name="padmashreereddy22@gmail.com" userId="890bee11ac2559f8" providerId="LiveId" clId="{8D635BDE-284E-42CA-B041-E00546BE1BF4}" dt="2023-07-20T15:55:16.127" v="1150" actId="571"/>
          <ac:spMkLst>
            <pc:docMk/>
            <pc:sldMk cId="1791604104" sldId="1054"/>
            <ac:spMk id="474" creationId="{CC585443-E544-4318-B631-C911D504B4C6}"/>
          </ac:spMkLst>
        </pc:spChg>
        <pc:spChg chg="mod">
          <ac:chgData name="padmashreereddy22@gmail.com" userId="890bee11ac2559f8" providerId="LiveId" clId="{8D635BDE-284E-42CA-B041-E00546BE1BF4}" dt="2023-07-20T15:55:16.127" v="1150" actId="571"/>
          <ac:spMkLst>
            <pc:docMk/>
            <pc:sldMk cId="1791604104" sldId="1054"/>
            <ac:spMk id="475" creationId="{7C452192-0DB5-4745-9BD0-F2C7E6A2229B}"/>
          </ac:spMkLst>
        </pc:spChg>
        <pc:spChg chg="mod">
          <ac:chgData name="padmashreereddy22@gmail.com" userId="890bee11ac2559f8" providerId="LiveId" clId="{8D635BDE-284E-42CA-B041-E00546BE1BF4}" dt="2023-07-20T15:55:16.127" v="1150" actId="571"/>
          <ac:spMkLst>
            <pc:docMk/>
            <pc:sldMk cId="1791604104" sldId="1054"/>
            <ac:spMk id="477" creationId="{63C93A08-2585-4C57-AAB5-E4CA7D67A92B}"/>
          </ac:spMkLst>
        </pc:spChg>
        <pc:spChg chg="mod">
          <ac:chgData name="padmashreereddy22@gmail.com" userId="890bee11ac2559f8" providerId="LiveId" clId="{8D635BDE-284E-42CA-B041-E00546BE1BF4}" dt="2023-07-20T15:55:16.127" v="1150" actId="571"/>
          <ac:spMkLst>
            <pc:docMk/>
            <pc:sldMk cId="1791604104" sldId="1054"/>
            <ac:spMk id="490" creationId="{B230FC90-1162-45DA-9261-9E156EF33691}"/>
          </ac:spMkLst>
        </pc:spChg>
        <pc:spChg chg="mod">
          <ac:chgData name="padmashreereddy22@gmail.com" userId="890bee11ac2559f8" providerId="LiveId" clId="{8D635BDE-284E-42CA-B041-E00546BE1BF4}" dt="2023-07-20T15:55:16.127" v="1150" actId="571"/>
          <ac:spMkLst>
            <pc:docMk/>
            <pc:sldMk cId="1791604104" sldId="1054"/>
            <ac:spMk id="491" creationId="{765420D1-B2DB-46A8-9F99-828E81ED546B}"/>
          </ac:spMkLst>
        </pc:spChg>
        <pc:spChg chg="mod">
          <ac:chgData name="padmashreereddy22@gmail.com" userId="890bee11ac2559f8" providerId="LiveId" clId="{8D635BDE-284E-42CA-B041-E00546BE1BF4}" dt="2023-07-20T15:55:16.127" v="1150" actId="571"/>
          <ac:spMkLst>
            <pc:docMk/>
            <pc:sldMk cId="1791604104" sldId="1054"/>
            <ac:spMk id="502" creationId="{AD6DE8B8-F7B9-40D5-8110-5BC935B1241E}"/>
          </ac:spMkLst>
        </pc:spChg>
        <pc:spChg chg="mod">
          <ac:chgData name="padmashreereddy22@gmail.com" userId="890bee11ac2559f8" providerId="LiveId" clId="{8D635BDE-284E-42CA-B041-E00546BE1BF4}" dt="2023-07-20T15:55:16.127" v="1150" actId="571"/>
          <ac:spMkLst>
            <pc:docMk/>
            <pc:sldMk cId="1791604104" sldId="1054"/>
            <ac:spMk id="503" creationId="{6E8873F0-A376-4C9D-AF66-06074D258CC1}"/>
          </ac:spMkLst>
        </pc:spChg>
        <pc:spChg chg="mod">
          <ac:chgData name="padmashreereddy22@gmail.com" userId="890bee11ac2559f8" providerId="LiveId" clId="{8D635BDE-284E-42CA-B041-E00546BE1BF4}" dt="2023-07-20T15:55:16.127" v="1150" actId="571"/>
          <ac:spMkLst>
            <pc:docMk/>
            <pc:sldMk cId="1791604104" sldId="1054"/>
            <ac:spMk id="504" creationId="{DE515923-ECAC-4EF0-80C8-1462DB1C3B8D}"/>
          </ac:spMkLst>
        </pc:spChg>
        <pc:spChg chg="mod">
          <ac:chgData name="padmashreereddy22@gmail.com" userId="890bee11ac2559f8" providerId="LiveId" clId="{8D635BDE-284E-42CA-B041-E00546BE1BF4}" dt="2023-07-20T15:55:16.127" v="1150" actId="571"/>
          <ac:spMkLst>
            <pc:docMk/>
            <pc:sldMk cId="1791604104" sldId="1054"/>
            <ac:spMk id="505" creationId="{8B166091-103F-41EC-A326-5B6547720B4E}"/>
          </ac:spMkLst>
        </pc:spChg>
        <pc:spChg chg="mod">
          <ac:chgData name="padmashreereddy22@gmail.com" userId="890bee11ac2559f8" providerId="LiveId" clId="{8D635BDE-284E-42CA-B041-E00546BE1BF4}" dt="2023-07-20T15:55:16.127" v="1150" actId="571"/>
          <ac:spMkLst>
            <pc:docMk/>
            <pc:sldMk cId="1791604104" sldId="1054"/>
            <ac:spMk id="507" creationId="{2E147654-FF48-47BB-9B5E-5099F088FFAF}"/>
          </ac:spMkLst>
        </pc:spChg>
        <pc:spChg chg="mod">
          <ac:chgData name="padmashreereddy22@gmail.com" userId="890bee11ac2559f8" providerId="LiveId" clId="{8D635BDE-284E-42CA-B041-E00546BE1BF4}" dt="2023-07-20T15:55:16.127" v="1150" actId="571"/>
          <ac:spMkLst>
            <pc:docMk/>
            <pc:sldMk cId="1791604104" sldId="1054"/>
            <ac:spMk id="520" creationId="{BFC484FD-01EE-4261-AE23-0ACF3DF84B29}"/>
          </ac:spMkLst>
        </pc:spChg>
        <pc:spChg chg="mod">
          <ac:chgData name="padmashreereddy22@gmail.com" userId="890bee11ac2559f8" providerId="LiveId" clId="{8D635BDE-284E-42CA-B041-E00546BE1BF4}" dt="2023-07-20T15:55:16.127" v="1150" actId="571"/>
          <ac:spMkLst>
            <pc:docMk/>
            <pc:sldMk cId="1791604104" sldId="1054"/>
            <ac:spMk id="521" creationId="{9B075706-D454-418C-9C8F-97BD8FE19DDB}"/>
          </ac:spMkLst>
        </pc:spChg>
        <pc:spChg chg="mod">
          <ac:chgData name="padmashreereddy22@gmail.com" userId="890bee11ac2559f8" providerId="LiveId" clId="{8D635BDE-284E-42CA-B041-E00546BE1BF4}" dt="2023-07-20T15:55:16.127" v="1150" actId="571"/>
          <ac:spMkLst>
            <pc:docMk/>
            <pc:sldMk cId="1791604104" sldId="1054"/>
            <ac:spMk id="532" creationId="{DA40AE33-5DE6-4D73-B56C-47F0697AC590}"/>
          </ac:spMkLst>
        </pc:spChg>
        <pc:spChg chg="mod">
          <ac:chgData name="padmashreereddy22@gmail.com" userId="890bee11ac2559f8" providerId="LiveId" clId="{8D635BDE-284E-42CA-B041-E00546BE1BF4}" dt="2023-07-20T15:55:16.127" v="1150" actId="571"/>
          <ac:spMkLst>
            <pc:docMk/>
            <pc:sldMk cId="1791604104" sldId="1054"/>
            <ac:spMk id="533" creationId="{617F9A6E-B7D3-4556-A0FC-5CFE62FAE576}"/>
          </ac:spMkLst>
        </pc:spChg>
        <pc:spChg chg="mod">
          <ac:chgData name="padmashreereddy22@gmail.com" userId="890bee11ac2559f8" providerId="LiveId" clId="{8D635BDE-284E-42CA-B041-E00546BE1BF4}" dt="2023-07-20T15:55:16.127" v="1150" actId="571"/>
          <ac:spMkLst>
            <pc:docMk/>
            <pc:sldMk cId="1791604104" sldId="1054"/>
            <ac:spMk id="534" creationId="{9C1D2332-C9A3-4E0A-9BC0-A0D09663C7A4}"/>
          </ac:spMkLst>
        </pc:spChg>
        <pc:spChg chg="mod">
          <ac:chgData name="padmashreereddy22@gmail.com" userId="890bee11ac2559f8" providerId="LiveId" clId="{8D635BDE-284E-42CA-B041-E00546BE1BF4}" dt="2023-07-20T15:55:16.127" v="1150" actId="571"/>
          <ac:spMkLst>
            <pc:docMk/>
            <pc:sldMk cId="1791604104" sldId="1054"/>
            <ac:spMk id="535" creationId="{F807652E-5EF4-4147-9E9E-4A31C115D3FC}"/>
          </ac:spMkLst>
        </pc:spChg>
        <pc:spChg chg="mod">
          <ac:chgData name="padmashreereddy22@gmail.com" userId="890bee11ac2559f8" providerId="LiveId" clId="{8D635BDE-284E-42CA-B041-E00546BE1BF4}" dt="2023-07-20T15:55:16.127" v="1150" actId="571"/>
          <ac:spMkLst>
            <pc:docMk/>
            <pc:sldMk cId="1791604104" sldId="1054"/>
            <ac:spMk id="537" creationId="{66E75776-618A-4231-8C2E-551EACB2FBB4}"/>
          </ac:spMkLst>
        </pc:spChg>
        <pc:spChg chg="mod">
          <ac:chgData name="padmashreereddy22@gmail.com" userId="890bee11ac2559f8" providerId="LiveId" clId="{8D635BDE-284E-42CA-B041-E00546BE1BF4}" dt="2023-07-20T15:55:16.127" v="1150" actId="571"/>
          <ac:spMkLst>
            <pc:docMk/>
            <pc:sldMk cId="1791604104" sldId="1054"/>
            <ac:spMk id="550" creationId="{4FED19B9-79D5-4AD4-9304-DD94792151E0}"/>
          </ac:spMkLst>
        </pc:spChg>
        <pc:spChg chg="mod">
          <ac:chgData name="padmashreereddy22@gmail.com" userId="890bee11ac2559f8" providerId="LiveId" clId="{8D635BDE-284E-42CA-B041-E00546BE1BF4}" dt="2023-07-20T15:55:16.127" v="1150" actId="571"/>
          <ac:spMkLst>
            <pc:docMk/>
            <pc:sldMk cId="1791604104" sldId="1054"/>
            <ac:spMk id="551" creationId="{F1CEDA7C-5FDC-4299-8FF0-FBD9BC071FA2}"/>
          </ac:spMkLst>
        </pc:spChg>
        <pc:spChg chg="mod">
          <ac:chgData name="padmashreereddy22@gmail.com" userId="890bee11ac2559f8" providerId="LiveId" clId="{8D635BDE-284E-42CA-B041-E00546BE1BF4}" dt="2023-07-20T15:55:57.451" v="1159" actId="571"/>
          <ac:spMkLst>
            <pc:docMk/>
            <pc:sldMk cId="1791604104" sldId="1054"/>
            <ac:spMk id="562" creationId="{CC4F9A79-353A-40DF-BAFF-3C4C22E79ACC}"/>
          </ac:spMkLst>
        </pc:spChg>
        <pc:spChg chg="mod">
          <ac:chgData name="padmashreereddy22@gmail.com" userId="890bee11ac2559f8" providerId="LiveId" clId="{8D635BDE-284E-42CA-B041-E00546BE1BF4}" dt="2023-07-20T15:55:57.451" v="1159" actId="571"/>
          <ac:spMkLst>
            <pc:docMk/>
            <pc:sldMk cId="1791604104" sldId="1054"/>
            <ac:spMk id="563" creationId="{E12F9919-98D1-4305-91CF-8B80042DDF61}"/>
          </ac:spMkLst>
        </pc:spChg>
        <pc:spChg chg="mod">
          <ac:chgData name="padmashreereddy22@gmail.com" userId="890bee11ac2559f8" providerId="LiveId" clId="{8D635BDE-284E-42CA-B041-E00546BE1BF4}" dt="2023-07-20T15:55:57.451" v="1159" actId="571"/>
          <ac:spMkLst>
            <pc:docMk/>
            <pc:sldMk cId="1791604104" sldId="1054"/>
            <ac:spMk id="564" creationId="{94A8848B-CAA6-44F3-B5A1-C2196D286705}"/>
          </ac:spMkLst>
        </pc:spChg>
        <pc:spChg chg="mod">
          <ac:chgData name="padmashreereddy22@gmail.com" userId="890bee11ac2559f8" providerId="LiveId" clId="{8D635BDE-284E-42CA-B041-E00546BE1BF4}" dt="2023-07-20T15:55:57.451" v="1159" actId="571"/>
          <ac:spMkLst>
            <pc:docMk/>
            <pc:sldMk cId="1791604104" sldId="1054"/>
            <ac:spMk id="565" creationId="{4579E080-83FE-49B7-95ED-51E95FED6BF7}"/>
          </ac:spMkLst>
        </pc:spChg>
        <pc:spChg chg="mod">
          <ac:chgData name="padmashreereddy22@gmail.com" userId="890bee11ac2559f8" providerId="LiveId" clId="{8D635BDE-284E-42CA-B041-E00546BE1BF4}" dt="2023-07-20T15:55:57.451" v="1159" actId="571"/>
          <ac:spMkLst>
            <pc:docMk/>
            <pc:sldMk cId="1791604104" sldId="1054"/>
            <ac:spMk id="567" creationId="{2ECB0BF1-724A-4FD2-A038-F33E9B4718C3}"/>
          </ac:spMkLst>
        </pc:spChg>
        <pc:spChg chg="mod">
          <ac:chgData name="padmashreereddy22@gmail.com" userId="890bee11ac2559f8" providerId="LiveId" clId="{8D635BDE-284E-42CA-B041-E00546BE1BF4}" dt="2023-07-20T15:55:57.451" v="1159" actId="571"/>
          <ac:spMkLst>
            <pc:docMk/>
            <pc:sldMk cId="1791604104" sldId="1054"/>
            <ac:spMk id="580" creationId="{B710A6DB-095D-45F7-9FA5-385CD251825E}"/>
          </ac:spMkLst>
        </pc:spChg>
        <pc:spChg chg="mod">
          <ac:chgData name="padmashreereddy22@gmail.com" userId="890bee11ac2559f8" providerId="LiveId" clId="{8D635BDE-284E-42CA-B041-E00546BE1BF4}" dt="2023-07-20T15:55:57.451" v="1159" actId="571"/>
          <ac:spMkLst>
            <pc:docMk/>
            <pc:sldMk cId="1791604104" sldId="1054"/>
            <ac:spMk id="581" creationId="{8D6782AD-3572-4148-AF56-6FC8B3E7D4CF}"/>
          </ac:spMkLst>
        </pc:spChg>
        <pc:spChg chg="mod">
          <ac:chgData name="padmashreereddy22@gmail.com" userId="890bee11ac2559f8" providerId="LiveId" clId="{8D635BDE-284E-42CA-B041-E00546BE1BF4}" dt="2023-07-20T15:55:57.451" v="1159" actId="571"/>
          <ac:spMkLst>
            <pc:docMk/>
            <pc:sldMk cId="1791604104" sldId="1054"/>
            <ac:spMk id="592" creationId="{DFD662E7-F688-4BBB-9B0D-A47738CE3806}"/>
          </ac:spMkLst>
        </pc:spChg>
        <pc:spChg chg="mod">
          <ac:chgData name="padmashreereddy22@gmail.com" userId="890bee11ac2559f8" providerId="LiveId" clId="{8D635BDE-284E-42CA-B041-E00546BE1BF4}" dt="2023-07-20T15:55:57.451" v="1159" actId="571"/>
          <ac:spMkLst>
            <pc:docMk/>
            <pc:sldMk cId="1791604104" sldId="1054"/>
            <ac:spMk id="593" creationId="{F52B2F45-1C79-4C10-8999-44BEC2D69DCA}"/>
          </ac:spMkLst>
        </pc:spChg>
        <pc:spChg chg="mod">
          <ac:chgData name="padmashreereddy22@gmail.com" userId="890bee11ac2559f8" providerId="LiveId" clId="{8D635BDE-284E-42CA-B041-E00546BE1BF4}" dt="2023-07-20T15:55:57.451" v="1159" actId="571"/>
          <ac:spMkLst>
            <pc:docMk/>
            <pc:sldMk cId="1791604104" sldId="1054"/>
            <ac:spMk id="594" creationId="{DA76DE51-13EF-4268-8662-2A477E1079BE}"/>
          </ac:spMkLst>
        </pc:spChg>
        <pc:spChg chg="mod">
          <ac:chgData name="padmashreereddy22@gmail.com" userId="890bee11ac2559f8" providerId="LiveId" clId="{8D635BDE-284E-42CA-B041-E00546BE1BF4}" dt="2023-07-20T15:55:57.451" v="1159" actId="571"/>
          <ac:spMkLst>
            <pc:docMk/>
            <pc:sldMk cId="1791604104" sldId="1054"/>
            <ac:spMk id="595" creationId="{207DCFC1-7F44-4B24-ABCA-F9B8E3160354}"/>
          </ac:spMkLst>
        </pc:spChg>
        <pc:spChg chg="mod">
          <ac:chgData name="padmashreereddy22@gmail.com" userId="890bee11ac2559f8" providerId="LiveId" clId="{8D635BDE-284E-42CA-B041-E00546BE1BF4}" dt="2023-07-20T15:55:57.451" v="1159" actId="571"/>
          <ac:spMkLst>
            <pc:docMk/>
            <pc:sldMk cId="1791604104" sldId="1054"/>
            <ac:spMk id="597" creationId="{93C9F106-DB80-4753-B2B8-1B54355C70E9}"/>
          </ac:spMkLst>
        </pc:spChg>
        <pc:spChg chg="mod">
          <ac:chgData name="padmashreereddy22@gmail.com" userId="890bee11ac2559f8" providerId="LiveId" clId="{8D635BDE-284E-42CA-B041-E00546BE1BF4}" dt="2023-07-20T15:55:57.451" v="1159" actId="571"/>
          <ac:spMkLst>
            <pc:docMk/>
            <pc:sldMk cId="1791604104" sldId="1054"/>
            <ac:spMk id="610" creationId="{7DEB7F75-5FAA-4A82-83DF-EFABAF585C48}"/>
          </ac:spMkLst>
        </pc:spChg>
        <pc:spChg chg="mod">
          <ac:chgData name="padmashreereddy22@gmail.com" userId="890bee11ac2559f8" providerId="LiveId" clId="{8D635BDE-284E-42CA-B041-E00546BE1BF4}" dt="2023-07-20T15:55:57.451" v="1159" actId="571"/>
          <ac:spMkLst>
            <pc:docMk/>
            <pc:sldMk cId="1791604104" sldId="1054"/>
            <ac:spMk id="611" creationId="{0E43FA72-27A9-4032-8903-9C87A7F40331}"/>
          </ac:spMkLst>
        </pc:spChg>
        <pc:spChg chg="mod">
          <ac:chgData name="padmashreereddy22@gmail.com" userId="890bee11ac2559f8" providerId="LiveId" clId="{8D635BDE-284E-42CA-B041-E00546BE1BF4}" dt="2023-07-20T15:56:00.569" v="1160" actId="571"/>
          <ac:spMkLst>
            <pc:docMk/>
            <pc:sldMk cId="1791604104" sldId="1054"/>
            <ac:spMk id="622" creationId="{1DE3EA0F-DC7D-40CD-AE53-FF019E0DC642}"/>
          </ac:spMkLst>
        </pc:spChg>
        <pc:spChg chg="mod">
          <ac:chgData name="padmashreereddy22@gmail.com" userId="890bee11ac2559f8" providerId="LiveId" clId="{8D635BDE-284E-42CA-B041-E00546BE1BF4}" dt="2023-07-20T15:56:00.569" v="1160" actId="571"/>
          <ac:spMkLst>
            <pc:docMk/>
            <pc:sldMk cId="1791604104" sldId="1054"/>
            <ac:spMk id="623" creationId="{48C88058-A21E-4155-8891-852B30E8BF6D}"/>
          </ac:spMkLst>
        </pc:spChg>
        <pc:spChg chg="mod">
          <ac:chgData name="padmashreereddy22@gmail.com" userId="890bee11ac2559f8" providerId="LiveId" clId="{8D635BDE-284E-42CA-B041-E00546BE1BF4}" dt="2023-07-20T15:56:00.569" v="1160" actId="571"/>
          <ac:spMkLst>
            <pc:docMk/>
            <pc:sldMk cId="1791604104" sldId="1054"/>
            <ac:spMk id="624" creationId="{CF52D008-0E92-4FA5-9139-BCC0EE20020D}"/>
          </ac:spMkLst>
        </pc:spChg>
        <pc:spChg chg="mod">
          <ac:chgData name="padmashreereddy22@gmail.com" userId="890bee11ac2559f8" providerId="LiveId" clId="{8D635BDE-284E-42CA-B041-E00546BE1BF4}" dt="2023-07-20T15:56:00.569" v="1160" actId="571"/>
          <ac:spMkLst>
            <pc:docMk/>
            <pc:sldMk cId="1791604104" sldId="1054"/>
            <ac:spMk id="625" creationId="{8CBBD93C-C344-4A80-96C0-DA8356C298A2}"/>
          </ac:spMkLst>
        </pc:spChg>
        <pc:spChg chg="mod">
          <ac:chgData name="padmashreereddy22@gmail.com" userId="890bee11ac2559f8" providerId="LiveId" clId="{8D635BDE-284E-42CA-B041-E00546BE1BF4}" dt="2023-07-20T15:56:00.569" v="1160" actId="571"/>
          <ac:spMkLst>
            <pc:docMk/>
            <pc:sldMk cId="1791604104" sldId="1054"/>
            <ac:spMk id="627" creationId="{84FBB7A2-C7C6-4D55-8491-1C8B05E211EB}"/>
          </ac:spMkLst>
        </pc:spChg>
        <pc:spChg chg="mod">
          <ac:chgData name="padmashreereddy22@gmail.com" userId="890bee11ac2559f8" providerId="LiveId" clId="{8D635BDE-284E-42CA-B041-E00546BE1BF4}" dt="2023-07-20T15:56:00.569" v="1160" actId="571"/>
          <ac:spMkLst>
            <pc:docMk/>
            <pc:sldMk cId="1791604104" sldId="1054"/>
            <ac:spMk id="640" creationId="{91C909AC-6A9B-4931-84E6-822671E990D6}"/>
          </ac:spMkLst>
        </pc:spChg>
        <pc:spChg chg="mod">
          <ac:chgData name="padmashreereddy22@gmail.com" userId="890bee11ac2559f8" providerId="LiveId" clId="{8D635BDE-284E-42CA-B041-E00546BE1BF4}" dt="2023-07-20T15:56:00.569" v="1160" actId="571"/>
          <ac:spMkLst>
            <pc:docMk/>
            <pc:sldMk cId="1791604104" sldId="1054"/>
            <ac:spMk id="641" creationId="{4886A26A-F245-4E8E-B040-8AD8E4D77054}"/>
          </ac:spMkLst>
        </pc:spChg>
        <pc:spChg chg="mod">
          <ac:chgData name="padmashreereddy22@gmail.com" userId="890bee11ac2559f8" providerId="LiveId" clId="{8D635BDE-284E-42CA-B041-E00546BE1BF4}" dt="2023-07-20T15:56:00.569" v="1160" actId="571"/>
          <ac:spMkLst>
            <pc:docMk/>
            <pc:sldMk cId="1791604104" sldId="1054"/>
            <ac:spMk id="652" creationId="{C983491A-95CA-463B-A3FD-1DD5805F71AD}"/>
          </ac:spMkLst>
        </pc:spChg>
        <pc:spChg chg="mod">
          <ac:chgData name="padmashreereddy22@gmail.com" userId="890bee11ac2559f8" providerId="LiveId" clId="{8D635BDE-284E-42CA-B041-E00546BE1BF4}" dt="2023-07-20T15:56:00.569" v="1160" actId="571"/>
          <ac:spMkLst>
            <pc:docMk/>
            <pc:sldMk cId="1791604104" sldId="1054"/>
            <ac:spMk id="653" creationId="{1BBFEF39-F041-4819-8218-1D7E6CC36C6A}"/>
          </ac:spMkLst>
        </pc:spChg>
        <pc:spChg chg="mod">
          <ac:chgData name="padmashreereddy22@gmail.com" userId="890bee11ac2559f8" providerId="LiveId" clId="{8D635BDE-284E-42CA-B041-E00546BE1BF4}" dt="2023-07-20T15:56:00.569" v="1160" actId="571"/>
          <ac:spMkLst>
            <pc:docMk/>
            <pc:sldMk cId="1791604104" sldId="1054"/>
            <ac:spMk id="654" creationId="{76392D2C-96FE-4715-BE3C-1D3BC5E4EC9D}"/>
          </ac:spMkLst>
        </pc:spChg>
        <pc:spChg chg="mod">
          <ac:chgData name="padmashreereddy22@gmail.com" userId="890bee11ac2559f8" providerId="LiveId" clId="{8D635BDE-284E-42CA-B041-E00546BE1BF4}" dt="2023-07-20T15:56:00.569" v="1160" actId="571"/>
          <ac:spMkLst>
            <pc:docMk/>
            <pc:sldMk cId="1791604104" sldId="1054"/>
            <ac:spMk id="655" creationId="{3B23F05D-4041-4599-AE12-FD93584A0448}"/>
          </ac:spMkLst>
        </pc:spChg>
        <pc:spChg chg="mod">
          <ac:chgData name="padmashreereddy22@gmail.com" userId="890bee11ac2559f8" providerId="LiveId" clId="{8D635BDE-284E-42CA-B041-E00546BE1BF4}" dt="2023-07-20T15:56:00.569" v="1160" actId="571"/>
          <ac:spMkLst>
            <pc:docMk/>
            <pc:sldMk cId="1791604104" sldId="1054"/>
            <ac:spMk id="657" creationId="{31F8E249-2E18-4DDA-9992-761FA0EE904F}"/>
          </ac:spMkLst>
        </pc:spChg>
        <pc:spChg chg="mod">
          <ac:chgData name="padmashreereddy22@gmail.com" userId="890bee11ac2559f8" providerId="LiveId" clId="{8D635BDE-284E-42CA-B041-E00546BE1BF4}" dt="2023-07-20T15:56:00.569" v="1160" actId="571"/>
          <ac:spMkLst>
            <pc:docMk/>
            <pc:sldMk cId="1791604104" sldId="1054"/>
            <ac:spMk id="670" creationId="{695C9751-7DEF-4309-ACCF-FFDF7CCBD6AF}"/>
          </ac:spMkLst>
        </pc:spChg>
        <pc:spChg chg="mod">
          <ac:chgData name="padmashreereddy22@gmail.com" userId="890bee11ac2559f8" providerId="LiveId" clId="{8D635BDE-284E-42CA-B041-E00546BE1BF4}" dt="2023-07-20T15:56:00.569" v="1160" actId="571"/>
          <ac:spMkLst>
            <pc:docMk/>
            <pc:sldMk cId="1791604104" sldId="1054"/>
            <ac:spMk id="671" creationId="{44BA8B38-3842-4983-BC64-59DFE6174DD1}"/>
          </ac:spMkLst>
        </pc:spChg>
        <pc:spChg chg="mod">
          <ac:chgData name="padmashreereddy22@gmail.com" userId="890bee11ac2559f8" providerId="LiveId" clId="{8D635BDE-284E-42CA-B041-E00546BE1BF4}" dt="2023-07-20T15:56:00.569" v="1160" actId="571"/>
          <ac:spMkLst>
            <pc:docMk/>
            <pc:sldMk cId="1791604104" sldId="1054"/>
            <ac:spMk id="682" creationId="{D143183D-07CD-4A74-9F15-15CEF530FBA9}"/>
          </ac:spMkLst>
        </pc:spChg>
        <pc:spChg chg="mod">
          <ac:chgData name="padmashreereddy22@gmail.com" userId="890bee11ac2559f8" providerId="LiveId" clId="{8D635BDE-284E-42CA-B041-E00546BE1BF4}" dt="2023-07-20T15:56:00.569" v="1160" actId="571"/>
          <ac:spMkLst>
            <pc:docMk/>
            <pc:sldMk cId="1791604104" sldId="1054"/>
            <ac:spMk id="683" creationId="{1F347609-1A24-436B-B174-11FBEC2F2758}"/>
          </ac:spMkLst>
        </pc:spChg>
        <pc:spChg chg="mod">
          <ac:chgData name="padmashreereddy22@gmail.com" userId="890bee11ac2559f8" providerId="LiveId" clId="{8D635BDE-284E-42CA-B041-E00546BE1BF4}" dt="2023-07-20T15:56:00.569" v="1160" actId="571"/>
          <ac:spMkLst>
            <pc:docMk/>
            <pc:sldMk cId="1791604104" sldId="1054"/>
            <ac:spMk id="684" creationId="{667D3C87-3AD3-4B5F-AF21-E706EB32C7E5}"/>
          </ac:spMkLst>
        </pc:spChg>
        <pc:spChg chg="mod">
          <ac:chgData name="padmashreereddy22@gmail.com" userId="890bee11ac2559f8" providerId="LiveId" clId="{8D635BDE-284E-42CA-B041-E00546BE1BF4}" dt="2023-07-20T15:56:00.569" v="1160" actId="571"/>
          <ac:spMkLst>
            <pc:docMk/>
            <pc:sldMk cId="1791604104" sldId="1054"/>
            <ac:spMk id="685" creationId="{4E0D5FFA-22B2-495F-B0B4-09C754FD6B6D}"/>
          </ac:spMkLst>
        </pc:spChg>
        <pc:spChg chg="mod">
          <ac:chgData name="padmashreereddy22@gmail.com" userId="890bee11ac2559f8" providerId="LiveId" clId="{8D635BDE-284E-42CA-B041-E00546BE1BF4}" dt="2023-07-20T15:56:00.569" v="1160" actId="571"/>
          <ac:spMkLst>
            <pc:docMk/>
            <pc:sldMk cId="1791604104" sldId="1054"/>
            <ac:spMk id="687" creationId="{5AB6DE62-B79F-4F14-96F5-4C7B63131900}"/>
          </ac:spMkLst>
        </pc:spChg>
        <pc:spChg chg="mod">
          <ac:chgData name="padmashreereddy22@gmail.com" userId="890bee11ac2559f8" providerId="LiveId" clId="{8D635BDE-284E-42CA-B041-E00546BE1BF4}" dt="2023-07-20T15:56:00.569" v="1160" actId="571"/>
          <ac:spMkLst>
            <pc:docMk/>
            <pc:sldMk cId="1791604104" sldId="1054"/>
            <ac:spMk id="700" creationId="{62B88E20-2D61-42AA-BF86-AF98BA987843}"/>
          </ac:spMkLst>
        </pc:spChg>
        <pc:spChg chg="mod">
          <ac:chgData name="padmashreereddy22@gmail.com" userId="890bee11ac2559f8" providerId="LiveId" clId="{8D635BDE-284E-42CA-B041-E00546BE1BF4}" dt="2023-07-20T15:56:00.569" v="1160" actId="571"/>
          <ac:spMkLst>
            <pc:docMk/>
            <pc:sldMk cId="1791604104" sldId="1054"/>
            <ac:spMk id="701" creationId="{DB0DE88F-88F5-4AA7-9757-995FC93628CE}"/>
          </ac:spMkLst>
        </pc:spChg>
        <pc:spChg chg="mod">
          <ac:chgData name="padmashreereddy22@gmail.com" userId="890bee11ac2559f8" providerId="LiveId" clId="{8D635BDE-284E-42CA-B041-E00546BE1BF4}" dt="2023-07-20T15:56:00.569" v="1160" actId="571"/>
          <ac:spMkLst>
            <pc:docMk/>
            <pc:sldMk cId="1791604104" sldId="1054"/>
            <ac:spMk id="712" creationId="{B77DC378-538A-4014-B6B6-D53F84E8ABBC}"/>
          </ac:spMkLst>
        </pc:spChg>
        <pc:spChg chg="mod">
          <ac:chgData name="padmashreereddy22@gmail.com" userId="890bee11ac2559f8" providerId="LiveId" clId="{8D635BDE-284E-42CA-B041-E00546BE1BF4}" dt="2023-07-20T15:56:00.569" v="1160" actId="571"/>
          <ac:spMkLst>
            <pc:docMk/>
            <pc:sldMk cId="1791604104" sldId="1054"/>
            <ac:spMk id="713" creationId="{D29D5CF0-E558-42C7-A437-FF53CB135948}"/>
          </ac:spMkLst>
        </pc:spChg>
        <pc:spChg chg="mod">
          <ac:chgData name="padmashreereddy22@gmail.com" userId="890bee11ac2559f8" providerId="LiveId" clId="{8D635BDE-284E-42CA-B041-E00546BE1BF4}" dt="2023-07-20T15:56:00.569" v="1160" actId="571"/>
          <ac:spMkLst>
            <pc:docMk/>
            <pc:sldMk cId="1791604104" sldId="1054"/>
            <ac:spMk id="714" creationId="{11E3F0CC-18E9-49D9-A16D-F41975046524}"/>
          </ac:spMkLst>
        </pc:spChg>
        <pc:spChg chg="mod">
          <ac:chgData name="padmashreereddy22@gmail.com" userId="890bee11ac2559f8" providerId="LiveId" clId="{8D635BDE-284E-42CA-B041-E00546BE1BF4}" dt="2023-07-20T15:56:00.569" v="1160" actId="571"/>
          <ac:spMkLst>
            <pc:docMk/>
            <pc:sldMk cId="1791604104" sldId="1054"/>
            <ac:spMk id="715" creationId="{18CBE616-A64A-477D-AE09-0B0DDDB5ADC9}"/>
          </ac:spMkLst>
        </pc:spChg>
        <pc:spChg chg="mod">
          <ac:chgData name="padmashreereddy22@gmail.com" userId="890bee11ac2559f8" providerId="LiveId" clId="{8D635BDE-284E-42CA-B041-E00546BE1BF4}" dt="2023-07-20T15:56:00.569" v="1160" actId="571"/>
          <ac:spMkLst>
            <pc:docMk/>
            <pc:sldMk cId="1791604104" sldId="1054"/>
            <ac:spMk id="717" creationId="{DD46D927-5680-406B-AB44-7B6A5836DF49}"/>
          </ac:spMkLst>
        </pc:spChg>
        <pc:spChg chg="mod">
          <ac:chgData name="padmashreereddy22@gmail.com" userId="890bee11ac2559f8" providerId="LiveId" clId="{8D635BDE-284E-42CA-B041-E00546BE1BF4}" dt="2023-07-20T15:56:00.569" v="1160" actId="571"/>
          <ac:spMkLst>
            <pc:docMk/>
            <pc:sldMk cId="1791604104" sldId="1054"/>
            <ac:spMk id="730" creationId="{FB364A85-0848-4C97-ACBE-F9DAF649E098}"/>
          </ac:spMkLst>
        </pc:spChg>
        <pc:spChg chg="mod">
          <ac:chgData name="padmashreereddy22@gmail.com" userId="890bee11ac2559f8" providerId="LiveId" clId="{8D635BDE-284E-42CA-B041-E00546BE1BF4}" dt="2023-07-20T15:56:00.569" v="1160" actId="571"/>
          <ac:spMkLst>
            <pc:docMk/>
            <pc:sldMk cId="1791604104" sldId="1054"/>
            <ac:spMk id="731" creationId="{164E04CB-4D9B-45BE-B03A-54D0455D0E1D}"/>
          </ac:spMkLst>
        </pc:spChg>
        <pc:spChg chg="mod">
          <ac:chgData name="padmashreereddy22@gmail.com" userId="890bee11ac2559f8" providerId="LiveId" clId="{8D635BDE-284E-42CA-B041-E00546BE1BF4}" dt="2023-07-20T15:56:00.569" v="1160" actId="571"/>
          <ac:spMkLst>
            <pc:docMk/>
            <pc:sldMk cId="1791604104" sldId="1054"/>
            <ac:spMk id="742" creationId="{C34D865B-D110-436F-A46E-7CE2F2AA3D53}"/>
          </ac:spMkLst>
        </pc:spChg>
        <pc:spChg chg="mod">
          <ac:chgData name="padmashreereddy22@gmail.com" userId="890bee11ac2559f8" providerId="LiveId" clId="{8D635BDE-284E-42CA-B041-E00546BE1BF4}" dt="2023-07-20T15:56:00.569" v="1160" actId="571"/>
          <ac:spMkLst>
            <pc:docMk/>
            <pc:sldMk cId="1791604104" sldId="1054"/>
            <ac:spMk id="743" creationId="{88EEA12B-BE5F-4A20-8D04-456DAC05C26B}"/>
          </ac:spMkLst>
        </pc:spChg>
        <pc:spChg chg="mod">
          <ac:chgData name="padmashreereddy22@gmail.com" userId="890bee11ac2559f8" providerId="LiveId" clId="{8D635BDE-284E-42CA-B041-E00546BE1BF4}" dt="2023-07-20T15:56:00.569" v="1160" actId="571"/>
          <ac:spMkLst>
            <pc:docMk/>
            <pc:sldMk cId="1791604104" sldId="1054"/>
            <ac:spMk id="744" creationId="{674F050B-9DBD-4A91-830E-FB57CCC25327}"/>
          </ac:spMkLst>
        </pc:spChg>
        <pc:spChg chg="mod">
          <ac:chgData name="padmashreereddy22@gmail.com" userId="890bee11ac2559f8" providerId="LiveId" clId="{8D635BDE-284E-42CA-B041-E00546BE1BF4}" dt="2023-07-20T15:56:00.569" v="1160" actId="571"/>
          <ac:spMkLst>
            <pc:docMk/>
            <pc:sldMk cId="1791604104" sldId="1054"/>
            <ac:spMk id="745" creationId="{D16C496E-7B9A-42A7-BEC2-168302FBEB3E}"/>
          </ac:spMkLst>
        </pc:spChg>
        <pc:spChg chg="mod">
          <ac:chgData name="padmashreereddy22@gmail.com" userId="890bee11ac2559f8" providerId="LiveId" clId="{8D635BDE-284E-42CA-B041-E00546BE1BF4}" dt="2023-07-20T15:56:00.569" v="1160" actId="571"/>
          <ac:spMkLst>
            <pc:docMk/>
            <pc:sldMk cId="1791604104" sldId="1054"/>
            <ac:spMk id="747" creationId="{E8615DD3-8306-4335-96C6-2CFB4537350D}"/>
          </ac:spMkLst>
        </pc:spChg>
        <pc:spChg chg="mod">
          <ac:chgData name="padmashreereddy22@gmail.com" userId="890bee11ac2559f8" providerId="LiveId" clId="{8D635BDE-284E-42CA-B041-E00546BE1BF4}" dt="2023-07-20T15:56:00.569" v="1160" actId="571"/>
          <ac:spMkLst>
            <pc:docMk/>
            <pc:sldMk cId="1791604104" sldId="1054"/>
            <ac:spMk id="760" creationId="{C5C75A94-7AD0-4F39-90D6-834B6E49264D}"/>
          </ac:spMkLst>
        </pc:spChg>
        <pc:spChg chg="mod">
          <ac:chgData name="padmashreereddy22@gmail.com" userId="890bee11ac2559f8" providerId="LiveId" clId="{8D635BDE-284E-42CA-B041-E00546BE1BF4}" dt="2023-07-20T15:56:00.569" v="1160" actId="571"/>
          <ac:spMkLst>
            <pc:docMk/>
            <pc:sldMk cId="1791604104" sldId="1054"/>
            <ac:spMk id="761" creationId="{DC3459E8-52F9-4173-9C37-93D88F75A3EA}"/>
          </ac:spMkLst>
        </pc:spChg>
        <pc:spChg chg="mod">
          <ac:chgData name="padmashreereddy22@gmail.com" userId="890bee11ac2559f8" providerId="LiveId" clId="{8D635BDE-284E-42CA-B041-E00546BE1BF4}" dt="2023-07-20T15:58:21.451" v="1186" actId="571"/>
          <ac:spMkLst>
            <pc:docMk/>
            <pc:sldMk cId="1791604104" sldId="1054"/>
            <ac:spMk id="772" creationId="{C5EDC2C3-4BC4-4E9C-BE74-9593B7B9EB1F}"/>
          </ac:spMkLst>
        </pc:spChg>
        <pc:spChg chg="mod">
          <ac:chgData name="padmashreereddy22@gmail.com" userId="890bee11ac2559f8" providerId="LiveId" clId="{8D635BDE-284E-42CA-B041-E00546BE1BF4}" dt="2023-07-20T15:58:21.451" v="1186" actId="571"/>
          <ac:spMkLst>
            <pc:docMk/>
            <pc:sldMk cId="1791604104" sldId="1054"/>
            <ac:spMk id="773" creationId="{15B4D2FD-63EC-4C92-9D30-616BC4BF04BB}"/>
          </ac:spMkLst>
        </pc:spChg>
        <pc:spChg chg="mod">
          <ac:chgData name="padmashreereddy22@gmail.com" userId="890bee11ac2559f8" providerId="LiveId" clId="{8D635BDE-284E-42CA-B041-E00546BE1BF4}" dt="2023-07-20T15:58:21.451" v="1186" actId="571"/>
          <ac:spMkLst>
            <pc:docMk/>
            <pc:sldMk cId="1791604104" sldId="1054"/>
            <ac:spMk id="774" creationId="{0C2E0341-6A98-43F3-90B4-05FAD9FC9104}"/>
          </ac:spMkLst>
        </pc:spChg>
        <pc:spChg chg="mod">
          <ac:chgData name="padmashreereddy22@gmail.com" userId="890bee11ac2559f8" providerId="LiveId" clId="{8D635BDE-284E-42CA-B041-E00546BE1BF4}" dt="2023-07-20T15:58:21.451" v="1186" actId="571"/>
          <ac:spMkLst>
            <pc:docMk/>
            <pc:sldMk cId="1791604104" sldId="1054"/>
            <ac:spMk id="775" creationId="{D4F4C5A6-EA3F-4CCE-B477-9F0B055144FA}"/>
          </ac:spMkLst>
        </pc:spChg>
        <pc:spChg chg="mod">
          <ac:chgData name="padmashreereddy22@gmail.com" userId="890bee11ac2559f8" providerId="LiveId" clId="{8D635BDE-284E-42CA-B041-E00546BE1BF4}" dt="2023-07-20T15:58:21.451" v="1186" actId="571"/>
          <ac:spMkLst>
            <pc:docMk/>
            <pc:sldMk cId="1791604104" sldId="1054"/>
            <ac:spMk id="777" creationId="{CF145F59-13E8-4E1A-97B2-BF74B9228BEE}"/>
          </ac:spMkLst>
        </pc:spChg>
        <pc:spChg chg="mod">
          <ac:chgData name="padmashreereddy22@gmail.com" userId="890bee11ac2559f8" providerId="LiveId" clId="{8D635BDE-284E-42CA-B041-E00546BE1BF4}" dt="2023-07-20T15:58:21.451" v="1186" actId="571"/>
          <ac:spMkLst>
            <pc:docMk/>
            <pc:sldMk cId="1791604104" sldId="1054"/>
            <ac:spMk id="790" creationId="{84ACDAB5-ADF9-41DD-9FF6-34C3A138CFF4}"/>
          </ac:spMkLst>
        </pc:spChg>
        <pc:spChg chg="mod">
          <ac:chgData name="padmashreereddy22@gmail.com" userId="890bee11ac2559f8" providerId="LiveId" clId="{8D635BDE-284E-42CA-B041-E00546BE1BF4}" dt="2023-07-20T15:58:21.451" v="1186" actId="571"/>
          <ac:spMkLst>
            <pc:docMk/>
            <pc:sldMk cId="1791604104" sldId="1054"/>
            <ac:spMk id="791" creationId="{A9FAE8D3-69EE-4CCB-9546-478991674DDF}"/>
          </ac:spMkLst>
        </pc:spChg>
        <pc:spChg chg="mod">
          <ac:chgData name="padmashreereddy22@gmail.com" userId="890bee11ac2559f8" providerId="LiveId" clId="{8D635BDE-284E-42CA-B041-E00546BE1BF4}" dt="2023-07-20T15:58:21.451" v="1186" actId="571"/>
          <ac:spMkLst>
            <pc:docMk/>
            <pc:sldMk cId="1791604104" sldId="1054"/>
            <ac:spMk id="802" creationId="{11FDA4BD-53D8-4B2D-93AF-EE8A17FB085A}"/>
          </ac:spMkLst>
        </pc:spChg>
        <pc:spChg chg="mod">
          <ac:chgData name="padmashreereddy22@gmail.com" userId="890bee11ac2559f8" providerId="LiveId" clId="{8D635BDE-284E-42CA-B041-E00546BE1BF4}" dt="2023-07-20T15:58:21.451" v="1186" actId="571"/>
          <ac:spMkLst>
            <pc:docMk/>
            <pc:sldMk cId="1791604104" sldId="1054"/>
            <ac:spMk id="803" creationId="{E9AA1367-F613-4A72-8E0F-76BD0F4657EE}"/>
          </ac:spMkLst>
        </pc:spChg>
        <pc:spChg chg="mod">
          <ac:chgData name="padmashreereddy22@gmail.com" userId="890bee11ac2559f8" providerId="LiveId" clId="{8D635BDE-284E-42CA-B041-E00546BE1BF4}" dt="2023-07-20T15:58:21.451" v="1186" actId="571"/>
          <ac:spMkLst>
            <pc:docMk/>
            <pc:sldMk cId="1791604104" sldId="1054"/>
            <ac:spMk id="804" creationId="{E2F17593-3F2B-4907-BBA9-54CF8A71D4B2}"/>
          </ac:spMkLst>
        </pc:spChg>
        <pc:spChg chg="mod">
          <ac:chgData name="padmashreereddy22@gmail.com" userId="890bee11ac2559f8" providerId="LiveId" clId="{8D635BDE-284E-42CA-B041-E00546BE1BF4}" dt="2023-07-20T15:58:21.451" v="1186" actId="571"/>
          <ac:spMkLst>
            <pc:docMk/>
            <pc:sldMk cId="1791604104" sldId="1054"/>
            <ac:spMk id="805" creationId="{FB28AF55-51F7-47C4-9249-DF210E8831A7}"/>
          </ac:spMkLst>
        </pc:spChg>
        <pc:spChg chg="mod">
          <ac:chgData name="padmashreereddy22@gmail.com" userId="890bee11ac2559f8" providerId="LiveId" clId="{8D635BDE-284E-42CA-B041-E00546BE1BF4}" dt="2023-07-20T15:58:21.451" v="1186" actId="571"/>
          <ac:spMkLst>
            <pc:docMk/>
            <pc:sldMk cId="1791604104" sldId="1054"/>
            <ac:spMk id="807" creationId="{3F1D91D6-8158-42F1-A04C-E7F355179083}"/>
          </ac:spMkLst>
        </pc:spChg>
        <pc:spChg chg="mod">
          <ac:chgData name="padmashreereddy22@gmail.com" userId="890bee11ac2559f8" providerId="LiveId" clId="{8D635BDE-284E-42CA-B041-E00546BE1BF4}" dt="2023-07-20T15:58:21.451" v="1186" actId="571"/>
          <ac:spMkLst>
            <pc:docMk/>
            <pc:sldMk cId="1791604104" sldId="1054"/>
            <ac:spMk id="820" creationId="{10919814-9F6E-494E-8116-D8ED39892D2A}"/>
          </ac:spMkLst>
        </pc:spChg>
        <pc:spChg chg="mod">
          <ac:chgData name="padmashreereddy22@gmail.com" userId="890bee11ac2559f8" providerId="LiveId" clId="{8D635BDE-284E-42CA-B041-E00546BE1BF4}" dt="2023-07-20T15:58:21.451" v="1186" actId="571"/>
          <ac:spMkLst>
            <pc:docMk/>
            <pc:sldMk cId="1791604104" sldId="1054"/>
            <ac:spMk id="821" creationId="{A5ACF0E9-70B5-4E9F-BFD7-CFA838B1E78A}"/>
          </ac:spMkLst>
        </pc:spChg>
        <pc:spChg chg="mod">
          <ac:chgData name="padmashreereddy22@gmail.com" userId="890bee11ac2559f8" providerId="LiveId" clId="{8D635BDE-284E-42CA-B041-E00546BE1BF4}" dt="2023-07-20T15:58:31.029" v="1188" actId="571"/>
          <ac:spMkLst>
            <pc:docMk/>
            <pc:sldMk cId="1791604104" sldId="1054"/>
            <ac:spMk id="832" creationId="{24F7D7A2-66FD-490B-8D2B-8351B2076B61}"/>
          </ac:spMkLst>
        </pc:spChg>
        <pc:spChg chg="mod">
          <ac:chgData name="padmashreereddy22@gmail.com" userId="890bee11ac2559f8" providerId="LiveId" clId="{8D635BDE-284E-42CA-B041-E00546BE1BF4}" dt="2023-07-20T15:58:31.029" v="1188" actId="571"/>
          <ac:spMkLst>
            <pc:docMk/>
            <pc:sldMk cId="1791604104" sldId="1054"/>
            <ac:spMk id="833" creationId="{7F9889EE-314C-493B-985F-BBCB016D25D2}"/>
          </ac:spMkLst>
        </pc:spChg>
        <pc:spChg chg="mod">
          <ac:chgData name="padmashreereddy22@gmail.com" userId="890bee11ac2559f8" providerId="LiveId" clId="{8D635BDE-284E-42CA-B041-E00546BE1BF4}" dt="2023-07-20T15:58:31.029" v="1188" actId="571"/>
          <ac:spMkLst>
            <pc:docMk/>
            <pc:sldMk cId="1791604104" sldId="1054"/>
            <ac:spMk id="834" creationId="{BAD4D550-852E-4D09-B8D4-CE9B5A332806}"/>
          </ac:spMkLst>
        </pc:spChg>
        <pc:spChg chg="mod">
          <ac:chgData name="padmashreereddy22@gmail.com" userId="890bee11ac2559f8" providerId="LiveId" clId="{8D635BDE-284E-42CA-B041-E00546BE1BF4}" dt="2023-07-20T15:58:31.029" v="1188" actId="571"/>
          <ac:spMkLst>
            <pc:docMk/>
            <pc:sldMk cId="1791604104" sldId="1054"/>
            <ac:spMk id="835" creationId="{16C6AE7C-B09B-41FE-AF6A-93D08683A0EB}"/>
          </ac:spMkLst>
        </pc:spChg>
        <pc:spChg chg="mod">
          <ac:chgData name="padmashreereddy22@gmail.com" userId="890bee11ac2559f8" providerId="LiveId" clId="{8D635BDE-284E-42CA-B041-E00546BE1BF4}" dt="2023-07-20T15:58:31.029" v="1188" actId="571"/>
          <ac:spMkLst>
            <pc:docMk/>
            <pc:sldMk cId="1791604104" sldId="1054"/>
            <ac:spMk id="837" creationId="{B445443C-36BF-42AB-8CBB-0D84BE7FFC26}"/>
          </ac:spMkLst>
        </pc:spChg>
        <pc:spChg chg="mod">
          <ac:chgData name="padmashreereddy22@gmail.com" userId="890bee11ac2559f8" providerId="LiveId" clId="{8D635BDE-284E-42CA-B041-E00546BE1BF4}" dt="2023-07-20T15:58:31.029" v="1188" actId="571"/>
          <ac:spMkLst>
            <pc:docMk/>
            <pc:sldMk cId="1791604104" sldId="1054"/>
            <ac:spMk id="850" creationId="{A0B4B32C-CBF2-4365-9215-27FC62E6F7F3}"/>
          </ac:spMkLst>
        </pc:spChg>
        <pc:spChg chg="mod">
          <ac:chgData name="padmashreereddy22@gmail.com" userId="890bee11ac2559f8" providerId="LiveId" clId="{8D635BDE-284E-42CA-B041-E00546BE1BF4}" dt="2023-07-20T15:58:31.029" v="1188" actId="571"/>
          <ac:spMkLst>
            <pc:docMk/>
            <pc:sldMk cId="1791604104" sldId="1054"/>
            <ac:spMk id="851" creationId="{3B5760BA-07E9-48C3-BA86-55D6844C29F8}"/>
          </ac:spMkLst>
        </pc:spChg>
        <pc:spChg chg="mod">
          <ac:chgData name="padmashreereddy22@gmail.com" userId="890bee11ac2559f8" providerId="LiveId" clId="{8D635BDE-284E-42CA-B041-E00546BE1BF4}" dt="2023-07-20T15:58:31.029" v="1188" actId="571"/>
          <ac:spMkLst>
            <pc:docMk/>
            <pc:sldMk cId="1791604104" sldId="1054"/>
            <ac:spMk id="862" creationId="{4A4748F4-F858-49E3-9E29-231AE14B9FFA}"/>
          </ac:spMkLst>
        </pc:spChg>
        <pc:spChg chg="mod">
          <ac:chgData name="padmashreereddy22@gmail.com" userId="890bee11ac2559f8" providerId="LiveId" clId="{8D635BDE-284E-42CA-B041-E00546BE1BF4}" dt="2023-07-20T15:58:31.029" v="1188" actId="571"/>
          <ac:spMkLst>
            <pc:docMk/>
            <pc:sldMk cId="1791604104" sldId="1054"/>
            <ac:spMk id="863" creationId="{ACD326AE-1B2A-46BC-99BB-DF28DAE03940}"/>
          </ac:spMkLst>
        </pc:spChg>
        <pc:spChg chg="mod">
          <ac:chgData name="padmashreereddy22@gmail.com" userId="890bee11ac2559f8" providerId="LiveId" clId="{8D635BDE-284E-42CA-B041-E00546BE1BF4}" dt="2023-07-20T15:58:31.029" v="1188" actId="571"/>
          <ac:spMkLst>
            <pc:docMk/>
            <pc:sldMk cId="1791604104" sldId="1054"/>
            <ac:spMk id="864" creationId="{66631D04-2C07-45B2-9BAA-8E62F7CA6BFB}"/>
          </ac:spMkLst>
        </pc:spChg>
        <pc:spChg chg="mod">
          <ac:chgData name="padmashreereddy22@gmail.com" userId="890bee11ac2559f8" providerId="LiveId" clId="{8D635BDE-284E-42CA-B041-E00546BE1BF4}" dt="2023-07-20T15:58:31.029" v="1188" actId="571"/>
          <ac:spMkLst>
            <pc:docMk/>
            <pc:sldMk cId="1791604104" sldId="1054"/>
            <ac:spMk id="865" creationId="{E922BCF3-0887-43C0-9106-F871D18E375E}"/>
          </ac:spMkLst>
        </pc:spChg>
        <pc:spChg chg="mod">
          <ac:chgData name="padmashreereddy22@gmail.com" userId="890bee11ac2559f8" providerId="LiveId" clId="{8D635BDE-284E-42CA-B041-E00546BE1BF4}" dt="2023-07-20T15:58:31.029" v="1188" actId="571"/>
          <ac:spMkLst>
            <pc:docMk/>
            <pc:sldMk cId="1791604104" sldId="1054"/>
            <ac:spMk id="867" creationId="{73EBD6B8-6179-44DC-B829-3BF4DE26106E}"/>
          </ac:spMkLst>
        </pc:spChg>
        <pc:spChg chg="mod">
          <ac:chgData name="padmashreereddy22@gmail.com" userId="890bee11ac2559f8" providerId="LiveId" clId="{8D635BDE-284E-42CA-B041-E00546BE1BF4}" dt="2023-07-20T15:58:31.029" v="1188" actId="571"/>
          <ac:spMkLst>
            <pc:docMk/>
            <pc:sldMk cId="1791604104" sldId="1054"/>
            <ac:spMk id="880" creationId="{FDB5C5FF-5230-4331-9FC9-051E060BA316}"/>
          </ac:spMkLst>
        </pc:spChg>
        <pc:spChg chg="mod">
          <ac:chgData name="padmashreereddy22@gmail.com" userId="890bee11ac2559f8" providerId="LiveId" clId="{8D635BDE-284E-42CA-B041-E00546BE1BF4}" dt="2023-07-20T15:58:31.029" v="1188" actId="571"/>
          <ac:spMkLst>
            <pc:docMk/>
            <pc:sldMk cId="1791604104" sldId="1054"/>
            <ac:spMk id="881" creationId="{2F03DD35-56C2-4899-B910-FEBA02407792}"/>
          </ac:spMkLst>
        </pc:spChg>
        <pc:grpChg chg="add del mod">
          <ac:chgData name="padmashreereddy22@gmail.com" userId="890bee11ac2559f8" providerId="LiveId" clId="{8D635BDE-284E-42CA-B041-E00546BE1BF4}" dt="2023-07-20T15:52:17.797" v="1105" actId="165"/>
          <ac:grpSpMkLst>
            <pc:docMk/>
            <pc:sldMk cId="1791604104" sldId="1054"/>
            <ac:grpSpMk id="8" creationId="{66CA6795-04CF-47BA-B76D-230589463282}"/>
          </ac:grpSpMkLst>
        </pc:grpChg>
        <pc:grpChg chg="add del mod topLvl">
          <ac:chgData name="padmashreereddy22@gmail.com" userId="890bee11ac2559f8" providerId="LiveId" clId="{8D635BDE-284E-42CA-B041-E00546BE1BF4}" dt="2023-07-20T15:55:37.058" v="1155" actId="478"/>
          <ac:grpSpMkLst>
            <pc:docMk/>
            <pc:sldMk cId="1791604104" sldId="1054"/>
            <ac:grpSpMk id="112" creationId="{46A66DCC-A236-4555-BF5F-7DA26A0A4BF0}"/>
          </ac:grpSpMkLst>
        </pc:grpChg>
        <pc:grpChg chg="mod topLvl">
          <ac:chgData name="padmashreereddy22@gmail.com" userId="890bee11ac2559f8" providerId="LiveId" clId="{8D635BDE-284E-42CA-B041-E00546BE1BF4}" dt="2023-07-20T15:52:17.797" v="1105" actId="165"/>
          <ac:grpSpMkLst>
            <pc:docMk/>
            <pc:sldMk cId="1791604104" sldId="1054"/>
            <ac:grpSpMk id="113" creationId="{F1CCCC76-705A-4121-B01D-89349EB2C7BF}"/>
          </ac:grpSpMkLst>
        </pc:grpChg>
        <pc:grpChg chg="mod topLvl">
          <ac:chgData name="padmashreereddy22@gmail.com" userId="890bee11ac2559f8" providerId="LiveId" clId="{8D635BDE-284E-42CA-B041-E00546BE1BF4}" dt="2023-07-20T15:52:17.797" v="1105" actId="165"/>
          <ac:grpSpMkLst>
            <pc:docMk/>
            <pc:sldMk cId="1791604104" sldId="1054"/>
            <ac:grpSpMk id="114" creationId="{5C8A7FB6-F168-42E6-92C1-12C3E67D8A4A}"/>
          </ac:grpSpMkLst>
        </pc:grpChg>
        <pc:grpChg chg="mod topLvl">
          <ac:chgData name="padmashreereddy22@gmail.com" userId="890bee11ac2559f8" providerId="LiveId" clId="{8D635BDE-284E-42CA-B041-E00546BE1BF4}" dt="2023-07-20T15:52:17.797" v="1105" actId="165"/>
          <ac:grpSpMkLst>
            <pc:docMk/>
            <pc:sldMk cId="1791604104" sldId="1054"/>
            <ac:grpSpMk id="115" creationId="{0340258C-CCAE-4C23-BFE2-7496D6182FEF}"/>
          </ac:grpSpMkLst>
        </pc:grpChg>
        <pc:grpChg chg="mod topLvl">
          <ac:chgData name="padmashreereddy22@gmail.com" userId="890bee11ac2559f8" providerId="LiveId" clId="{8D635BDE-284E-42CA-B041-E00546BE1BF4}" dt="2023-07-20T15:52:17.797" v="1105" actId="165"/>
          <ac:grpSpMkLst>
            <pc:docMk/>
            <pc:sldMk cId="1791604104" sldId="1054"/>
            <ac:grpSpMk id="116" creationId="{52D34529-6D77-4F53-82B5-0DB02E1D2199}"/>
          </ac:grpSpMkLst>
        </pc:grpChg>
        <pc:grpChg chg="mod topLvl">
          <ac:chgData name="padmashreereddy22@gmail.com" userId="890bee11ac2559f8" providerId="LiveId" clId="{8D635BDE-284E-42CA-B041-E00546BE1BF4}" dt="2023-07-20T15:52:17.797" v="1105" actId="165"/>
          <ac:grpSpMkLst>
            <pc:docMk/>
            <pc:sldMk cId="1791604104" sldId="1054"/>
            <ac:grpSpMk id="117" creationId="{8357EB41-CDFB-4D63-A807-AEE50BF6277C}"/>
          </ac:grpSpMkLst>
        </pc:grpChg>
        <pc:grpChg chg="mod">
          <ac:chgData name="padmashreereddy22@gmail.com" userId="890bee11ac2559f8" providerId="LiveId" clId="{8D635BDE-284E-42CA-B041-E00546BE1BF4}" dt="2023-07-20T15:52:17.797" v="1105" actId="165"/>
          <ac:grpSpMkLst>
            <pc:docMk/>
            <pc:sldMk cId="1791604104" sldId="1054"/>
            <ac:grpSpMk id="119" creationId="{01B3B90A-A349-45DD-BEBF-1D9694DDA864}"/>
          </ac:grpSpMkLst>
        </pc:grpChg>
        <pc:grpChg chg="mod">
          <ac:chgData name="padmashreereddy22@gmail.com" userId="890bee11ac2559f8" providerId="LiveId" clId="{8D635BDE-284E-42CA-B041-E00546BE1BF4}" dt="2023-07-20T15:52:17.797" v="1105" actId="165"/>
          <ac:grpSpMkLst>
            <pc:docMk/>
            <pc:sldMk cId="1791604104" sldId="1054"/>
            <ac:grpSpMk id="135" creationId="{7031AA46-9F12-47D7-BAC9-A5C19F943769}"/>
          </ac:grpSpMkLst>
        </pc:grpChg>
        <pc:grpChg chg="mod">
          <ac:chgData name="padmashreereddy22@gmail.com" userId="890bee11ac2559f8" providerId="LiveId" clId="{8D635BDE-284E-42CA-B041-E00546BE1BF4}" dt="2023-07-20T15:52:17.797" v="1105" actId="165"/>
          <ac:grpSpMkLst>
            <pc:docMk/>
            <pc:sldMk cId="1791604104" sldId="1054"/>
            <ac:grpSpMk id="148" creationId="{194F55EF-DCE7-4A3C-A1A5-0B17BCD8B8F1}"/>
          </ac:grpSpMkLst>
        </pc:grpChg>
        <pc:grpChg chg="mod">
          <ac:chgData name="padmashreereddy22@gmail.com" userId="890bee11ac2559f8" providerId="LiveId" clId="{8D635BDE-284E-42CA-B041-E00546BE1BF4}" dt="2023-07-20T15:52:17.797" v="1105" actId="165"/>
          <ac:grpSpMkLst>
            <pc:docMk/>
            <pc:sldMk cId="1791604104" sldId="1054"/>
            <ac:grpSpMk id="164" creationId="{A629D017-32B1-4119-800E-7C4E443264D1}"/>
          </ac:grpSpMkLst>
        </pc:grpChg>
        <pc:grpChg chg="mod">
          <ac:chgData name="padmashreereddy22@gmail.com" userId="890bee11ac2559f8" providerId="LiveId" clId="{8D635BDE-284E-42CA-B041-E00546BE1BF4}" dt="2023-07-20T15:52:17.797" v="1105" actId="165"/>
          <ac:grpSpMkLst>
            <pc:docMk/>
            <pc:sldMk cId="1791604104" sldId="1054"/>
            <ac:grpSpMk id="177" creationId="{950600E4-221D-4B0E-9720-253475A2875A}"/>
          </ac:grpSpMkLst>
        </pc:grpChg>
        <pc:grpChg chg="mod">
          <ac:chgData name="padmashreereddy22@gmail.com" userId="890bee11ac2559f8" providerId="LiveId" clId="{8D635BDE-284E-42CA-B041-E00546BE1BF4}" dt="2023-07-20T15:52:17.797" v="1105" actId="165"/>
          <ac:grpSpMkLst>
            <pc:docMk/>
            <pc:sldMk cId="1791604104" sldId="1054"/>
            <ac:grpSpMk id="193" creationId="{5976F495-91DD-4357-80A3-D5E316C678EB}"/>
          </ac:grpSpMkLst>
        </pc:grpChg>
        <pc:grpChg chg="mod">
          <ac:chgData name="padmashreereddy22@gmail.com" userId="890bee11ac2559f8" providerId="LiveId" clId="{8D635BDE-284E-42CA-B041-E00546BE1BF4}" dt="2023-07-20T15:52:17.797" v="1105" actId="165"/>
          <ac:grpSpMkLst>
            <pc:docMk/>
            <pc:sldMk cId="1791604104" sldId="1054"/>
            <ac:grpSpMk id="206" creationId="{144F8219-A4D5-463E-86ED-FDC2FC9BCA1A}"/>
          </ac:grpSpMkLst>
        </pc:grpChg>
        <pc:grpChg chg="mod">
          <ac:chgData name="padmashreereddy22@gmail.com" userId="890bee11ac2559f8" providerId="LiveId" clId="{8D635BDE-284E-42CA-B041-E00546BE1BF4}" dt="2023-07-20T15:52:17.797" v="1105" actId="165"/>
          <ac:grpSpMkLst>
            <pc:docMk/>
            <pc:sldMk cId="1791604104" sldId="1054"/>
            <ac:grpSpMk id="222" creationId="{E9468D68-ED30-4404-819F-0F0E68652FD6}"/>
          </ac:grpSpMkLst>
        </pc:grpChg>
        <pc:grpChg chg="mod">
          <ac:chgData name="padmashreereddy22@gmail.com" userId="890bee11ac2559f8" providerId="LiveId" clId="{8D635BDE-284E-42CA-B041-E00546BE1BF4}" dt="2023-07-20T15:52:17.797" v="1105" actId="165"/>
          <ac:grpSpMkLst>
            <pc:docMk/>
            <pc:sldMk cId="1791604104" sldId="1054"/>
            <ac:grpSpMk id="235" creationId="{B7BF8CD1-A941-4349-B039-C9985BE2F315}"/>
          </ac:grpSpMkLst>
        </pc:grpChg>
        <pc:grpChg chg="mod">
          <ac:chgData name="padmashreereddy22@gmail.com" userId="890bee11ac2559f8" providerId="LiveId" clId="{8D635BDE-284E-42CA-B041-E00546BE1BF4}" dt="2023-07-20T15:52:17.797" v="1105" actId="165"/>
          <ac:grpSpMkLst>
            <pc:docMk/>
            <pc:sldMk cId="1791604104" sldId="1054"/>
            <ac:grpSpMk id="251" creationId="{578D0417-74B2-4B01-9BA3-10AB107CE35A}"/>
          </ac:grpSpMkLst>
        </pc:grpChg>
        <pc:grpChg chg="mod">
          <ac:chgData name="padmashreereddy22@gmail.com" userId="890bee11ac2559f8" providerId="LiveId" clId="{8D635BDE-284E-42CA-B041-E00546BE1BF4}" dt="2023-07-20T15:52:17.797" v="1105" actId="165"/>
          <ac:grpSpMkLst>
            <pc:docMk/>
            <pc:sldMk cId="1791604104" sldId="1054"/>
            <ac:grpSpMk id="264" creationId="{3CD7418A-EE2B-4163-B89B-37A27330AD5D}"/>
          </ac:grpSpMkLst>
        </pc:grpChg>
        <pc:grpChg chg="mod">
          <ac:chgData name="padmashreereddy22@gmail.com" userId="890bee11ac2559f8" providerId="LiveId" clId="{8D635BDE-284E-42CA-B041-E00546BE1BF4}" dt="2023-07-20T15:52:17.797" v="1105" actId="165"/>
          <ac:grpSpMkLst>
            <pc:docMk/>
            <pc:sldMk cId="1791604104" sldId="1054"/>
            <ac:grpSpMk id="280" creationId="{231726D1-F39A-4C0C-8465-E3DD0F24699B}"/>
          </ac:grpSpMkLst>
        </pc:grpChg>
        <pc:grpChg chg="add del mod">
          <ac:chgData name="padmashreereddy22@gmail.com" userId="890bee11ac2559f8" providerId="LiveId" clId="{8D635BDE-284E-42CA-B041-E00546BE1BF4}" dt="2023-07-20T15:55:34.050" v="1153" actId="478"/>
          <ac:grpSpMkLst>
            <pc:docMk/>
            <pc:sldMk cId="1791604104" sldId="1054"/>
            <ac:grpSpMk id="317" creationId="{722DDD14-9BCC-48CF-A593-12BAAC1E78E7}"/>
          </ac:grpSpMkLst>
        </pc:grpChg>
        <pc:grpChg chg="mod">
          <ac:chgData name="padmashreereddy22@gmail.com" userId="890bee11ac2559f8" providerId="LiveId" clId="{8D635BDE-284E-42CA-B041-E00546BE1BF4}" dt="2023-07-20T15:55:13.995" v="1149" actId="571"/>
          <ac:grpSpMkLst>
            <pc:docMk/>
            <pc:sldMk cId="1791604104" sldId="1054"/>
            <ac:grpSpMk id="321" creationId="{D35DB2EE-FCCD-47CD-8ED5-F54C06B10B5A}"/>
          </ac:grpSpMkLst>
        </pc:grpChg>
        <pc:grpChg chg="mod">
          <ac:chgData name="padmashreereddy22@gmail.com" userId="890bee11ac2559f8" providerId="LiveId" clId="{8D635BDE-284E-42CA-B041-E00546BE1BF4}" dt="2023-07-20T15:55:13.995" v="1149" actId="571"/>
          <ac:grpSpMkLst>
            <pc:docMk/>
            <pc:sldMk cId="1791604104" sldId="1054"/>
            <ac:grpSpMk id="337" creationId="{48AA56B7-D191-4CC8-AAC4-6BFA62524539}"/>
          </ac:grpSpMkLst>
        </pc:grpChg>
        <pc:grpChg chg="add del mod">
          <ac:chgData name="padmashreereddy22@gmail.com" userId="890bee11ac2559f8" providerId="LiveId" clId="{8D635BDE-284E-42CA-B041-E00546BE1BF4}" dt="2023-07-20T15:55:39.002" v="1156" actId="478"/>
          <ac:grpSpMkLst>
            <pc:docMk/>
            <pc:sldMk cId="1791604104" sldId="1054"/>
            <ac:grpSpMk id="349" creationId="{1F04B075-5390-477B-9FE6-9FFEFC2A36BA}"/>
          </ac:grpSpMkLst>
        </pc:grpChg>
        <pc:grpChg chg="mod">
          <ac:chgData name="padmashreereddy22@gmail.com" userId="890bee11ac2559f8" providerId="LiveId" clId="{8D635BDE-284E-42CA-B041-E00546BE1BF4}" dt="2023-07-20T15:55:13.995" v="1149" actId="571"/>
          <ac:grpSpMkLst>
            <pc:docMk/>
            <pc:sldMk cId="1791604104" sldId="1054"/>
            <ac:grpSpMk id="351" creationId="{85D45B76-051B-4A8E-ACCD-4FFDE6DC1E41}"/>
          </ac:grpSpMkLst>
        </pc:grpChg>
        <pc:grpChg chg="mod">
          <ac:chgData name="padmashreereddy22@gmail.com" userId="890bee11ac2559f8" providerId="LiveId" clId="{8D635BDE-284E-42CA-B041-E00546BE1BF4}" dt="2023-07-20T15:55:13.995" v="1149" actId="571"/>
          <ac:grpSpMkLst>
            <pc:docMk/>
            <pc:sldMk cId="1791604104" sldId="1054"/>
            <ac:grpSpMk id="367" creationId="{10DC0418-BD96-4E88-83BC-AAA00F359A22}"/>
          </ac:grpSpMkLst>
        </pc:grpChg>
        <pc:grpChg chg="add del mod">
          <ac:chgData name="padmashreereddy22@gmail.com" userId="890bee11ac2559f8" providerId="LiveId" clId="{8D635BDE-284E-42CA-B041-E00546BE1BF4}" dt="2023-07-20T15:55:42.995" v="1158" actId="478"/>
          <ac:grpSpMkLst>
            <pc:docMk/>
            <pc:sldMk cId="1791604104" sldId="1054"/>
            <ac:grpSpMk id="379" creationId="{22F6B7CB-AF52-45CA-B44E-71BCBF17E5C9}"/>
          </ac:grpSpMkLst>
        </pc:grpChg>
        <pc:grpChg chg="mod">
          <ac:chgData name="padmashreereddy22@gmail.com" userId="890bee11ac2559f8" providerId="LiveId" clId="{8D635BDE-284E-42CA-B041-E00546BE1BF4}" dt="2023-07-20T15:55:13.995" v="1149" actId="571"/>
          <ac:grpSpMkLst>
            <pc:docMk/>
            <pc:sldMk cId="1791604104" sldId="1054"/>
            <ac:grpSpMk id="381" creationId="{0026BC01-84EB-4874-AAA2-FB014611E2E4}"/>
          </ac:grpSpMkLst>
        </pc:grpChg>
        <pc:grpChg chg="mod">
          <ac:chgData name="padmashreereddy22@gmail.com" userId="890bee11ac2559f8" providerId="LiveId" clId="{8D635BDE-284E-42CA-B041-E00546BE1BF4}" dt="2023-07-20T15:55:13.995" v="1149" actId="571"/>
          <ac:grpSpMkLst>
            <pc:docMk/>
            <pc:sldMk cId="1791604104" sldId="1054"/>
            <ac:grpSpMk id="397" creationId="{A1D90543-4496-46AD-B7E2-AC3B1A47A9B3}"/>
          </ac:grpSpMkLst>
        </pc:grpChg>
        <pc:grpChg chg="add del mod">
          <ac:chgData name="padmashreereddy22@gmail.com" userId="890bee11ac2559f8" providerId="LiveId" clId="{8D635BDE-284E-42CA-B041-E00546BE1BF4}" dt="2023-07-20T15:55:41.818" v="1157" actId="478"/>
          <ac:grpSpMkLst>
            <pc:docMk/>
            <pc:sldMk cId="1791604104" sldId="1054"/>
            <ac:grpSpMk id="409" creationId="{F2917152-8967-4372-90A8-324BA27E8290}"/>
          </ac:grpSpMkLst>
        </pc:grpChg>
        <pc:grpChg chg="mod">
          <ac:chgData name="padmashreereddy22@gmail.com" userId="890bee11ac2559f8" providerId="LiveId" clId="{8D635BDE-284E-42CA-B041-E00546BE1BF4}" dt="2023-07-20T15:55:13.995" v="1149" actId="571"/>
          <ac:grpSpMkLst>
            <pc:docMk/>
            <pc:sldMk cId="1791604104" sldId="1054"/>
            <ac:grpSpMk id="411" creationId="{86A68916-B014-4F8D-B2DA-0B6528051582}"/>
          </ac:grpSpMkLst>
        </pc:grpChg>
        <pc:grpChg chg="mod">
          <ac:chgData name="padmashreereddy22@gmail.com" userId="890bee11ac2559f8" providerId="LiveId" clId="{8D635BDE-284E-42CA-B041-E00546BE1BF4}" dt="2023-07-20T15:55:13.995" v="1149" actId="571"/>
          <ac:grpSpMkLst>
            <pc:docMk/>
            <pc:sldMk cId="1791604104" sldId="1054"/>
            <ac:grpSpMk id="427" creationId="{D1A0A8A6-A93D-4545-A588-797257DD0B71}"/>
          </ac:grpSpMkLst>
        </pc:grpChg>
        <pc:grpChg chg="add del mod">
          <ac:chgData name="padmashreereddy22@gmail.com" userId="890bee11ac2559f8" providerId="LiveId" clId="{8D635BDE-284E-42CA-B041-E00546BE1BF4}" dt="2023-07-20T15:55:22.851" v="1152" actId="478"/>
          <ac:grpSpMkLst>
            <pc:docMk/>
            <pc:sldMk cId="1791604104" sldId="1054"/>
            <ac:grpSpMk id="439" creationId="{E19C68C7-EBA5-4BF8-B32D-331474F287D0}"/>
          </ac:grpSpMkLst>
        </pc:grpChg>
        <pc:grpChg chg="mod">
          <ac:chgData name="padmashreereddy22@gmail.com" userId="890bee11ac2559f8" providerId="LiveId" clId="{8D635BDE-284E-42CA-B041-E00546BE1BF4}" dt="2023-07-20T15:55:16.127" v="1150" actId="571"/>
          <ac:grpSpMkLst>
            <pc:docMk/>
            <pc:sldMk cId="1791604104" sldId="1054"/>
            <ac:grpSpMk id="441" creationId="{EBB3BCEA-5513-4939-9637-CC3E68E55654}"/>
          </ac:grpSpMkLst>
        </pc:grpChg>
        <pc:grpChg chg="mod">
          <ac:chgData name="padmashreereddy22@gmail.com" userId="890bee11ac2559f8" providerId="LiveId" clId="{8D635BDE-284E-42CA-B041-E00546BE1BF4}" dt="2023-07-20T15:55:16.127" v="1150" actId="571"/>
          <ac:grpSpMkLst>
            <pc:docMk/>
            <pc:sldMk cId="1791604104" sldId="1054"/>
            <ac:grpSpMk id="457" creationId="{803B6DC5-4633-4FB3-A95E-E2F293806322}"/>
          </ac:grpSpMkLst>
        </pc:grpChg>
        <pc:grpChg chg="add del mod">
          <ac:chgData name="padmashreereddy22@gmail.com" userId="890bee11ac2559f8" providerId="LiveId" clId="{8D635BDE-284E-42CA-B041-E00546BE1BF4}" dt="2023-07-20T15:55:22.851" v="1152" actId="478"/>
          <ac:grpSpMkLst>
            <pc:docMk/>
            <pc:sldMk cId="1791604104" sldId="1054"/>
            <ac:grpSpMk id="469" creationId="{78DA76ED-C5D9-4448-9C1E-A153224A56BA}"/>
          </ac:grpSpMkLst>
        </pc:grpChg>
        <pc:grpChg chg="mod">
          <ac:chgData name="padmashreereddy22@gmail.com" userId="890bee11ac2559f8" providerId="LiveId" clId="{8D635BDE-284E-42CA-B041-E00546BE1BF4}" dt="2023-07-20T15:55:16.127" v="1150" actId="571"/>
          <ac:grpSpMkLst>
            <pc:docMk/>
            <pc:sldMk cId="1791604104" sldId="1054"/>
            <ac:grpSpMk id="471" creationId="{D554978F-E6E8-4670-9CCF-6DABF7E93653}"/>
          </ac:grpSpMkLst>
        </pc:grpChg>
        <pc:grpChg chg="mod">
          <ac:chgData name="padmashreereddy22@gmail.com" userId="890bee11ac2559f8" providerId="LiveId" clId="{8D635BDE-284E-42CA-B041-E00546BE1BF4}" dt="2023-07-20T15:55:16.127" v="1150" actId="571"/>
          <ac:grpSpMkLst>
            <pc:docMk/>
            <pc:sldMk cId="1791604104" sldId="1054"/>
            <ac:grpSpMk id="487" creationId="{79F25F25-CF15-483E-9FA5-9AD9DB286735}"/>
          </ac:grpSpMkLst>
        </pc:grpChg>
        <pc:grpChg chg="add del mod">
          <ac:chgData name="padmashreereddy22@gmail.com" userId="890bee11ac2559f8" providerId="LiveId" clId="{8D635BDE-284E-42CA-B041-E00546BE1BF4}" dt="2023-07-20T15:55:22.851" v="1152" actId="478"/>
          <ac:grpSpMkLst>
            <pc:docMk/>
            <pc:sldMk cId="1791604104" sldId="1054"/>
            <ac:grpSpMk id="499" creationId="{3AC80E38-7B8A-4786-A4C9-067FB30B5B6F}"/>
          </ac:grpSpMkLst>
        </pc:grpChg>
        <pc:grpChg chg="mod">
          <ac:chgData name="padmashreereddy22@gmail.com" userId="890bee11ac2559f8" providerId="LiveId" clId="{8D635BDE-284E-42CA-B041-E00546BE1BF4}" dt="2023-07-20T15:55:16.127" v="1150" actId="571"/>
          <ac:grpSpMkLst>
            <pc:docMk/>
            <pc:sldMk cId="1791604104" sldId="1054"/>
            <ac:grpSpMk id="501" creationId="{65F9604A-4543-4F7F-8AF6-8B0A3CFB023B}"/>
          </ac:grpSpMkLst>
        </pc:grpChg>
        <pc:grpChg chg="mod">
          <ac:chgData name="padmashreereddy22@gmail.com" userId="890bee11ac2559f8" providerId="LiveId" clId="{8D635BDE-284E-42CA-B041-E00546BE1BF4}" dt="2023-07-20T15:55:16.127" v="1150" actId="571"/>
          <ac:grpSpMkLst>
            <pc:docMk/>
            <pc:sldMk cId="1791604104" sldId="1054"/>
            <ac:grpSpMk id="517" creationId="{0357B506-A22D-4698-B8FA-2FCBDF712624}"/>
          </ac:grpSpMkLst>
        </pc:grpChg>
        <pc:grpChg chg="add del mod">
          <ac:chgData name="padmashreereddy22@gmail.com" userId="890bee11ac2559f8" providerId="LiveId" clId="{8D635BDE-284E-42CA-B041-E00546BE1BF4}" dt="2023-07-20T15:55:22.851" v="1152" actId="478"/>
          <ac:grpSpMkLst>
            <pc:docMk/>
            <pc:sldMk cId="1791604104" sldId="1054"/>
            <ac:grpSpMk id="529" creationId="{B4475B60-2AA9-429C-AB6C-A3854B11C05C}"/>
          </ac:grpSpMkLst>
        </pc:grpChg>
        <pc:grpChg chg="mod">
          <ac:chgData name="padmashreereddy22@gmail.com" userId="890bee11ac2559f8" providerId="LiveId" clId="{8D635BDE-284E-42CA-B041-E00546BE1BF4}" dt="2023-07-20T15:55:16.127" v="1150" actId="571"/>
          <ac:grpSpMkLst>
            <pc:docMk/>
            <pc:sldMk cId="1791604104" sldId="1054"/>
            <ac:grpSpMk id="531" creationId="{AB03814A-B349-4D8E-B995-5006B6CCCF2D}"/>
          </ac:grpSpMkLst>
        </pc:grpChg>
        <pc:grpChg chg="mod">
          <ac:chgData name="padmashreereddy22@gmail.com" userId="890bee11ac2559f8" providerId="LiveId" clId="{8D635BDE-284E-42CA-B041-E00546BE1BF4}" dt="2023-07-20T15:55:16.127" v="1150" actId="571"/>
          <ac:grpSpMkLst>
            <pc:docMk/>
            <pc:sldMk cId="1791604104" sldId="1054"/>
            <ac:grpSpMk id="547" creationId="{B642EA61-2DB6-45F1-8E4F-2BD2881B30C1}"/>
          </ac:grpSpMkLst>
        </pc:grpChg>
        <pc:grpChg chg="add del mod">
          <ac:chgData name="padmashreereddy22@gmail.com" userId="890bee11ac2559f8" providerId="LiveId" clId="{8D635BDE-284E-42CA-B041-E00546BE1BF4}" dt="2023-07-20T15:58:13.264" v="1184" actId="478"/>
          <ac:grpSpMkLst>
            <pc:docMk/>
            <pc:sldMk cId="1791604104" sldId="1054"/>
            <ac:grpSpMk id="559" creationId="{5C0A2213-8F63-4036-A137-43D64729E3BB}"/>
          </ac:grpSpMkLst>
        </pc:grpChg>
        <pc:grpChg chg="mod">
          <ac:chgData name="padmashreereddy22@gmail.com" userId="890bee11ac2559f8" providerId="LiveId" clId="{8D635BDE-284E-42CA-B041-E00546BE1BF4}" dt="2023-07-20T15:55:57.451" v="1159" actId="571"/>
          <ac:grpSpMkLst>
            <pc:docMk/>
            <pc:sldMk cId="1791604104" sldId="1054"/>
            <ac:grpSpMk id="561" creationId="{BC420C78-0F01-4938-AE7A-CF23AD607CF0}"/>
          </ac:grpSpMkLst>
        </pc:grpChg>
        <pc:grpChg chg="mod">
          <ac:chgData name="padmashreereddy22@gmail.com" userId="890bee11ac2559f8" providerId="LiveId" clId="{8D635BDE-284E-42CA-B041-E00546BE1BF4}" dt="2023-07-20T15:55:57.451" v="1159" actId="571"/>
          <ac:grpSpMkLst>
            <pc:docMk/>
            <pc:sldMk cId="1791604104" sldId="1054"/>
            <ac:grpSpMk id="577" creationId="{99A4E2C5-C9C3-4CDD-A9D1-22C5CE45B202}"/>
          </ac:grpSpMkLst>
        </pc:grpChg>
        <pc:grpChg chg="add del mod">
          <ac:chgData name="padmashreereddy22@gmail.com" userId="890bee11ac2559f8" providerId="LiveId" clId="{8D635BDE-284E-42CA-B041-E00546BE1BF4}" dt="2023-07-20T15:58:12.256" v="1183" actId="478"/>
          <ac:grpSpMkLst>
            <pc:docMk/>
            <pc:sldMk cId="1791604104" sldId="1054"/>
            <ac:grpSpMk id="589" creationId="{16CB0751-2AB1-4728-A07B-A6F2EFEFAEA8}"/>
          </ac:grpSpMkLst>
        </pc:grpChg>
        <pc:grpChg chg="mod">
          <ac:chgData name="padmashreereddy22@gmail.com" userId="890bee11ac2559f8" providerId="LiveId" clId="{8D635BDE-284E-42CA-B041-E00546BE1BF4}" dt="2023-07-20T15:55:57.451" v="1159" actId="571"/>
          <ac:grpSpMkLst>
            <pc:docMk/>
            <pc:sldMk cId="1791604104" sldId="1054"/>
            <ac:grpSpMk id="591" creationId="{1E1EA4F7-3B4E-41BD-B709-561D6FFC6723}"/>
          </ac:grpSpMkLst>
        </pc:grpChg>
        <pc:grpChg chg="mod">
          <ac:chgData name="padmashreereddy22@gmail.com" userId="890bee11ac2559f8" providerId="LiveId" clId="{8D635BDE-284E-42CA-B041-E00546BE1BF4}" dt="2023-07-20T15:55:57.451" v="1159" actId="571"/>
          <ac:grpSpMkLst>
            <pc:docMk/>
            <pc:sldMk cId="1791604104" sldId="1054"/>
            <ac:grpSpMk id="607" creationId="{84511D0E-6E19-42F8-837C-8EA9D3CAA63B}"/>
          </ac:grpSpMkLst>
        </pc:grpChg>
        <pc:grpChg chg="add del mod">
          <ac:chgData name="padmashreereddy22@gmail.com" userId="890bee11ac2559f8" providerId="LiveId" clId="{8D635BDE-284E-42CA-B041-E00546BE1BF4}" dt="2023-07-20T15:58:10.651" v="1182" actId="478"/>
          <ac:grpSpMkLst>
            <pc:docMk/>
            <pc:sldMk cId="1791604104" sldId="1054"/>
            <ac:grpSpMk id="619" creationId="{7641F040-64A0-4216-9B57-25478BEC763C}"/>
          </ac:grpSpMkLst>
        </pc:grpChg>
        <pc:grpChg chg="mod">
          <ac:chgData name="padmashreereddy22@gmail.com" userId="890bee11ac2559f8" providerId="LiveId" clId="{8D635BDE-284E-42CA-B041-E00546BE1BF4}" dt="2023-07-20T15:56:00.569" v="1160" actId="571"/>
          <ac:grpSpMkLst>
            <pc:docMk/>
            <pc:sldMk cId="1791604104" sldId="1054"/>
            <ac:grpSpMk id="621" creationId="{BBFCD4A3-190F-4993-9204-4528219D2ECA}"/>
          </ac:grpSpMkLst>
        </pc:grpChg>
        <pc:grpChg chg="mod">
          <ac:chgData name="padmashreereddy22@gmail.com" userId="890bee11ac2559f8" providerId="LiveId" clId="{8D635BDE-284E-42CA-B041-E00546BE1BF4}" dt="2023-07-20T15:56:00.569" v="1160" actId="571"/>
          <ac:grpSpMkLst>
            <pc:docMk/>
            <pc:sldMk cId="1791604104" sldId="1054"/>
            <ac:grpSpMk id="637" creationId="{9FA108E8-4F81-4F8D-B17A-FA6C6F3C60F5}"/>
          </ac:grpSpMkLst>
        </pc:grpChg>
        <pc:grpChg chg="add del mod">
          <ac:chgData name="padmashreereddy22@gmail.com" userId="890bee11ac2559f8" providerId="LiveId" clId="{8D635BDE-284E-42CA-B041-E00546BE1BF4}" dt="2023-07-20T15:58:09.900" v="1181" actId="478"/>
          <ac:grpSpMkLst>
            <pc:docMk/>
            <pc:sldMk cId="1791604104" sldId="1054"/>
            <ac:grpSpMk id="649" creationId="{532925DC-5F7A-4CB1-A2AC-1600C4FFFFAF}"/>
          </ac:grpSpMkLst>
        </pc:grpChg>
        <pc:grpChg chg="mod">
          <ac:chgData name="padmashreereddy22@gmail.com" userId="890bee11ac2559f8" providerId="LiveId" clId="{8D635BDE-284E-42CA-B041-E00546BE1BF4}" dt="2023-07-20T15:56:00.569" v="1160" actId="571"/>
          <ac:grpSpMkLst>
            <pc:docMk/>
            <pc:sldMk cId="1791604104" sldId="1054"/>
            <ac:grpSpMk id="651" creationId="{A4A1E330-A6B0-45A0-9345-F77FA1659268}"/>
          </ac:grpSpMkLst>
        </pc:grpChg>
        <pc:grpChg chg="mod">
          <ac:chgData name="padmashreereddy22@gmail.com" userId="890bee11ac2559f8" providerId="LiveId" clId="{8D635BDE-284E-42CA-B041-E00546BE1BF4}" dt="2023-07-20T15:56:00.569" v="1160" actId="571"/>
          <ac:grpSpMkLst>
            <pc:docMk/>
            <pc:sldMk cId="1791604104" sldId="1054"/>
            <ac:grpSpMk id="667" creationId="{31D5AC65-D356-40DE-95F8-E7FD50CC3945}"/>
          </ac:grpSpMkLst>
        </pc:grpChg>
        <pc:grpChg chg="add del mod">
          <ac:chgData name="padmashreereddy22@gmail.com" userId="890bee11ac2559f8" providerId="LiveId" clId="{8D635BDE-284E-42CA-B041-E00546BE1BF4}" dt="2023-07-20T15:58:09.011" v="1180" actId="478"/>
          <ac:grpSpMkLst>
            <pc:docMk/>
            <pc:sldMk cId="1791604104" sldId="1054"/>
            <ac:grpSpMk id="679" creationId="{D8FD44ED-A923-431B-B40C-32EB7975FADA}"/>
          </ac:grpSpMkLst>
        </pc:grpChg>
        <pc:grpChg chg="mod">
          <ac:chgData name="padmashreereddy22@gmail.com" userId="890bee11ac2559f8" providerId="LiveId" clId="{8D635BDE-284E-42CA-B041-E00546BE1BF4}" dt="2023-07-20T15:56:00.569" v="1160" actId="571"/>
          <ac:grpSpMkLst>
            <pc:docMk/>
            <pc:sldMk cId="1791604104" sldId="1054"/>
            <ac:grpSpMk id="681" creationId="{13DF5BD9-3A51-473D-990F-ED2E18427AAA}"/>
          </ac:grpSpMkLst>
        </pc:grpChg>
        <pc:grpChg chg="mod">
          <ac:chgData name="padmashreereddy22@gmail.com" userId="890bee11ac2559f8" providerId="LiveId" clId="{8D635BDE-284E-42CA-B041-E00546BE1BF4}" dt="2023-07-20T15:56:00.569" v="1160" actId="571"/>
          <ac:grpSpMkLst>
            <pc:docMk/>
            <pc:sldMk cId="1791604104" sldId="1054"/>
            <ac:grpSpMk id="697" creationId="{2E039426-67C4-4312-BC8F-456A87558194}"/>
          </ac:grpSpMkLst>
        </pc:grpChg>
        <pc:grpChg chg="add del mod">
          <ac:chgData name="padmashreereddy22@gmail.com" userId="890bee11ac2559f8" providerId="LiveId" clId="{8D635BDE-284E-42CA-B041-E00546BE1BF4}" dt="2023-07-20T15:58:07.515" v="1179" actId="478"/>
          <ac:grpSpMkLst>
            <pc:docMk/>
            <pc:sldMk cId="1791604104" sldId="1054"/>
            <ac:grpSpMk id="709" creationId="{13863645-2F2C-4DB3-97A8-A0FD4E97333B}"/>
          </ac:grpSpMkLst>
        </pc:grpChg>
        <pc:grpChg chg="mod">
          <ac:chgData name="padmashreereddy22@gmail.com" userId="890bee11ac2559f8" providerId="LiveId" clId="{8D635BDE-284E-42CA-B041-E00546BE1BF4}" dt="2023-07-20T15:56:00.569" v="1160" actId="571"/>
          <ac:grpSpMkLst>
            <pc:docMk/>
            <pc:sldMk cId="1791604104" sldId="1054"/>
            <ac:grpSpMk id="711" creationId="{AA1214CE-1918-4B29-B737-F3033D4735E7}"/>
          </ac:grpSpMkLst>
        </pc:grpChg>
        <pc:grpChg chg="mod">
          <ac:chgData name="padmashreereddy22@gmail.com" userId="890bee11ac2559f8" providerId="LiveId" clId="{8D635BDE-284E-42CA-B041-E00546BE1BF4}" dt="2023-07-20T15:56:00.569" v="1160" actId="571"/>
          <ac:grpSpMkLst>
            <pc:docMk/>
            <pc:sldMk cId="1791604104" sldId="1054"/>
            <ac:grpSpMk id="727" creationId="{D6C500C1-021E-47ED-98A3-FFA53FE73C9C}"/>
          </ac:grpSpMkLst>
        </pc:grpChg>
        <pc:grpChg chg="add del mod">
          <ac:chgData name="padmashreereddy22@gmail.com" userId="890bee11ac2559f8" providerId="LiveId" clId="{8D635BDE-284E-42CA-B041-E00546BE1BF4}" dt="2023-07-20T15:58:06.261" v="1178" actId="478"/>
          <ac:grpSpMkLst>
            <pc:docMk/>
            <pc:sldMk cId="1791604104" sldId="1054"/>
            <ac:grpSpMk id="739" creationId="{BFA9D12C-20E5-4AEA-9010-4998EDCCE9EA}"/>
          </ac:grpSpMkLst>
        </pc:grpChg>
        <pc:grpChg chg="mod">
          <ac:chgData name="padmashreereddy22@gmail.com" userId="890bee11ac2559f8" providerId="LiveId" clId="{8D635BDE-284E-42CA-B041-E00546BE1BF4}" dt="2023-07-20T15:56:00.569" v="1160" actId="571"/>
          <ac:grpSpMkLst>
            <pc:docMk/>
            <pc:sldMk cId="1791604104" sldId="1054"/>
            <ac:grpSpMk id="741" creationId="{19802F17-504F-4DC5-A80A-FDA51A396EBD}"/>
          </ac:grpSpMkLst>
        </pc:grpChg>
        <pc:grpChg chg="mod">
          <ac:chgData name="padmashreereddy22@gmail.com" userId="890bee11ac2559f8" providerId="LiveId" clId="{8D635BDE-284E-42CA-B041-E00546BE1BF4}" dt="2023-07-20T15:56:00.569" v="1160" actId="571"/>
          <ac:grpSpMkLst>
            <pc:docMk/>
            <pc:sldMk cId="1791604104" sldId="1054"/>
            <ac:grpSpMk id="757" creationId="{007A2E09-B680-4503-90AD-2D15F8FABB90}"/>
          </ac:grpSpMkLst>
        </pc:grpChg>
        <pc:grpChg chg="add mod">
          <ac:chgData name="padmashreereddy22@gmail.com" userId="890bee11ac2559f8" providerId="LiveId" clId="{8D635BDE-284E-42CA-B041-E00546BE1BF4}" dt="2023-07-20T15:58:21.451" v="1186" actId="571"/>
          <ac:grpSpMkLst>
            <pc:docMk/>
            <pc:sldMk cId="1791604104" sldId="1054"/>
            <ac:grpSpMk id="769" creationId="{19C506E3-0C22-4A93-93CC-845FA07A8779}"/>
          </ac:grpSpMkLst>
        </pc:grpChg>
        <pc:grpChg chg="mod">
          <ac:chgData name="padmashreereddy22@gmail.com" userId="890bee11ac2559f8" providerId="LiveId" clId="{8D635BDE-284E-42CA-B041-E00546BE1BF4}" dt="2023-07-20T15:58:21.451" v="1186" actId="571"/>
          <ac:grpSpMkLst>
            <pc:docMk/>
            <pc:sldMk cId="1791604104" sldId="1054"/>
            <ac:grpSpMk id="771" creationId="{7DDE161F-B655-471E-A9D5-BED348FC78A8}"/>
          </ac:grpSpMkLst>
        </pc:grpChg>
        <pc:grpChg chg="mod">
          <ac:chgData name="padmashreereddy22@gmail.com" userId="890bee11ac2559f8" providerId="LiveId" clId="{8D635BDE-284E-42CA-B041-E00546BE1BF4}" dt="2023-07-20T15:58:21.451" v="1186" actId="571"/>
          <ac:grpSpMkLst>
            <pc:docMk/>
            <pc:sldMk cId="1791604104" sldId="1054"/>
            <ac:grpSpMk id="787" creationId="{A7D8ADDF-29F3-4BAD-99C5-23948127B9BB}"/>
          </ac:grpSpMkLst>
        </pc:grpChg>
        <pc:grpChg chg="add mod">
          <ac:chgData name="padmashreereddy22@gmail.com" userId="890bee11ac2559f8" providerId="LiveId" clId="{8D635BDE-284E-42CA-B041-E00546BE1BF4}" dt="2023-07-20T15:58:21.451" v="1186" actId="571"/>
          <ac:grpSpMkLst>
            <pc:docMk/>
            <pc:sldMk cId="1791604104" sldId="1054"/>
            <ac:grpSpMk id="799" creationId="{F1FA3236-DED0-473F-B71C-DCEFB2D13E82}"/>
          </ac:grpSpMkLst>
        </pc:grpChg>
        <pc:grpChg chg="mod">
          <ac:chgData name="padmashreereddy22@gmail.com" userId="890bee11ac2559f8" providerId="LiveId" clId="{8D635BDE-284E-42CA-B041-E00546BE1BF4}" dt="2023-07-20T15:58:21.451" v="1186" actId="571"/>
          <ac:grpSpMkLst>
            <pc:docMk/>
            <pc:sldMk cId="1791604104" sldId="1054"/>
            <ac:grpSpMk id="801" creationId="{BDCD6ACA-B0FB-49B1-9D58-73070CD15077}"/>
          </ac:grpSpMkLst>
        </pc:grpChg>
        <pc:grpChg chg="mod">
          <ac:chgData name="padmashreereddy22@gmail.com" userId="890bee11ac2559f8" providerId="LiveId" clId="{8D635BDE-284E-42CA-B041-E00546BE1BF4}" dt="2023-07-20T15:58:21.451" v="1186" actId="571"/>
          <ac:grpSpMkLst>
            <pc:docMk/>
            <pc:sldMk cId="1791604104" sldId="1054"/>
            <ac:grpSpMk id="817" creationId="{D86515AC-A90E-4C44-AC30-69CF57696014}"/>
          </ac:grpSpMkLst>
        </pc:grpChg>
        <pc:grpChg chg="add mod">
          <ac:chgData name="padmashreereddy22@gmail.com" userId="890bee11ac2559f8" providerId="LiveId" clId="{8D635BDE-284E-42CA-B041-E00546BE1BF4}" dt="2023-07-20T15:58:31.029" v="1188" actId="571"/>
          <ac:grpSpMkLst>
            <pc:docMk/>
            <pc:sldMk cId="1791604104" sldId="1054"/>
            <ac:grpSpMk id="829" creationId="{985BBBFF-1E15-4D1E-A2F5-54769058CD0A}"/>
          </ac:grpSpMkLst>
        </pc:grpChg>
        <pc:grpChg chg="mod">
          <ac:chgData name="padmashreereddy22@gmail.com" userId="890bee11ac2559f8" providerId="LiveId" clId="{8D635BDE-284E-42CA-B041-E00546BE1BF4}" dt="2023-07-20T15:58:31.029" v="1188" actId="571"/>
          <ac:grpSpMkLst>
            <pc:docMk/>
            <pc:sldMk cId="1791604104" sldId="1054"/>
            <ac:grpSpMk id="831" creationId="{FFADA044-402D-44DB-8347-11F631FBE349}"/>
          </ac:grpSpMkLst>
        </pc:grpChg>
        <pc:grpChg chg="mod">
          <ac:chgData name="padmashreereddy22@gmail.com" userId="890bee11ac2559f8" providerId="LiveId" clId="{8D635BDE-284E-42CA-B041-E00546BE1BF4}" dt="2023-07-20T15:58:31.029" v="1188" actId="571"/>
          <ac:grpSpMkLst>
            <pc:docMk/>
            <pc:sldMk cId="1791604104" sldId="1054"/>
            <ac:grpSpMk id="847" creationId="{B774DC08-5E73-498F-A44F-F58B4E17B408}"/>
          </ac:grpSpMkLst>
        </pc:grpChg>
        <pc:grpChg chg="add mod">
          <ac:chgData name="padmashreereddy22@gmail.com" userId="890bee11ac2559f8" providerId="LiveId" clId="{8D635BDE-284E-42CA-B041-E00546BE1BF4}" dt="2023-07-20T15:58:31.029" v="1188" actId="571"/>
          <ac:grpSpMkLst>
            <pc:docMk/>
            <pc:sldMk cId="1791604104" sldId="1054"/>
            <ac:grpSpMk id="859" creationId="{1E4F0271-7920-4A54-A34A-3CBAB487843A}"/>
          </ac:grpSpMkLst>
        </pc:grpChg>
        <pc:grpChg chg="mod">
          <ac:chgData name="padmashreereddy22@gmail.com" userId="890bee11ac2559f8" providerId="LiveId" clId="{8D635BDE-284E-42CA-B041-E00546BE1BF4}" dt="2023-07-20T15:58:31.029" v="1188" actId="571"/>
          <ac:grpSpMkLst>
            <pc:docMk/>
            <pc:sldMk cId="1791604104" sldId="1054"/>
            <ac:grpSpMk id="861" creationId="{723FA990-BA2D-412E-92F9-092DD2951E42}"/>
          </ac:grpSpMkLst>
        </pc:grpChg>
        <pc:grpChg chg="mod">
          <ac:chgData name="padmashreereddy22@gmail.com" userId="890bee11ac2559f8" providerId="LiveId" clId="{8D635BDE-284E-42CA-B041-E00546BE1BF4}" dt="2023-07-20T15:58:31.029" v="1188" actId="571"/>
          <ac:grpSpMkLst>
            <pc:docMk/>
            <pc:sldMk cId="1791604104" sldId="1054"/>
            <ac:grpSpMk id="877" creationId="{9936CCF9-6C1B-4980-8B5C-275134C47A12}"/>
          </ac:grpSpMkLst>
        </pc:grpChg>
        <pc:graphicFrameChg chg="add mod modGraphic">
          <ac:chgData name="padmashreereddy22@gmail.com" userId="890bee11ac2559f8" providerId="LiveId" clId="{8D635BDE-284E-42CA-B041-E00546BE1BF4}" dt="2023-07-20T15:48:07.644" v="1081" actId="14734"/>
          <ac:graphicFrameMkLst>
            <pc:docMk/>
            <pc:sldMk cId="1791604104" sldId="1054"/>
            <ac:graphicFrameMk id="4" creationId="{903B7B2A-13DF-4256-AA2B-D6AC69ECEAE6}"/>
          </ac:graphicFrameMkLst>
        </pc:graphicFrameChg>
        <pc:graphicFrameChg chg="add mod modGraphic">
          <ac:chgData name="padmashreereddy22@gmail.com" userId="890bee11ac2559f8" providerId="LiveId" clId="{8D635BDE-284E-42CA-B041-E00546BE1BF4}" dt="2023-07-20T15:44:59.076" v="1059" actId="1076"/>
          <ac:graphicFrameMkLst>
            <pc:docMk/>
            <pc:sldMk cId="1791604104" sldId="1054"/>
            <ac:graphicFrameMk id="296" creationId="{FFE7F5E8-A144-4101-817B-C6140F794E93}"/>
          </ac:graphicFrameMkLst>
        </pc:graphicFrameChg>
        <pc:graphicFrameChg chg="mod">
          <ac:chgData name="padmashreereddy22@gmail.com" userId="890bee11ac2559f8" providerId="LiveId" clId="{8D635BDE-284E-42CA-B041-E00546BE1BF4}" dt="2023-07-20T16:12:42.343" v="1248" actId="20577"/>
          <ac:graphicFrameMkLst>
            <pc:docMk/>
            <pc:sldMk cId="1791604104" sldId="1054"/>
            <ac:graphicFrameMk id="301" creationId="{CAF32294-EC69-4AA3-8696-BF61A718B30E}"/>
          </ac:graphicFrameMkLst>
        </pc:graphicFrameChg>
        <pc:inkChg chg="mod">
          <ac:chgData name="padmashreereddy22@gmail.com" userId="890bee11ac2559f8" providerId="LiveId" clId="{8D635BDE-284E-42CA-B041-E00546BE1BF4}" dt="2023-07-20T15:52:17.797" v="1105" actId="165"/>
          <ac:inkMkLst>
            <pc:docMk/>
            <pc:sldMk cId="1791604104" sldId="1054"/>
            <ac:inkMk id="132" creationId="{126C5BFF-4B7C-4330-BDB1-38E95971E777}"/>
          </ac:inkMkLst>
        </pc:inkChg>
        <pc:inkChg chg="mod">
          <ac:chgData name="padmashreereddy22@gmail.com" userId="890bee11ac2559f8" providerId="LiveId" clId="{8D635BDE-284E-42CA-B041-E00546BE1BF4}" dt="2023-07-20T15:52:17.797" v="1105" actId="165"/>
          <ac:inkMkLst>
            <pc:docMk/>
            <pc:sldMk cId="1791604104" sldId="1054"/>
            <ac:inkMk id="133" creationId="{9E25ED49-9F57-4820-8543-E6F428058739}"/>
          </ac:inkMkLst>
        </pc:inkChg>
        <pc:inkChg chg="mod">
          <ac:chgData name="padmashreereddy22@gmail.com" userId="890bee11ac2559f8" providerId="LiveId" clId="{8D635BDE-284E-42CA-B041-E00546BE1BF4}" dt="2023-07-20T15:52:17.797" v="1105" actId="165"/>
          <ac:inkMkLst>
            <pc:docMk/>
            <pc:sldMk cId="1791604104" sldId="1054"/>
            <ac:inkMk id="134" creationId="{14136F2A-2483-4EA3-A87C-2E09B0060885}"/>
          </ac:inkMkLst>
        </pc:inkChg>
        <pc:inkChg chg="mod">
          <ac:chgData name="padmashreereddy22@gmail.com" userId="890bee11ac2559f8" providerId="LiveId" clId="{8D635BDE-284E-42CA-B041-E00546BE1BF4}" dt="2023-07-20T15:52:17.797" v="1105" actId="165"/>
          <ac:inkMkLst>
            <pc:docMk/>
            <pc:sldMk cId="1791604104" sldId="1054"/>
            <ac:inkMk id="136" creationId="{DD56B460-6B6C-454A-9AD1-54480A0D6F2B}"/>
          </ac:inkMkLst>
        </pc:inkChg>
        <pc:inkChg chg="mod">
          <ac:chgData name="padmashreereddy22@gmail.com" userId="890bee11ac2559f8" providerId="LiveId" clId="{8D635BDE-284E-42CA-B041-E00546BE1BF4}" dt="2023-07-20T15:52:17.797" v="1105" actId="165"/>
          <ac:inkMkLst>
            <pc:docMk/>
            <pc:sldMk cId="1791604104" sldId="1054"/>
            <ac:inkMk id="137" creationId="{677DFC87-ACE3-4171-AB8A-B0ACC2ADE96C}"/>
          </ac:inkMkLst>
        </pc:inkChg>
        <pc:inkChg chg="mod">
          <ac:chgData name="padmashreereddy22@gmail.com" userId="890bee11ac2559f8" providerId="LiveId" clId="{8D635BDE-284E-42CA-B041-E00546BE1BF4}" dt="2023-07-20T15:52:17.797" v="1105" actId="165"/>
          <ac:inkMkLst>
            <pc:docMk/>
            <pc:sldMk cId="1791604104" sldId="1054"/>
            <ac:inkMk id="140" creationId="{03BD453B-93A5-462D-BE72-689FE7BA786A}"/>
          </ac:inkMkLst>
        </pc:inkChg>
        <pc:inkChg chg="mod">
          <ac:chgData name="padmashreereddy22@gmail.com" userId="890bee11ac2559f8" providerId="LiveId" clId="{8D635BDE-284E-42CA-B041-E00546BE1BF4}" dt="2023-07-20T15:52:17.797" v="1105" actId="165"/>
          <ac:inkMkLst>
            <pc:docMk/>
            <pc:sldMk cId="1791604104" sldId="1054"/>
            <ac:inkMk id="141" creationId="{DC4DAC69-67D9-4D30-B3BE-AD0E8C4C6D7F}"/>
          </ac:inkMkLst>
        </pc:inkChg>
        <pc:inkChg chg="mod">
          <ac:chgData name="padmashreereddy22@gmail.com" userId="890bee11ac2559f8" providerId="LiveId" clId="{8D635BDE-284E-42CA-B041-E00546BE1BF4}" dt="2023-07-20T15:52:17.797" v="1105" actId="165"/>
          <ac:inkMkLst>
            <pc:docMk/>
            <pc:sldMk cId="1791604104" sldId="1054"/>
            <ac:inkMk id="142" creationId="{4BF06166-C829-4FE4-BF93-40B4329673AA}"/>
          </ac:inkMkLst>
        </pc:inkChg>
        <pc:inkChg chg="mod">
          <ac:chgData name="padmashreereddy22@gmail.com" userId="890bee11ac2559f8" providerId="LiveId" clId="{8D635BDE-284E-42CA-B041-E00546BE1BF4}" dt="2023-07-20T15:52:17.797" v="1105" actId="165"/>
          <ac:inkMkLst>
            <pc:docMk/>
            <pc:sldMk cId="1791604104" sldId="1054"/>
            <ac:inkMk id="143" creationId="{D1D5238B-5156-47EF-9596-21C7EF9B5DFF}"/>
          </ac:inkMkLst>
        </pc:inkChg>
        <pc:inkChg chg="mod">
          <ac:chgData name="padmashreereddy22@gmail.com" userId="890bee11ac2559f8" providerId="LiveId" clId="{8D635BDE-284E-42CA-B041-E00546BE1BF4}" dt="2023-07-20T15:52:17.797" v="1105" actId="165"/>
          <ac:inkMkLst>
            <pc:docMk/>
            <pc:sldMk cId="1791604104" sldId="1054"/>
            <ac:inkMk id="144" creationId="{994A6BEF-C108-43D0-83F0-4B93B954F61A}"/>
          </ac:inkMkLst>
        </pc:inkChg>
        <pc:inkChg chg="mod">
          <ac:chgData name="padmashreereddy22@gmail.com" userId="890bee11ac2559f8" providerId="LiveId" clId="{8D635BDE-284E-42CA-B041-E00546BE1BF4}" dt="2023-07-20T15:52:17.797" v="1105" actId="165"/>
          <ac:inkMkLst>
            <pc:docMk/>
            <pc:sldMk cId="1791604104" sldId="1054"/>
            <ac:inkMk id="145" creationId="{76901F22-E1A3-4E0B-928E-C601A1D21F53}"/>
          </ac:inkMkLst>
        </pc:inkChg>
        <pc:inkChg chg="mod">
          <ac:chgData name="padmashreereddy22@gmail.com" userId="890bee11ac2559f8" providerId="LiveId" clId="{8D635BDE-284E-42CA-B041-E00546BE1BF4}" dt="2023-07-20T15:52:17.797" v="1105" actId="165"/>
          <ac:inkMkLst>
            <pc:docMk/>
            <pc:sldMk cId="1791604104" sldId="1054"/>
            <ac:inkMk id="146" creationId="{F767A56C-B311-4151-B67F-7100E8560979}"/>
          </ac:inkMkLst>
        </pc:inkChg>
        <pc:inkChg chg="mod">
          <ac:chgData name="padmashreereddy22@gmail.com" userId="890bee11ac2559f8" providerId="LiveId" clId="{8D635BDE-284E-42CA-B041-E00546BE1BF4}" dt="2023-07-20T15:52:17.797" v="1105" actId="165"/>
          <ac:inkMkLst>
            <pc:docMk/>
            <pc:sldMk cId="1791604104" sldId="1054"/>
            <ac:inkMk id="161" creationId="{BF6F3FD7-BE44-4E10-A3E2-D9A77BBA5A8D}"/>
          </ac:inkMkLst>
        </pc:inkChg>
        <pc:inkChg chg="mod">
          <ac:chgData name="padmashreereddy22@gmail.com" userId="890bee11ac2559f8" providerId="LiveId" clId="{8D635BDE-284E-42CA-B041-E00546BE1BF4}" dt="2023-07-20T15:52:17.797" v="1105" actId="165"/>
          <ac:inkMkLst>
            <pc:docMk/>
            <pc:sldMk cId="1791604104" sldId="1054"/>
            <ac:inkMk id="162" creationId="{A3306659-084A-45B6-B6FF-ED40D9ECEB44}"/>
          </ac:inkMkLst>
        </pc:inkChg>
        <pc:inkChg chg="mod">
          <ac:chgData name="padmashreereddy22@gmail.com" userId="890bee11ac2559f8" providerId="LiveId" clId="{8D635BDE-284E-42CA-B041-E00546BE1BF4}" dt="2023-07-20T15:52:17.797" v="1105" actId="165"/>
          <ac:inkMkLst>
            <pc:docMk/>
            <pc:sldMk cId="1791604104" sldId="1054"/>
            <ac:inkMk id="163" creationId="{8C9DA657-DC9C-4527-A285-9ADF939BF2C9}"/>
          </ac:inkMkLst>
        </pc:inkChg>
        <pc:inkChg chg="mod">
          <ac:chgData name="padmashreereddy22@gmail.com" userId="890bee11ac2559f8" providerId="LiveId" clId="{8D635BDE-284E-42CA-B041-E00546BE1BF4}" dt="2023-07-20T15:52:17.797" v="1105" actId="165"/>
          <ac:inkMkLst>
            <pc:docMk/>
            <pc:sldMk cId="1791604104" sldId="1054"/>
            <ac:inkMk id="165" creationId="{7296C872-EF7E-40DA-B960-0ABC4516BEEF}"/>
          </ac:inkMkLst>
        </pc:inkChg>
        <pc:inkChg chg="mod">
          <ac:chgData name="padmashreereddy22@gmail.com" userId="890bee11ac2559f8" providerId="LiveId" clId="{8D635BDE-284E-42CA-B041-E00546BE1BF4}" dt="2023-07-20T15:52:17.797" v="1105" actId="165"/>
          <ac:inkMkLst>
            <pc:docMk/>
            <pc:sldMk cId="1791604104" sldId="1054"/>
            <ac:inkMk id="166" creationId="{4B828C00-1F75-42AC-9103-DB540C2968F4}"/>
          </ac:inkMkLst>
        </pc:inkChg>
        <pc:inkChg chg="mod">
          <ac:chgData name="padmashreereddy22@gmail.com" userId="890bee11ac2559f8" providerId="LiveId" clId="{8D635BDE-284E-42CA-B041-E00546BE1BF4}" dt="2023-07-20T15:52:17.797" v="1105" actId="165"/>
          <ac:inkMkLst>
            <pc:docMk/>
            <pc:sldMk cId="1791604104" sldId="1054"/>
            <ac:inkMk id="169" creationId="{E11C5777-1D3C-4644-A62C-991039ED6263}"/>
          </ac:inkMkLst>
        </pc:inkChg>
        <pc:inkChg chg="mod">
          <ac:chgData name="padmashreereddy22@gmail.com" userId="890bee11ac2559f8" providerId="LiveId" clId="{8D635BDE-284E-42CA-B041-E00546BE1BF4}" dt="2023-07-20T15:52:17.797" v="1105" actId="165"/>
          <ac:inkMkLst>
            <pc:docMk/>
            <pc:sldMk cId="1791604104" sldId="1054"/>
            <ac:inkMk id="170" creationId="{A186DF6B-977C-40E1-8A81-49D1841E204F}"/>
          </ac:inkMkLst>
        </pc:inkChg>
        <pc:inkChg chg="mod">
          <ac:chgData name="padmashreereddy22@gmail.com" userId="890bee11ac2559f8" providerId="LiveId" clId="{8D635BDE-284E-42CA-B041-E00546BE1BF4}" dt="2023-07-20T15:52:17.797" v="1105" actId="165"/>
          <ac:inkMkLst>
            <pc:docMk/>
            <pc:sldMk cId="1791604104" sldId="1054"/>
            <ac:inkMk id="171" creationId="{238A982D-DBBC-4DEA-980F-5793F46031F0}"/>
          </ac:inkMkLst>
        </pc:inkChg>
        <pc:inkChg chg="mod">
          <ac:chgData name="padmashreereddy22@gmail.com" userId="890bee11ac2559f8" providerId="LiveId" clId="{8D635BDE-284E-42CA-B041-E00546BE1BF4}" dt="2023-07-20T15:52:17.797" v="1105" actId="165"/>
          <ac:inkMkLst>
            <pc:docMk/>
            <pc:sldMk cId="1791604104" sldId="1054"/>
            <ac:inkMk id="172" creationId="{272860B0-D990-4654-9B49-AC211E258477}"/>
          </ac:inkMkLst>
        </pc:inkChg>
        <pc:inkChg chg="mod">
          <ac:chgData name="padmashreereddy22@gmail.com" userId="890bee11ac2559f8" providerId="LiveId" clId="{8D635BDE-284E-42CA-B041-E00546BE1BF4}" dt="2023-07-20T15:52:17.797" v="1105" actId="165"/>
          <ac:inkMkLst>
            <pc:docMk/>
            <pc:sldMk cId="1791604104" sldId="1054"/>
            <ac:inkMk id="173" creationId="{1CA1C3F3-1AFE-440C-A2FF-6C2DA555AA01}"/>
          </ac:inkMkLst>
        </pc:inkChg>
        <pc:inkChg chg="mod">
          <ac:chgData name="padmashreereddy22@gmail.com" userId="890bee11ac2559f8" providerId="LiveId" clId="{8D635BDE-284E-42CA-B041-E00546BE1BF4}" dt="2023-07-20T15:52:17.797" v="1105" actId="165"/>
          <ac:inkMkLst>
            <pc:docMk/>
            <pc:sldMk cId="1791604104" sldId="1054"/>
            <ac:inkMk id="174" creationId="{C516801B-C3C3-413B-815A-6F7F48157733}"/>
          </ac:inkMkLst>
        </pc:inkChg>
        <pc:inkChg chg="mod">
          <ac:chgData name="padmashreereddy22@gmail.com" userId="890bee11ac2559f8" providerId="LiveId" clId="{8D635BDE-284E-42CA-B041-E00546BE1BF4}" dt="2023-07-20T15:52:17.797" v="1105" actId="165"/>
          <ac:inkMkLst>
            <pc:docMk/>
            <pc:sldMk cId="1791604104" sldId="1054"/>
            <ac:inkMk id="175" creationId="{3E2F243E-E278-46F3-9D9F-F807B62C38DD}"/>
          </ac:inkMkLst>
        </pc:inkChg>
        <pc:inkChg chg="mod">
          <ac:chgData name="padmashreereddy22@gmail.com" userId="890bee11ac2559f8" providerId="LiveId" clId="{8D635BDE-284E-42CA-B041-E00546BE1BF4}" dt="2023-07-20T15:52:17.797" v="1105" actId="165"/>
          <ac:inkMkLst>
            <pc:docMk/>
            <pc:sldMk cId="1791604104" sldId="1054"/>
            <ac:inkMk id="190" creationId="{B20C52DE-FBEC-4918-9D8D-FE5E919ED871}"/>
          </ac:inkMkLst>
        </pc:inkChg>
        <pc:inkChg chg="mod">
          <ac:chgData name="padmashreereddy22@gmail.com" userId="890bee11ac2559f8" providerId="LiveId" clId="{8D635BDE-284E-42CA-B041-E00546BE1BF4}" dt="2023-07-20T15:52:17.797" v="1105" actId="165"/>
          <ac:inkMkLst>
            <pc:docMk/>
            <pc:sldMk cId="1791604104" sldId="1054"/>
            <ac:inkMk id="191" creationId="{F1D9080E-F483-429D-A60C-C7B539A6AC4B}"/>
          </ac:inkMkLst>
        </pc:inkChg>
        <pc:inkChg chg="mod">
          <ac:chgData name="padmashreereddy22@gmail.com" userId="890bee11ac2559f8" providerId="LiveId" clId="{8D635BDE-284E-42CA-B041-E00546BE1BF4}" dt="2023-07-20T15:52:17.797" v="1105" actId="165"/>
          <ac:inkMkLst>
            <pc:docMk/>
            <pc:sldMk cId="1791604104" sldId="1054"/>
            <ac:inkMk id="192" creationId="{3A0A9BFD-D261-4313-B47B-480581229474}"/>
          </ac:inkMkLst>
        </pc:inkChg>
        <pc:inkChg chg="mod">
          <ac:chgData name="padmashreereddy22@gmail.com" userId="890bee11ac2559f8" providerId="LiveId" clId="{8D635BDE-284E-42CA-B041-E00546BE1BF4}" dt="2023-07-20T15:52:17.797" v="1105" actId="165"/>
          <ac:inkMkLst>
            <pc:docMk/>
            <pc:sldMk cId="1791604104" sldId="1054"/>
            <ac:inkMk id="194" creationId="{0912DF0A-5A1F-4745-AC62-8A371BC5FBE1}"/>
          </ac:inkMkLst>
        </pc:inkChg>
        <pc:inkChg chg="mod">
          <ac:chgData name="padmashreereddy22@gmail.com" userId="890bee11ac2559f8" providerId="LiveId" clId="{8D635BDE-284E-42CA-B041-E00546BE1BF4}" dt="2023-07-20T15:52:17.797" v="1105" actId="165"/>
          <ac:inkMkLst>
            <pc:docMk/>
            <pc:sldMk cId="1791604104" sldId="1054"/>
            <ac:inkMk id="195" creationId="{AE6D055F-E6F5-4537-88DB-E3BECDFC9B41}"/>
          </ac:inkMkLst>
        </pc:inkChg>
        <pc:inkChg chg="mod">
          <ac:chgData name="padmashreereddy22@gmail.com" userId="890bee11ac2559f8" providerId="LiveId" clId="{8D635BDE-284E-42CA-B041-E00546BE1BF4}" dt="2023-07-20T15:52:17.797" v="1105" actId="165"/>
          <ac:inkMkLst>
            <pc:docMk/>
            <pc:sldMk cId="1791604104" sldId="1054"/>
            <ac:inkMk id="198" creationId="{1B64142C-EF0C-417F-9779-8F96D46FAD1C}"/>
          </ac:inkMkLst>
        </pc:inkChg>
        <pc:inkChg chg="mod">
          <ac:chgData name="padmashreereddy22@gmail.com" userId="890bee11ac2559f8" providerId="LiveId" clId="{8D635BDE-284E-42CA-B041-E00546BE1BF4}" dt="2023-07-20T15:52:17.797" v="1105" actId="165"/>
          <ac:inkMkLst>
            <pc:docMk/>
            <pc:sldMk cId="1791604104" sldId="1054"/>
            <ac:inkMk id="199" creationId="{F217D59C-2335-4647-9C84-28620352DA89}"/>
          </ac:inkMkLst>
        </pc:inkChg>
        <pc:inkChg chg="mod">
          <ac:chgData name="padmashreereddy22@gmail.com" userId="890bee11ac2559f8" providerId="LiveId" clId="{8D635BDE-284E-42CA-B041-E00546BE1BF4}" dt="2023-07-20T15:52:17.797" v="1105" actId="165"/>
          <ac:inkMkLst>
            <pc:docMk/>
            <pc:sldMk cId="1791604104" sldId="1054"/>
            <ac:inkMk id="200" creationId="{756C17E1-39B4-493E-8781-BECB5357C396}"/>
          </ac:inkMkLst>
        </pc:inkChg>
        <pc:inkChg chg="mod">
          <ac:chgData name="padmashreereddy22@gmail.com" userId="890bee11ac2559f8" providerId="LiveId" clId="{8D635BDE-284E-42CA-B041-E00546BE1BF4}" dt="2023-07-20T15:52:17.797" v="1105" actId="165"/>
          <ac:inkMkLst>
            <pc:docMk/>
            <pc:sldMk cId="1791604104" sldId="1054"/>
            <ac:inkMk id="201" creationId="{F449B5F8-14A3-4C10-ABFB-2413200AE21B}"/>
          </ac:inkMkLst>
        </pc:inkChg>
        <pc:inkChg chg="mod">
          <ac:chgData name="padmashreereddy22@gmail.com" userId="890bee11ac2559f8" providerId="LiveId" clId="{8D635BDE-284E-42CA-B041-E00546BE1BF4}" dt="2023-07-20T15:52:17.797" v="1105" actId="165"/>
          <ac:inkMkLst>
            <pc:docMk/>
            <pc:sldMk cId="1791604104" sldId="1054"/>
            <ac:inkMk id="202" creationId="{91B7BEF7-FE82-4325-916D-DF71A3F3D99B}"/>
          </ac:inkMkLst>
        </pc:inkChg>
        <pc:inkChg chg="mod">
          <ac:chgData name="padmashreereddy22@gmail.com" userId="890bee11ac2559f8" providerId="LiveId" clId="{8D635BDE-284E-42CA-B041-E00546BE1BF4}" dt="2023-07-20T15:52:17.797" v="1105" actId="165"/>
          <ac:inkMkLst>
            <pc:docMk/>
            <pc:sldMk cId="1791604104" sldId="1054"/>
            <ac:inkMk id="203" creationId="{6CDD6A17-AC92-43E6-9534-D469A705ECA5}"/>
          </ac:inkMkLst>
        </pc:inkChg>
        <pc:inkChg chg="mod">
          <ac:chgData name="padmashreereddy22@gmail.com" userId="890bee11ac2559f8" providerId="LiveId" clId="{8D635BDE-284E-42CA-B041-E00546BE1BF4}" dt="2023-07-20T15:52:17.797" v="1105" actId="165"/>
          <ac:inkMkLst>
            <pc:docMk/>
            <pc:sldMk cId="1791604104" sldId="1054"/>
            <ac:inkMk id="204" creationId="{7994DB12-B8D6-45FC-BBDE-71CF38D1DB55}"/>
          </ac:inkMkLst>
        </pc:inkChg>
        <pc:inkChg chg="mod">
          <ac:chgData name="padmashreereddy22@gmail.com" userId="890bee11ac2559f8" providerId="LiveId" clId="{8D635BDE-284E-42CA-B041-E00546BE1BF4}" dt="2023-07-20T15:52:17.797" v="1105" actId="165"/>
          <ac:inkMkLst>
            <pc:docMk/>
            <pc:sldMk cId="1791604104" sldId="1054"/>
            <ac:inkMk id="219" creationId="{B2CAE4C6-6562-47A0-B4ED-713808429FE7}"/>
          </ac:inkMkLst>
        </pc:inkChg>
        <pc:inkChg chg="mod">
          <ac:chgData name="padmashreereddy22@gmail.com" userId="890bee11ac2559f8" providerId="LiveId" clId="{8D635BDE-284E-42CA-B041-E00546BE1BF4}" dt="2023-07-20T15:52:17.797" v="1105" actId="165"/>
          <ac:inkMkLst>
            <pc:docMk/>
            <pc:sldMk cId="1791604104" sldId="1054"/>
            <ac:inkMk id="220" creationId="{A4745A22-0A69-4A0D-9F58-CCD4197410CC}"/>
          </ac:inkMkLst>
        </pc:inkChg>
        <pc:inkChg chg="mod">
          <ac:chgData name="padmashreereddy22@gmail.com" userId="890bee11ac2559f8" providerId="LiveId" clId="{8D635BDE-284E-42CA-B041-E00546BE1BF4}" dt="2023-07-20T15:52:17.797" v="1105" actId="165"/>
          <ac:inkMkLst>
            <pc:docMk/>
            <pc:sldMk cId="1791604104" sldId="1054"/>
            <ac:inkMk id="221" creationId="{78C2468D-1D55-4448-AA48-B92FC93EAE85}"/>
          </ac:inkMkLst>
        </pc:inkChg>
        <pc:inkChg chg="mod">
          <ac:chgData name="padmashreereddy22@gmail.com" userId="890bee11ac2559f8" providerId="LiveId" clId="{8D635BDE-284E-42CA-B041-E00546BE1BF4}" dt="2023-07-20T15:52:17.797" v="1105" actId="165"/>
          <ac:inkMkLst>
            <pc:docMk/>
            <pc:sldMk cId="1791604104" sldId="1054"/>
            <ac:inkMk id="223" creationId="{151416CA-4149-40D3-92D8-18D56A0DF9EF}"/>
          </ac:inkMkLst>
        </pc:inkChg>
        <pc:inkChg chg="mod">
          <ac:chgData name="padmashreereddy22@gmail.com" userId="890bee11ac2559f8" providerId="LiveId" clId="{8D635BDE-284E-42CA-B041-E00546BE1BF4}" dt="2023-07-20T15:52:17.797" v="1105" actId="165"/>
          <ac:inkMkLst>
            <pc:docMk/>
            <pc:sldMk cId="1791604104" sldId="1054"/>
            <ac:inkMk id="224" creationId="{E58749F3-B705-4FC6-8F4C-24B313EC9FBF}"/>
          </ac:inkMkLst>
        </pc:inkChg>
        <pc:inkChg chg="mod">
          <ac:chgData name="padmashreereddy22@gmail.com" userId="890bee11ac2559f8" providerId="LiveId" clId="{8D635BDE-284E-42CA-B041-E00546BE1BF4}" dt="2023-07-20T15:52:17.797" v="1105" actId="165"/>
          <ac:inkMkLst>
            <pc:docMk/>
            <pc:sldMk cId="1791604104" sldId="1054"/>
            <ac:inkMk id="227" creationId="{E6ABBEB1-1D77-4BE2-AC1D-FFEF8D71BF70}"/>
          </ac:inkMkLst>
        </pc:inkChg>
        <pc:inkChg chg="mod">
          <ac:chgData name="padmashreereddy22@gmail.com" userId="890bee11ac2559f8" providerId="LiveId" clId="{8D635BDE-284E-42CA-B041-E00546BE1BF4}" dt="2023-07-20T15:52:17.797" v="1105" actId="165"/>
          <ac:inkMkLst>
            <pc:docMk/>
            <pc:sldMk cId="1791604104" sldId="1054"/>
            <ac:inkMk id="228" creationId="{D8BAE4F1-F4C0-421D-9084-0FC99B4A53BC}"/>
          </ac:inkMkLst>
        </pc:inkChg>
        <pc:inkChg chg="mod">
          <ac:chgData name="padmashreereddy22@gmail.com" userId="890bee11ac2559f8" providerId="LiveId" clId="{8D635BDE-284E-42CA-B041-E00546BE1BF4}" dt="2023-07-20T15:52:17.797" v="1105" actId="165"/>
          <ac:inkMkLst>
            <pc:docMk/>
            <pc:sldMk cId="1791604104" sldId="1054"/>
            <ac:inkMk id="229" creationId="{821C5D75-5893-4206-97E1-0AC685CE50EE}"/>
          </ac:inkMkLst>
        </pc:inkChg>
        <pc:inkChg chg="mod">
          <ac:chgData name="padmashreereddy22@gmail.com" userId="890bee11ac2559f8" providerId="LiveId" clId="{8D635BDE-284E-42CA-B041-E00546BE1BF4}" dt="2023-07-20T15:52:17.797" v="1105" actId="165"/>
          <ac:inkMkLst>
            <pc:docMk/>
            <pc:sldMk cId="1791604104" sldId="1054"/>
            <ac:inkMk id="230" creationId="{BF7D93C6-EC13-4D1E-AB71-5BC00E3CAF2F}"/>
          </ac:inkMkLst>
        </pc:inkChg>
        <pc:inkChg chg="mod">
          <ac:chgData name="padmashreereddy22@gmail.com" userId="890bee11ac2559f8" providerId="LiveId" clId="{8D635BDE-284E-42CA-B041-E00546BE1BF4}" dt="2023-07-20T15:52:17.797" v="1105" actId="165"/>
          <ac:inkMkLst>
            <pc:docMk/>
            <pc:sldMk cId="1791604104" sldId="1054"/>
            <ac:inkMk id="231" creationId="{DED6828D-BD57-4913-8B87-14AE7AEBE302}"/>
          </ac:inkMkLst>
        </pc:inkChg>
        <pc:inkChg chg="mod">
          <ac:chgData name="padmashreereddy22@gmail.com" userId="890bee11ac2559f8" providerId="LiveId" clId="{8D635BDE-284E-42CA-B041-E00546BE1BF4}" dt="2023-07-20T15:52:17.797" v="1105" actId="165"/>
          <ac:inkMkLst>
            <pc:docMk/>
            <pc:sldMk cId="1791604104" sldId="1054"/>
            <ac:inkMk id="232" creationId="{8AA9051E-1A2F-4092-8276-759834A89861}"/>
          </ac:inkMkLst>
        </pc:inkChg>
        <pc:inkChg chg="mod">
          <ac:chgData name="padmashreereddy22@gmail.com" userId="890bee11ac2559f8" providerId="LiveId" clId="{8D635BDE-284E-42CA-B041-E00546BE1BF4}" dt="2023-07-20T15:52:17.797" v="1105" actId="165"/>
          <ac:inkMkLst>
            <pc:docMk/>
            <pc:sldMk cId="1791604104" sldId="1054"/>
            <ac:inkMk id="233" creationId="{3C9157FC-7C78-4954-8A51-4941940EECEB}"/>
          </ac:inkMkLst>
        </pc:inkChg>
        <pc:inkChg chg="mod">
          <ac:chgData name="padmashreereddy22@gmail.com" userId="890bee11ac2559f8" providerId="LiveId" clId="{8D635BDE-284E-42CA-B041-E00546BE1BF4}" dt="2023-07-20T15:52:17.797" v="1105" actId="165"/>
          <ac:inkMkLst>
            <pc:docMk/>
            <pc:sldMk cId="1791604104" sldId="1054"/>
            <ac:inkMk id="248" creationId="{CF83DA36-5486-4B4F-8FFA-03F473375B28}"/>
          </ac:inkMkLst>
        </pc:inkChg>
        <pc:inkChg chg="mod">
          <ac:chgData name="padmashreereddy22@gmail.com" userId="890bee11ac2559f8" providerId="LiveId" clId="{8D635BDE-284E-42CA-B041-E00546BE1BF4}" dt="2023-07-20T15:52:17.797" v="1105" actId="165"/>
          <ac:inkMkLst>
            <pc:docMk/>
            <pc:sldMk cId="1791604104" sldId="1054"/>
            <ac:inkMk id="249" creationId="{BA9C0CF1-F970-4499-ACC9-663871DCB575}"/>
          </ac:inkMkLst>
        </pc:inkChg>
        <pc:inkChg chg="mod">
          <ac:chgData name="padmashreereddy22@gmail.com" userId="890bee11ac2559f8" providerId="LiveId" clId="{8D635BDE-284E-42CA-B041-E00546BE1BF4}" dt="2023-07-20T15:52:17.797" v="1105" actId="165"/>
          <ac:inkMkLst>
            <pc:docMk/>
            <pc:sldMk cId="1791604104" sldId="1054"/>
            <ac:inkMk id="250" creationId="{75A81058-E8FE-4A03-AF39-8998E8FFE59B}"/>
          </ac:inkMkLst>
        </pc:inkChg>
        <pc:inkChg chg="mod">
          <ac:chgData name="padmashreereddy22@gmail.com" userId="890bee11ac2559f8" providerId="LiveId" clId="{8D635BDE-284E-42CA-B041-E00546BE1BF4}" dt="2023-07-20T15:52:17.797" v="1105" actId="165"/>
          <ac:inkMkLst>
            <pc:docMk/>
            <pc:sldMk cId="1791604104" sldId="1054"/>
            <ac:inkMk id="252" creationId="{7C964B9E-FABC-4857-BF33-B22066B3871B}"/>
          </ac:inkMkLst>
        </pc:inkChg>
        <pc:inkChg chg="mod">
          <ac:chgData name="padmashreereddy22@gmail.com" userId="890bee11ac2559f8" providerId="LiveId" clId="{8D635BDE-284E-42CA-B041-E00546BE1BF4}" dt="2023-07-20T15:52:17.797" v="1105" actId="165"/>
          <ac:inkMkLst>
            <pc:docMk/>
            <pc:sldMk cId="1791604104" sldId="1054"/>
            <ac:inkMk id="253" creationId="{BEA4B623-FE98-40D8-AF0C-F12A1F4EE30D}"/>
          </ac:inkMkLst>
        </pc:inkChg>
        <pc:inkChg chg="mod">
          <ac:chgData name="padmashreereddy22@gmail.com" userId="890bee11ac2559f8" providerId="LiveId" clId="{8D635BDE-284E-42CA-B041-E00546BE1BF4}" dt="2023-07-20T15:52:17.797" v="1105" actId="165"/>
          <ac:inkMkLst>
            <pc:docMk/>
            <pc:sldMk cId="1791604104" sldId="1054"/>
            <ac:inkMk id="256" creationId="{8536901B-3A29-49FC-A9C5-D2EB7564B3F2}"/>
          </ac:inkMkLst>
        </pc:inkChg>
        <pc:inkChg chg="mod">
          <ac:chgData name="padmashreereddy22@gmail.com" userId="890bee11ac2559f8" providerId="LiveId" clId="{8D635BDE-284E-42CA-B041-E00546BE1BF4}" dt="2023-07-20T15:52:17.797" v="1105" actId="165"/>
          <ac:inkMkLst>
            <pc:docMk/>
            <pc:sldMk cId="1791604104" sldId="1054"/>
            <ac:inkMk id="257" creationId="{C5158C7B-8BE0-4846-98BA-9A9F9F7C5071}"/>
          </ac:inkMkLst>
        </pc:inkChg>
        <pc:inkChg chg="mod">
          <ac:chgData name="padmashreereddy22@gmail.com" userId="890bee11ac2559f8" providerId="LiveId" clId="{8D635BDE-284E-42CA-B041-E00546BE1BF4}" dt="2023-07-20T15:52:17.797" v="1105" actId="165"/>
          <ac:inkMkLst>
            <pc:docMk/>
            <pc:sldMk cId="1791604104" sldId="1054"/>
            <ac:inkMk id="258" creationId="{219D77E9-5124-4677-A9E9-C74A3C7096FB}"/>
          </ac:inkMkLst>
        </pc:inkChg>
        <pc:inkChg chg="mod">
          <ac:chgData name="padmashreereddy22@gmail.com" userId="890bee11ac2559f8" providerId="LiveId" clId="{8D635BDE-284E-42CA-B041-E00546BE1BF4}" dt="2023-07-20T15:52:17.797" v="1105" actId="165"/>
          <ac:inkMkLst>
            <pc:docMk/>
            <pc:sldMk cId="1791604104" sldId="1054"/>
            <ac:inkMk id="259" creationId="{8849701F-11D3-4C3D-9084-8B7D1E784133}"/>
          </ac:inkMkLst>
        </pc:inkChg>
        <pc:inkChg chg="mod">
          <ac:chgData name="padmashreereddy22@gmail.com" userId="890bee11ac2559f8" providerId="LiveId" clId="{8D635BDE-284E-42CA-B041-E00546BE1BF4}" dt="2023-07-20T15:52:17.797" v="1105" actId="165"/>
          <ac:inkMkLst>
            <pc:docMk/>
            <pc:sldMk cId="1791604104" sldId="1054"/>
            <ac:inkMk id="260" creationId="{F38D97C7-CE11-44CF-89B7-F2071CAEA3BC}"/>
          </ac:inkMkLst>
        </pc:inkChg>
        <pc:inkChg chg="mod">
          <ac:chgData name="padmashreereddy22@gmail.com" userId="890bee11ac2559f8" providerId="LiveId" clId="{8D635BDE-284E-42CA-B041-E00546BE1BF4}" dt="2023-07-20T15:52:17.797" v="1105" actId="165"/>
          <ac:inkMkLst>
            <pc:docMk/>
            <pc:sldMk cId="1791604104" sldId="1054"/>
            <ac:inkMk id="261" creationId="{ACC0D72B-4F6A-470F-83C3-0181D18FD6C2}"/>
          </ac:inkMkLst>
        </pc:inkChg>
        <pc:inkChg chg="mod">
          <ac:chgData name="padmashreereddy22@gmail.com" userId="890bee11ac2559f8" providerId="LiveId" clId="{8D635BDE-284E-42CA-B041-E00546BE1BF4}" dt="2023-07-20T15:52:17.797" v="1105" actId="165"/>
          <ac:inkMkLst>
            <pc:docMk/>
            <pc:sldMk cId="1791604104" sldId="1054"/>
            <ac:inkMk id="262" creationId="{0145DC89-4B80-49E7-A23E-BAC121FEC326}"/>
          </ac:inkMkLst>
        </pc:inkChg>
        <pc:inkChg chg="mod">
          <ac:chgData name="padmashreereddy22@gmail.com" userId="890bee11ac2559f8" providerId="LiveId" clId="{8D635BDE-284E-42CA-B041-E00546BE1BF4}" dt="2023-07-20T15:52:17.797" v="1105" actId="165"/>
          <ac:inkMkLst>
            <pc:docMk/>
            <pc:sldMk cId="1791604104" sldId="1054"/>
            <ac:inkMk id="277" creationId="{80646463-E514-4886-A937-0FD04D354C58}"/>
          </ac:inkMkLst>
        </pc:inkChg>
        <pc:inkChg chg="mod">
          <ac:chgData name="padmashreereddy22@gmail.com" userId="890bee11ac2559f8" providerId="LiveId" clId="{8D635BDE-284E-42CA-B041-E00546BE1BF4}" dt="2023-07-20T15:52:17.797" v="1105" actId="165"/>
          <ac:inkMkLst>
            <pc:docMk/>
            <pc:sldMk cId="1791604104" sldId="1054"/>
            <ac:inkMk id="278" creationId="{52A05FC3-1074-437E-BC7C-E7B5190A749A}"/>
          </ac:inkMkLst>
        </pc:inkChg>
        <pc:inkChg chg="mod">
          <ac:chgData name="padmashreereddy22@gmail.com" userId="890bee11ac2559f8" providerId="LiveId" clId="{8D635BDE-284E-42CA-B041-E00546BE1BF4}" dt="2023-07-20T15:52:17.797" v="1105" actId="165"/>
          <ac:inkMkLst>
            <pc:docMk/>
            <pc:sldMk cId="1791604104" sldId="1054"/>
            <ac:inkMk id="279" creationId="{8A358513-2FB5-4C2F-9C9E-0D102B0A09CF}"/>
          </ac:inkMkLst>
        </pc:inkChg>
        <pc:inkChg chg="mod">
          <ac:chgData name="padmashreereddy22@gmail.com" userId="890bee11ac2559f8" providerId="LiveId" clId="{8D635BDE-284E-42CA-B041-E00546BE1BF4}" dt="2023-07-20T15:52:17.797" v="1105" actId="165"/>
          <ac:inkMkLst>
            <pc:docMk/>
            <pc:sldMk cId="1791604104" sldId="1054"/>
            <ac:inkMk id="281" creationId="{2D62E1D2-869A-404B-8B3B-9460C8469D8C}"/>
          </ac:inkMkLst>
        </pc:inkChg>
        <pc:inkChg chg="mod">
          <ac:chgData name="padmashreereddy22@gmail.com" userId="890bee11ac2559f8" providerId="LiveId" clId="{8D635BDE-284E-42CA-B041-E00546BE1BF4}" dt="2023-07-20T15:52:17.797" v="1105" actId="165"/>
          <ac:inkMkLst>
            <pc:docMk/>
            <pc:sldMk cId="1791604104" sldId="1054"/>
            <ac:inkMk id="282" creationId="{CB120456-517E-49A8-91DA-26745727F0AA}"/>
          </ac:inkMkLst>
        </pc:inkChg>
        <pc:inkChg chg="mod">
          <ac:chgData name="padmashreereddy22@gmail.com" userId="890bee11ac2559f8" providerId="LiveId" clId="{8D635BDE-284E-42CA-B041-E00546BE1BF4}" dt="2023-07-20T15:52:17.797" v="1105" actId="165"/>
          <ac:inkMkLst>
            <pc:docMk/>
            <pc:sldMk cId="1791604104" sldId="1054"/>
            <ac:inkMk id="285" creationId="{176ECC12-CDB4-405B-BC36-AD8B1E23A74F}"/>
          </ac:inkMkLst>
        </pc:inkChg>
        <pc:inkChg chg="mod">
          <ac:chgData name="padmashreereddy22@gmail.com" userId="890bee11ac2559f8" providerId="LiveId" clId="{8D635BDE-284E-42CA-B041-E00546BE1BF4}" dt="2023-07-20T15:52:17.797" v="1105" actId="165"/>
          <ac:inkMkLst>
            <pc:docMk/>
            <pc:sldMk cId="1791604104" sldId="1054"/>
            <ac:inkMk id="286" creationId="{87CCAD78-419C-418B-B7EA-2CC3017346C3}"/>
          </ac:inkMkLst>
        </pc:inkChg>
        <pc:inkChg chg="mod">
          <ac:chgData name="padmashreereddy22@gmail.com" userId="890bee11ac2559f8" providerId="LiveId" clId="{8D635BDE-284E-42CA-B041-E00546BE1BF4}" dt="2023-07-20T15:52:17.797" v="1105" actId="165"/>
          <ac:inkMkLst>
            <pc:docMk/>
            <pc:sldMk cId="1791604104" sldId="1054"/>
            <ac:inkMk id="287" creationId="{7E71AC34-48A6-42AF-A81C-C20887BFB9DF}"/>
          </ac:inkMkLst>
        </pc:inkChg>
        <pc:inkChg chg="mod">
          <ac:chgData name="padmashreereddy22@gmail.com" userId="890bee11ac2559f8" providerId="LiveId" clId="{8D635BDE-284E-42CA-B041-E00546BE1BF4}" dt="2023-07-20T15:52:17.797" v="1105" actId="165"/>
          <ac:inkMkLst>
            <pc:docMk/>
            <pc:sldMk cId="1791604104" sldId="1054"/>
            <ac:inkMk id="288" creationId="{40E3EA22-EA4C-407B-9D5A-1695F9B239A1}"/>
          </ac:inkMkLst>
        </pc:inkChg>
        <pc:inkChg chg="mod">
          <ac:chgData name="padmashreereddy22@gmail.com" userId="890bee11ac2559f8" providerId="LiveId" clId="{8D635BDE-284E-42CA-B041-E00546BE1BF4}" dt="2023-07-20T15:52:17.797" v="1105" actId="165"/>
          <ac:inkMkLst>
            <pc:docMk/>
            <pc:sldMk cId="1791604104" sldId="1054"/>
            <ac:inkMk id="289" creationId="{85CAC0ED-FF4F-4F70-AD40-0F6638565221}"/>
          </ac:inkMkLst>
        </pc:inkChg>
        <pc:inkChg chg="mod">
          <ac:chgData name="padmashreereddy22@gmail.com" userId="890bee11ac2559f8" providerId="LiveId" clId="{8D635BDE-284E-42CA-B041-E00546BE1BF4}" dt="2023-07-20T15:52:17.797" v="1105" actId="165"/>
          <ac:inkMkLst>
            <pc:docMk/>
            <pc:sldMk cId="1791604104" sldId="1054"/>
            <ac:inkMk id="290" creationId="{7BA68A80-61A6-4961-89E2-051D75D676F8}"/>
          </ac:inkMkLst>
        </pc:inkChg>
        <pc:inkChg chg="mod">
          <ac:chgData name="padmashreereddy22@gmail.com" userId="890bee11ac2559f8" providerId="LiveId" clId="{8D635BDE-284E-42CA-B041-E00546BE1BF4}" dt="2023-07-20T15:52:17.797" v="1105" actId="165"/>
          <ac:inkMkLst>
            <pc:docMk/>
            <pc:sldMk cId="1791604104" sldId="1054"/>
            <ac:inkMk id="291" creationId="{CAEAFBDE-0178-42E5-A787-60E3DEE5B04F}"/>
          </ac:inkMkLst>
        </pc:inkChg>
        <pc:inkChg chg="mod">
          <ac:chgData name="padmashreereddy22@gmail.com" userId="890bee11ac2559f8" providerId="LiveId" clId="{8D635BDE-284E-42CA-B041-E00546BE1BF4}" dt="2023-07-20T15:55:13.995" v="1149" actId="571"/>
          <ac:inkMkLst>
            <pc:docMk/>
            <pc:sldMk cId="1791604104" sldId="1054"/>
            <ac:inkMk id="334" creationId="{7DCE40AC-B110-495E-B3EA-B27D60453058}"/>
          </ac:inkMkLst>
        </pc:inkChg>
        <pc:inkChg chg="mod">
          <ac:chgData name="padmashreereddy22@gmail.com" userId="890bee11ac2559f8" providerId="LiveId" clId="{8D635BDE-284E-42CA-B041-E00546BE1BF4}" dt="2023-07-20T15:55:13.995" v="1149" actId="571"/>
          <ac:inkMkLst>
            <pc:docMk/>
            <pc:sldMk cId="1791604104" sldId="1054"/>
            <ac:inkMk id="335" creationId="{CD7096F6-596C-46A3-8F27-6730EA02AC8B}"/>
          </ac:inkMkLst>
        </pc:inkChg>
        <pc:inkChg chg="mod">
          <ac:chgData name="padmashreereddy22@gmail.com" userId="890bee11ac2559f8" providerId="LiveId" clId="{8D635BDE-284E-42CA-B041-E00546BE1BF4}" dt="2023-07-20T15:55:13.995" v="1149" actId="571"/>
          <ac:inkMkLst>
            <pc:docMk/>
            <pc:sldMk cId="1791604104" sldId="1054"/>
            <ac:inkMk id="336" creationId="{C4625891-4796-4931-80F1-194518CD6F13}"/>
          </ac:inkMkLst>
        </pc:inkChg>
        <pc:inkChg chg="mod">
          <ac:chgData name="padmashreereddy22@gmail.com" userId="890bee11ac2559f8" providerId="LiveId" clId="{8D635BDE-284E-42CA-B041-E00546BE1BF4}" dt="2023-07-20T15:55:13.995" v="1149" actId="571"/>
          <ac:inkMkLst>
            <pc:docMk/>
            <pc:sldMk cId="1791604104" sldId="1054"/>
            <ac:inkMk id="338" creationId="{7E9A0ADA-4928-44FB-BB71-58062199BEF1}"/>
          </ac:inkMkLst>
        </pc:inkChg>
        <pc:inkChg chg="mod">
          <ac:chgData name="padmashreereddy22@gmail.com" userId="890bee11ac2559f8" providerId="LiveId" clId="{8D635BDE-284E-42CA-B041-E00546BE1BF4}" dt="2023-07-20T15:55:13.995" v="1149" actId="571"/>
          <ac:inkMkLst>
            <pc:docMk/>
            <pc:sldMk cId="1791604104" sldId="1054"/>
            <ac:inkMk id="339" creationId="{7ADFB67A-8519-4A06-9C60-B37EB1C7FAB0}"/>
          </ac:inkMkLst>
        </pc:inkChg>
        <pc:inkChg chg="mod">
          <ac:chgData name="padmashreereddy22@gmail.com" userId="890bee11ac2559f8" providerId="LiveId" clId="{8D635BDE-284E-42CA-B041-E00546BE1BF4}" dt="2023-07-20T15:55:13.995" v="1149" actId="571"/>
          <ac:inkMkLst>
            <pc:docMk/>
            <pc:sldMk cId="1791604104" sldId="1054"/>
            <ac:inkMk id="342" creationId="{450232DD-8878-46AE-B663-39FBF2E981D1}"/>
          </ac:inkMkLst>
        </pc:inkChg>
        <pc:inkChg chg="mod">
          <ac:chgData name="padmashreereddy22@gmail.com" userId="890bee11ac2559f8" providerId="LiveId" clId="{8D635BDE-284E-42CA-B041-E00546BE1BF4}" dt="2023-07-20T15:55:13.995" v="1149" actId="571"/>
          <ac:inkMkLst>
            <pc:docMk/>
            <pc:sldMk cId="1791604104" sldId="1054"/>
            <ac:inkMk id="343" creationId="{4AC8F6DB-8794-48BE-A6F9-611762295C29}"/>
          </ac:inkMkLst>
        </pc:inkChg>
        <pc:inkChg chg="mod">
          <ac:chgData name="padmashreereddy22@gmail.com" userId="890bee11ac2559f8" providerId="LiveId" clId="{8D635BDE-284E-42CA-B041-E00546BE1BF4}" dt="2023-07-20T15:55:13.995" v="1149" actId="571"/>
          <ac:inkMkLst>
            <pc:docMk/>
            <pc:sldMk cId="1791604104" sldId="1054"/>
            <ac:inkMk id="344" creationId="{596863DC-1664-4E7F-9757-2460FEB1E4DF}"/>
          </ac:inkMkLst>
        </pc:inkChg>
        <pc:inkChg chg="mod">
          <ac:chgData name="padmashreereddy22@gmail.com" userId="890bee11ac2559f8" providerId="LiveId" clId="{8D635BDE-284E-42CA-B041-E00546BE1BF4}" dt="2023-07-20T15:55:13.995" v="1149" actId="571"/>
          <ac:inkMkLst>
            <pc:docMk/>
            <pc:sldMk cId="1791604104" sldId="1054"/>
            <ac:inkMk id="345" creationId="{2EE84DF7-7A09-46CB-ABFB-6C74FD1203F2}"/>
          </ac:inkMkLst>
        </pc:inkChg>
        <pc:inkChg chg="mod">
          <ac:chgData name="padmashreereddy22@gmail.com" userId="890bee11ac2559f8" providerId="LiveId" clId="{8D635BDE-284E-42CA-B041-E00546BE1BF4}" dt="2023-07-20T15:55:13.995" v="1149" actId="571"/>
          <ac:inkMkLst>
            <pc:docMk/>
            <pc:sldMk cId="1791604104" sldId="1054"/>
            <ac:inkMk id="346" creationId="{10414B31-64F9-434E-B9FE-7B35A746E273}"/>
          </ac:inkMkLst>
        </pc:inkChg>
        <pc:inkChg chg="mod">
          <ac:chgData name="padmashreereddy22@gmail.com" userId="890bee11ac2559f8" providerId="LiveId" clId="{8D635BDE-284E-42CA-B041-E00546BE1BF4}" dt="2023-07-20T15:55:13.995" v="1149" actId="571"/>
          <ac:inkMkLst>
            <pc:docMk/>
            <pc:sldMk cId="1791604104" sldId="1054"/>
            <ac:inkMk id="347" creationId="{F46920E9-4096-4032-BFE8-D2DEFA424FE8}"/>
          </ac:inkMkLst>
        </pc:inkChg>
        <pc:inkChg chg="mod">
          <ac:chgData name="padmashreereddy22@gmail.com" userId="890bee11ac2559f8" providerId="LiveId" clId="{8D635BDE-284E-42CA-B041-E00546BE1BF4}" dt="2023-07-20T15:55:13.995" v="1149" actId="571"/>
          <ac:inkMkLst>
            <pc:docMk/>
            <pc:sldMk cId="1791604104" sldId="1054"/>
            <ac:inkMk id="348" creationId="{6C2D51B1-3E7B-49B8-A474-FEE937CCAA9A}"/>
          </ac:inkMkLst>
        </pc:inkChg>
        <pc:inkChg chg="mod">
          <ac:chgData name="padmashreereddy22@gmail.com" userId="890bee11ac2559f8" providerId="LiveId" clId="{8D635BDE-284E-42CA-B041-E00546BE1BF4}" dt="2023-07-20T15:55:13.995" v="1149" actId="571"/>
          <ac:inkMkLst>
            <pc:docMk/>
            <pc:sldMk cId="1791604104" sldId="1054"/>
            <ac:inkMk id="364" creationId="{08FBA21F-78CF-4979-99F8-AEBFD11AA62E}"/>
          </ac:inkMkLst>
        </pc:inkChg>
        <pc:inkChg chg="mod">
          <ac:chgData name="padmashreereddy22@gmail.com" userId="890bee11ac2559f8" providerId="LiveId" clId="{8D635BDE-284E-42CA-B041-E00546BE1BF4}" dt="2023-07-20T15:55:13.995" v="1149" actId="571"/>
          <ac:inkMkLst>
            <pc:docMk/>
            <pc:sldMk cId="1791604104" sldId="1054"/>
            <ac:inkMk id="365" creationId="{35F83B96-079C-41AE-8F46-5FE05A13DB59}"/>
          </ac:inkMkLst>
        </pc:inkChg>
        <pc:inkChg chg="mod">
          <ac:chgData name="padmashreereddy22@gmail.com" userId="890bee11ac2559f8" providerId="LiveId" clId="{8D635BDE-284E-42CA-B041-E00546BE1BF4}" dt="2023-07-20T15:55:13.995" v="1149" actId="571"/>
          <ac:inkMkLst>
            <pc:docMk/>
            <pc:sldMk cId="1791604104" sldId="1054"/>
            <ac:inkMk id="366" creationId="{2EB19B25-BBA9-4145-8EEB-ACD391B68B34}"/>
          </ac:inkMkLst>
        </pc:inkChg>
        <pc:inkChg chg="mod">
          <ac:chgData name="padmashreereddy22@gmail.com" userId="890bee11ac2559f8" providerId="LiveId" clId="{8D635BDE-284E-42CA-B041-E00546BE1BF4}" dt="2023-07-20T15:55:13.995" v="1149" actId="571"/>
          <ac:inkMkLst>
            <pc:docMk/>
            <pc:sldMk cId="1791604104" sldId="1054"/>
            <ac:inkMk id="368" creationId="{1D7C25CA-2FB1-4F41-B29C-039B86D90DD7}"/>
          </ac:inkMkLst>
        </pc:inkChg>
        <pc:inkChg chg="mod">
          <ac:chgData name="padmashreereddy22@gmail.com" userId="890bee11ac2559f8" providerId="LiveId" clId="{8D635BDE-284E-42CA-B041-E00546BE1BF4}" dt="2023-07-20T15:55:13.995" v="1149" actId="571"/>
          <ac:inkMkLst>
            <pc:docMk/>
            <pc:sldMk cId="1791604104" sldId="1054"/>
            <ac:inkMk id="369" creationId="{774D4348-36A2-4B5D-A992-2464A1F41AE6}"/>
          </ac:inkMkLst>
        </pc:inkChg>
        <pc:inkChg chg="mod">
          <ac:chgData name="padmashreereddy22@gmail.com" userId="890bee11ac2559f8" providerId="LiveId" clId="{8D635BDE-284E-42CA-B041-E00546BE1BF4}" dt="2023-07-20T15:55:13.995" v="1149" actId="571"/>
          <ac:inkMkLst>
            <pc:docMk/>
            <pc:sldMk cId="1791604104" sldId="1054"/>
            <ac:inkMk id="372" creationId="{6EFB9E19-3AD7-4E6B-95E9-FF6E401FF254}"/>
          </ac:inkMkLst>
        </pc:inkChg>
        <pc:inkChg chg="mod">
          <ac:chgData name="padmashreereddy22@gmail.com" userId="890bee11ac2559f8" providerId="LiveId" clId="{8D635BDE-284E-42CA-B041-E00546BE1BF4}" dt="2023-07-20T15:55:13.995" v="1149" actId="571"/>
          <ac:inkMkLst>
            <pc:docMk/>
            <pc:sldMk cId="1791604104" sldId="1054"/>
            <ac:inkMk id="373" creationId="{075D410B-4576-4BB6-B86A-C3BD0FCE3DAB}"/>
          </ac:inkMkLst>
        </pc:inkChg>
        <pc:inkChg chg="mod">
          <ac:chgData name="padmashreereddy22@gmail.com" userId="890bee11ac2559f8" providerId="LiveId" clId="{8D635BDE-284E-42CA-B041-E00546BE1BF4}" dt="2023-07-20T15:55:13.995" v="1149" actId="571"/>
          <ac:inkMkLst>
            <pc:docMk/>
            <pc:sldMk cId="1791604104" sldId="1054"/>
            <ac:inkMk id="374" creationId="{D69A5745-1395-4C92-9B41-9A67C7FBCA5E}"/>
          </ac:inkMkLst>
        </pc:inkChg>
        <pc:inkChg chg="mod">
          <ac:chgData name="padmashreereddy22@gmail.com" userId="890bee11ac2559f8" providerId="LiveId" clId="{8D635BDE-284E-42CA-B041-E00546BE1BF4}" dt="2023-07-20T15:55:13.995" v="1149" actId="571"/>
          <ac:inkMkLst>
            <pc:docMk/>
            <pc:sldMk cId="1791604104" sldId="1054"/>
            <ac:inkMk id="375" creationId="{2B049235-3DB8-4ACF-8899-49BD4D167550}"/>
          </ac:inkMkLst>
        </pc:inkChg>
        <pc:inkChg chg="mod">
          <ac:chgData name="padmashreereddy22@gmail.com" userId="890bee11ac2559f8" providerId="LiveId" clId="{8D635BDE-284E-42CA-B041-E00546BE1BF4}" dt="2023-07-20T15:55:13.995" v="1149" actId="571"/>
          <ac:inkMkLst>
            <pc:docMk/>
            <pc:sldMk cId="1791604104" sldId="1054"/>
            <ac:inkMk id="376" creationId="{70589BD2-7A83-4EE8-93B2-F13675341DF4}"/>
          </ac:inkMkLst>
        </pc:inkChg>
        <pc:inkChg chg="mod">
          <ac:chgData name="padmashreereddy22@gmail.com" userId="890bee11ac2559f8" providerId="LiveId" clId="{8D635BDE-284E-42CA-B041-E00546BE1BF4}" dt="2023-07-20T15:55:13.995" v="1149" actId="571"/>
          <ac:inkMkLst>
            <pc:docMk/>
            <pc:sldMk cId="1791604104" sldId="1054"/>
            <ac:inkMk id="377" creationId="{878A0396-D909-43BA-9388-4BBC1502E2D2}"/>
          </ac:inkMkLst>
        </pc:inkChg>
        <pc:inkChg chg="mod">
          <ac:chgData name="padmashreereddy22@gmail.com" userId="890bee11ac2559f8" providerId="LiveId" clId="{8D635BDE-284E-42CA-B041-E00546BE1BF4}" dt="2023-07-20T15:55:13.995" v="1149" actId="571"/>
          <ac:inkMkLst>
            <pc:docMk/>
            <pc:sldMk cId="1791604104" sldId="1054"/>
            <ac:inkMk id="378" creationId="{82201AF9-932E-4CA6-BDA7-431C1B420231}"/>
          </ac:inkMkLst>
        </pc:inkChg>
        <pc:inkChg chg="mod">
          <ac:chgData name="padmashreereddy22@gmail.com" userId="890bee11ac2559f8" providerId="LiveId" clId="{8D635BDE-284E-42CA-B041-E00546BE1BF4}" dt="2023-07-20T15:55:13.995" v="1149" actId="571"/>
          <ac:inkMkLst>
            <pc:docMk/>
            <pc:sldMk cId="1791604104" sldId="1054"/>
            <ac:inkMk id="394" creationId="{66119CC8-EFA4-4061-8D67-081B2D69DDAC}"/>
          </ac:inkMkLst>
        </pc:inkChg>
        <pc:inkChg chg="mod">
          <ac:chgData name="padmashreereddy22@gmail.com" userId="890bee11ac2559f8" providerId="LiveId" clId="{8D635BDE-284E-42CA-B041-E00546BE1BF4}" dt="2023-07-20T15:55:13.995" v="1149" actId="571"/>
          <ac:inkMkLst>
            <pc:docMk/>
            <pc:sldMk cId="1791604104" sldId="1054"/>
            <ac:inkMk id="395" creationId="{7CE1414A-058F-43E3-B85E-9DDCECA0F05B}"/>
          </ac:inkMkLst>
        </pc:inkChg>
        <pc:inkChg chg="mod">
          <ac:chgData name="padmashreereddy22@gmail.com" userId="890bee11ac2559f8" providerId="LiveId" clId="{8D635BDE-284E-42CA-B041-E00546BE1BF4}" dt="2023-07-20T15:55:13.995" v="1149" actId="571"/>
          <ac:inkMkLst>
            <pc:docMk/>
            <pc:sldMk cId="1791604104" sldId="1054"/>
            <ac:inkMk id="396" creationId="{FDC86CE3-BA06-4664-A0DA-006C9B095336}"/>
          </ac:inkMkLst>
        </pc:inkChg>
        <pc:inkChg chg="mod">
          <ac:chgData name="padmashreereddy22@gmail.com" userId="890bee11ac2559f8" providerId="LiveId" clId="{8D635BDE-284E-42CA-B041-E00546BE1BF4}" dt="2023-07-20T15:55:13.995" v="1149" actId="571"/>
          <ac:inkMkLst>
            <pc:docMk/>
            <pc:sldMk cId="1791604104" sldId="1054"/>
            <ac:inkMk id="398" creationId="{CF083217-1FC6-427E-940F-D6ECFD4FDB15}"/>
          </ac:inkMkLst>
        </pc:inkChg>
        <pc:inkChg chg="mod">
          <ac:chgData name="padmashreereddy22@gmail.com" userId="890bee11ac2559f8" providerId="LiveId" clId="{8D635BDE-284E-42CA-B041-E00546BE1BF4}" dt="2023-07-20T15:55:13.995" v="1149" actId="571"/>
          <ac:inkMkLst>
            <pc:docMk/>
            <pc:sldMk cId="1791604104" sldId="1054"/>
            <ac:inkMk id="399" creationId="{17C8E620-4133-4A74-9CB1-9200239662CC}"/>
          </ac:inkMkLst>
        </pc:inkChg>
        <pc:inkChg chg="mod">
          <ac:chgData name="padmashreereddy22@gmail.com" userId="890bee11ac2559f8" providerId="LiveId" clId="{8D635BDE-284E-42CA-B041-E00546BE1BF4}" dt="2023-07-20T15:55:13.995" v="1149" actId="571"/>
          <ac:inkMkLst>
            <pc:docMk/>
            <pc:sldMk cId="1791604104" sldId="1054"/>
            <ac:inkMk id="402" creationId="{E15CE624-B7F8-4A59-B99C-B42D51ED8357}"/>
          </ac:inkMkLst>
        </pc:inkChg>
        <pc:inkChg chg="mod">
          <ac:chgData name="padmashreereddy22@gmail.com" userId="890bee11ac2559f8" providerId="LiveId" clId="{8D635BDE-284E-42CA-B041-E00546BE1BF4}" dt="2023-07-20T15:55:13.995" v="1149" actId="571"/>
          <ac:inkMkLst>
            <pc:docMk/>
            <pc:sldMk cId="1791604104" sldId="1054"/>
            <ac:inkMk id="403" creationId="{0F75EB77-EEF0-4CCC-8625-59C81DC1AF86}"/>
          </ac:inkMkLst>
        </pc:inkChg>
        <pc:inkChg chg="mod">
          <ac:chgData name="padmashreereddy22@gmail.com" userId="890bee11ac2559f8" providerId="LiveId" clId="{8D635BDE-284E-42CA-B041-E00546BE1BF4}" dt="2023-07-20T15:55:13.995" v="1149" actId="571"/>
          <ac:inkMkLst>
            <pc:docMk/>
            <pc:sldMk cId="1791604104" sldId="1054"/>
            <ac:inkMk id="404" creationId="{277CA3F1-D4BC-4BED-A9A6-F77D5357F6B3}"/>
          </ac:inkMkLst>
        </pc:inkChg>
        <pc:inkChg chg="mod">
          <ac:chgData name="padmashreereddy22@gmail.com" userId="890bee11ac2559f8" providerId="LiveId" clId="{8D635BDE-284E-42CA-B041-E00546BE1BF4}" dt="2023-07-20T15:55:13.995" v="1149" actId="571"/>
          <ac:inkMkLst>
            <pc:docMk/>
            <pc:sldMk cId="1791604104" sldId="1054"/>
            <ac:inkMk id="405" creationId="{B7F02E14-46EB-4563-8921-E2A4B89913DE}"/>
          </ac:inkMkLst>
        </pc:inkChg>
        <pc:inkChg chg="mod">
          <ac:chgData name="padmashreereddy22@gmail.com" userId="890bee11ac2559f8" providerId="LiveId" clId="{8D635BDE-284E-42CA-B041-E00546BE1BF4}" dt="2023-07-20T15:55:13.995" v="1149" actId="571"/>
          <ac:inkMkLst>
            <pc:docMk/>
            <pc:sldMk cId="1791604104" sldId="1054"/>
            <ac:inkMk id="406" creationId="{BCDA90D3-EC1E-4523-8414-826D74664B23}"/>
          </ac:inkMkLst>
        </pc:inkChg>
        <pc:inkChg chg="mod">
          <ac:chgData name="padmashreereddy22@gmail.com" userId="890bee11ac2559f8" providerId="LiveId" clId="{8D635BDE-284E-42CA-B041-E00546BE1BF4}" dt="2023-07-20T15:55:13.995" v="1149" actId="571"/>
          <ac:inkMkLst>
            <pc:docMk/>
            <pc:sldMk cId="1791604104" sldId="1054"/>
            <ac:inkMk id="407" creationId="{4A9130C7-1868-45CF-A641-9AB53379FD91}"/>
          </ac:inkMkLst>
        </pc:inkChg>
        <pc:inkChg chg="mod">
          <ac:chgData name="padmashreereddy22@gmail.com" userId="890bee11ac2559f8" providerId="LiveId" clId="{8D635BDE-284E-42CA-B041-E00546BE1BF4}" dt="2023-07-20T15:55:13.995" v="1149" actId="571"/>
          <ac:inkMkLst>
            <pc:docMk/>
            <pc:sldMk cId="1791604104" sldId="1054"/>
            <ac:inkMk id="408" creationId="{E6810216-7F95-46B5-9A5A-A5FD0F8CC17C}"/>
          </ac:inkMkLst>
        </pc:inkChg>
        <pc:inkChg chg="mod">
          <ac:chgData name="padmashreereddy22@gmail.com" userId="890bee11ac2559f8" providerId="LiveId" clId="{8D635BDE-284E-42CA-B041-E00546BE1BF4}" dt="2023-07-20T15:55:13.995" v="1149" actId="571"/>
          <ac:inkMkLst>
            <pc:docMk/>
            <pc:sldMk cId="1791604104" sldId="1054"/>
            <ac:inkMk id="424" creationId="{755CDF2C-B4EC-401F-B0DF-C2F3B5ED1685}"/>
          </ac:inkMkLst>
        </pc:inkChg>
        <pc:inkChg chg="mod">
          <ac:chgData name="padmashreereddy22@gmail.com" userId="890bee11ac2559f8" providerId="LiveId" clId="{8D635BDE-284E-42CA-B041-E00546BE1BF4}" dt="2023-07-20T15:55:13.995" v="1149" actId="571"/>
          <ac:inkMkLst>
            <pc:docMk/>
            <pc:sldMk cId="1791604104" sldId="1054"/>
            <ac:inkMk id="425" creationId="{0E3DC41E-F96B-4E02-A9B2-1BE380406F38}"/>
          </ac:inkMkLst>
        </pc:inkChg>
        <pc:inkChg chg="mod">
          <ac:chgData name="padmashreereddy22@gmail.com" userId="890bee11ac2559f8" providerId="LiveId" clId="{8D635BDE-284E-42CA-B041-E00546BE1BF4}" dt="2023-07-20T15:55:13.995" v="1149" actId="571"/>
          <ac:inkMkLst>
            <pc:docMk/>
            <pc:sldMk cId="1791604104" sldId="1054"/>
            <ac:inkMk id="426" creationId="{94484502-1AE2-4D6C-8492-13033F91BE7E}"/>
          </ac:inkMkLst>
        </pc:inkChg>
        <pc:inkChg chg="mod">
          <ac:chgData name="padmashreereddy22@gmail.com" userId="890bee11ac2559f8" providerId="LiveId" clId="{8D635BDE-284E-42CA-B041-E00546BE1BF4}" dt="2023-07-20T15:55:13.995" v="1149" actId="571"/>
          <ac:inkMkLst>
            <pc:docMk/>
            <pc:sldMk cId="1791604104" sldId="1054"/>
            <ac:inkMk id="428" creationId="{6CB52FDD-5D2F-4913-A06D-F1499DEB9807}"/>
          </ac:inkMkLst>
        </pc:inkChg>
        <pc:inkChg chg="mod">
          <ac:chgData name="padmashreereddy22@gmail.com" userId="890bee11ac2559f8" providerId="LiveId" clId="{8D635BDE-284E-42CA-B041-E00546BE1BF4}" dt="2023-07-20T15:55:13.995" v="1149" actId="571"/>
          <ac:inkMkLst>
            <pc:docMk/>
            <pc:sldMk cId="1791604104" sldId="1054"/>
            <ac:inkMk id="429" creationId="{6187822B-4FF2-43DD-BE3A-79520C8EBAEF}"/>
          </ac:inkMkLst>
        </pc:inkChg>
        <pc:inkChg chg="mod">
          <ac:chgData name="padmashreereddy22@gmail.com" userId="890bee11ac2559f8" providerId="LiveId" clId="{8D635BDE-284E-42CA-B041-E00546BE1BF4}" dt="2023-07-20T15:55:13.995" v="1149" actId="571"/>
          <ac:inkMkLst>
            <pc:docMk/>
            <pc:sldMk cId="1791604104" sldId="1054"/>
            <ac:inkMk id="432" creationId="{B8FA3624-533E-45B6-A3D2-8611E7EFF88A}"/>
          </ac:inkMkLst>
        </pc:inkChg>
        <pc:inkChg chg="mod">
          <ac:chgData name="padmashreereddy22@gmail.com" userId="890bee11ac2559f8" providerId="LiveId" clId="{8D635BDE-284E-42CA-B041-E00546BE1BF4}" dt="2023-07-20T15:55:13.995" v="1149" actId="571"/>
          <ac:inkMkLst>
            <pc:docMk/>
            <pc:sldMk cId="1791604104" sldId="1054"/>
            <ac:inkMk id="433" creationId="{41A6B20A-8B6C-46D4-87C6-7599F2D48FDF}"/>
          </ac:inkMkLst>
        </pc:inkChg>
        <pc:inkChg chg="mod">
          <ac:chgData name="padmashreereddy22@gmail.com" userId="890bee11ac2559f8" providerId="LiveId" clId="{8D635BDE-284E-42CA-B041-E00546BE1BF4}" dt="2023-07-20T15:55:13.995" v="1149" actId="571"/>
          <ac:inkMkLst>
            <pc:docMk/>
            <pc:sldMk cId="1791604104" sldId="1054"/>
            <ac:inkMk id="434" creationId="{8EF6E576-A344-4FCA-AE7A-B6CEBEB56149}"/>
          </ac:inkMkLst>
        </pc:inkChg>
        <pc:inkChg chg="mod">
          <ac:chgData name="padmashreereddy22@gmail.com" userId="890bee11ac2559f8" providerId="LiveId" clId="{8D635BDE-284E-42CA-B041-E00546BE1BF4}" dt="2023-07-20T15:55:13.995" v="1149" actId="571"/>
          <ac:inkMkLst>
            <pc:docMk/>
            <pc:sldMk cId="1791604104" sldId="1054"/>
            <ac:inkMk id="435" creationId="{27501570-1233-4969-9C95-AD2351C22B2D}"/>
          </ac:inkMkLst>
        </pc:inkChg>
        <pc:inkChg chg="mod">
          <ac:chgData name="padmashreereddy22@gmail.com" userId="890bee11ac2559f8" providerId="LiveId" clId="{8D635BDE-284E-42CA-B041-E00546BE1BF4}" dt="2023-07-20T15:55:13.995" v="1149" actId="571"/>
          <ac:inkMkLst>
            <pc:docMk/>
            <pc:sldMk cId="1791604104" sldId="1054"/>
            <ac:inkMk id="436" creationId="{3CBFA301-4651-4605-A243-DEFC0E1E5EAB}"/>
          </ac:inkMkLst>
        </pc:inkChg>
        <pc:inkChg chg="mod">
          <ac:chgData name="padmashreereddy22@gmail.com" userId="890bee11ac2559f8" providerId="LiveId" clId="{8D635BDE-284E-42CA-B041-E00546BE1BF4}" dt="2023-07-20T15:55:13.995" v="1149" actId="571"/>
          <ac:inkMkLst>
            <pc:docMk/>
            <pc:sldMk cId="1791604104" sldId="1054"/>
            <ac:inkMk id="437" creationId="{FD2E8203-14C7-47A7-A516-A621F9594FF1}"/>
          </ac:inkMkLst>
        </pc:inkChg>
        <pc:inkChg chg="mod">
          <ac:chgData name="padmashreereddy22@gmail.com" userId="890bee11ac2559f8" providerId="LiveId" clId="{8D635BDE-284E-42CA-B041-E00546BE1BF4}" dt="2023-07-20T15:55:13.995" v="1149" actId="571"/>
          <ac:inkMkLst>
            <pc:docMk/>
            <pc:sldMk cId="1791604104" sldId="1054"/>
            <ac:inkMk id="438" creationId="{76F1C907-4C6F-4AC6-95B9-3680CE3D1FC7}"/>
          </ac:inkMkLst>
        </pc:inkChg>
        <pc:inkChg chg="mod">
          <ac:chgData name="padmashreereddy22@gmail.com" userId="890bee11ac2559f8" providerId="LiveId" clId="{8D635BDE-284E-42CA-B041-E00546BE1BF4}" dt="2023-07-20T15:55:16.127" v="1150" actId="571"/>
          <ac:inkMkLst>
            <pc:docMk/>
            <pc:sldMk cId="1791604104" sldId="1054"/>
            <ac:inkMk id="454" creationId="{0A7927F6-8545-4ACE-879E-1C37646C3B0C}"/>
          </ac:inkMkLst>
        </pc:inkChg>
        <pc:inkChg chg="mod">
          <ac:chgData name="padmashreereddy22@gmail.com" userId="890bee11ac2559f8" providerId="LiveId" clId="{8D635BDE-284E-42CA-B041-E00546BE1BF4}" dt="2023-07-20T15:55:16.127" v="1150" actId="571"/>
          <ac:inkMkLst>
            <pc:docMk/>
            <pc:sldMk cId="1791604104" sldId="1054"/>
            <ac:inkMk id="455" creationId="{AC39067F-A4E5-4431-908D-16E3FE0FC970}"/>
          </ac:inkMkLst>
        </pc:inkChg>
        <pc:inkChg chg="mod">
          <ac:chgData name="padmashreereddy22@gmail.com" userId="890bee11ac2559f8" providerId="LiveId" clId="{8D635BDE-284E-42CA-B041-E00546BE1BF4}" dt="2023-07-20T15:55:16.127" v="1150" actId="571"/>
          <ac:inkMkLst>
            <pc:docMk/>
            <pc:sldMk cId="1791604104" sldId="1054"/>
            <ac:inkMk id="456" creationId="{17F09C47-3883-47A9-8B8B-A442989ECBD7}"/>
          </ac:inkMkLst>
        </pc:inkChg>
        <pc:inkChg chg="mod">
          <ac:chgData name="padmashreereddy22@gmail.com" userId="890bee11ac2559f8" providerId="LiveId" clId="{8D635BDE-284E-42CA-B041-E00546BE1BF4}" dt="2023-07-20T15:55:16.127" v="1150" actId="571"/>
          <ac:inkMkLst>
            <pc:docMk/>
            <pc:sldMk cId="1791604104" sldId="1054"/>
            <ac:inkMk id="458" creationId="{CBB703DA-A737-433C-90F4-DD19D097DBC4}"/>
          </ac:inkMkLst>
        </pc:inkChg>
        <pc:inkChg chg="mod">
          <ac:chgData name="padmashreereddy22@gmail.com" userId="890bee11ac2559f8" providerId="LiveId" clId="{8D635BDE-284E-42CA-B041-E00546BE1BF4}" dt="2023-07-20T15:55:16.127" v="1150" actId="571"/>
          <ac:inkMkLst>
            <pc:docMk/>
            <pc:sldMk cId="1791604104" sldId="1054"/>
            <ac:inkMk id="459" creationId="{BA40A833-AC53-4D9E-B9BB-FF30655FD978}"/>
          </ac:inkMkLst>
        </pc:inkChg>
        <pc:inkChg chg="mod">
          <ac:chgData name="padmashreereddy22@gmail.com" userId="890bee11ac2559f8" providerId="LiveId" clId="{8D635BDE-284E-42CA-B041-E00546BE1BF4}" dt="2023-07-20T15:55:16.127" v="1150" actId="571"/>
          <ac:inkMkLst>
            <pc:docMk/>
            <pc:sldMk cId="1791604104" sldId="1054"/>
            <ac:inkMk id="462" creationId="{8BD6D976-1152-440E-AF81-346EFACA0072}"/>
          </ac:inkMkLst>
        </pc:inkChg>
        <pc:inkChg chg="mod">
          <ac:chgData name="padmashreereddy22@gmail.com" userId="890bee11ac2559f8" providerId="LiveId" clId="{8D635BDE-284E-42CA-B041-E00546BE1BF4}" dt="2023-07-20T15:55:16.127" v="1150" actId="571"/>
          <ac:inkMkLst>
            <pc:docMk/>
            <pc:sldMk cId="1791604104" sldId="1054"/>
            <ac:inkMk id="463" creationId="{D7B2405F-CE6F-4CEB-A2E7-76BFE4BF157F}"/>
          </ac:inkMkLst>
        </pc:inkChg>
        <pc:inkChg chg="mod">
          <ac:chgData name="padmashreereddy22@gmail.com" userId="890bee11ac2559f8" providerId="LiveId" clId="{8D635BDE-284E-42CA-B041-E00546BE1BF4}" dt="2023-07-20T15:55:16.127" v="1150" actId="571"/>
          <ac:inkMkLst>
            <pc:docMk/>
            <pc:sldMk cId="1791604104" sldId="1054"/>
            <ac:inkMk id="464" creationId="{97EEFD63-7CC8-41A1-9536-268D72E5B38B}"/>
          </ac:inkMkLst>
        </pc:inkChg>
        <pc:inkChg chg="mod">
          <ac:chgData name="padmashreereddy22@gmail.com" userId="890bee11ac2559f8" providerId="LiveId" clId="{8D635BDE-284E-42CA-B041-E00546BE1BF4}" dt="2023-07-20T15:55:16.127" v="1150" actId="571"/>
          <ac:inkMkLst>
            <pc:docMk/>
            <pc:sldMk cId="1791604104" sldId="1054"/>
            <ac:inkMk id="465" creationId="{DAB75587-9670-4603-A4F9-338D26872A1A}"/>
          </ac:inkMkLst>
        </pc:inkChg>
        <pc:inkChg chg="mod">
          <ac:chgData name="padmashreereddy22@gmail.com" userId="890bee11ac2559f8" providerId="LiveId" clId="{8D635BDE-284E-42CA-B041-E00546BE1BF4}" dt="2023-07-20T15:55:16.127" v="1150" actId="571"/>
          <ac:inkMkLst>
            <pc:docMk/>
            <pc:sldMk cId="1791604104" sldId="1054"/>
            <ac:inkMk id="466" creationId="{C91D2A0C-551E-420D-B7A3-E390E5A497AD}"/>
          </ac:inkMkLst>
        </pc:inkChg>
        <pc:inkChg chg="mod">
          <ac:chgData name="padmashreereddy22@gmail.com" userId="890bee11ac2559f8" providerId="LiveId" clId="{8D635BDE-284E-42CA-B041-E00546BE1BF4}" dt="2023-07-20T15:55:16.127" v="1150" actId="571"/>
          <ac:inkMkLst>
            <pc:docMk/>
            <pc:sldMk cId="1791604104" sldId="1054"/>
            <ac:inkMk id="467" creationId="{A108AD58-1591-46DC-BBEA-1AB32F79D0E5}"/>
          </ac:inkMkLst>
        </pc:inkChg>
        <pc:inkChg chg="mod">
          <ac:chgData name="padmashreereddy22@gmail.com" userId="890bee11ac2559f8" providerId="LiveId" clId="{8D635BDE-284E-42CA-B041-E00546BE1BF4}" dt="2023-07-20T15:55:16.127" v="1150" actId="571"/>
          <ac:inkMkLst>
            <pc:docMk/>
            <pc:sldMk cId="1791604104" sldId="1054"/>
            <ac:inkMk id="468" creationId="{EB7CC87F-DB91-49EF-BC49-7D788CB32655}"/>
          </ac:inkMkLst>
        </pc:inkChg>
        <pc:inkChg chg="mod">
          <ac:chgData name="padmashreereddy22@gmail.com" userId="890bee11ac2559f8" providerId="LiveId" clId="{8D635BDE-284E-42CA-B041-E00546BE1BF4}" dt="2023-07-20T15:55:16.127" v="1150" actId="571"/>
          <ac:inkMkLst>
            <pc:docMk/>
            <pc:sldMk cId="1791604104" sldId="1054"/>
            <ac:inkMk id="484" creationId="{6B680548-6835-44A9-BB2E-CFEA3765D03C}"/>
          </ac:inkMkLst>
        </pc:inkChg>
        <pc:inkChg chg="mod">
          <ac:chgData name="padmashreereddy22@gmail.com" userId="890bee11ac2559f8" providerId="LiveId" clId="{8D635BDE-284E-42CA-B041-E00546BE1BF4}" dt="2023-07-20T15:55:16.127" v="1150" actId="571"/>
          <ac:inkMkLst>
            <pc:docMk/>
            <pc:sldMk cId="1791604104" sldId="1054"/>
            <ac:inkMk id="485" creationId="{32231D80-AF0D-4D0D-961D-A2D924E3C81A}"/>
          </ac:inkMkLst>
        </pc:inkChg>
        <pc:inkChg chg="mod">
          <ac:chgData name="padmashreereddy22@gmail.com" userId="890bee11ac2559f8" providerId="LiveId" clId="{8D635BDE-284E-42CA-B041-E00546BE1BF4}" dt="2023-07-20T15:55:16.127" v="1150" actId="571"/>
          <ac:inkMkLst>
            <pc:docMk/>
            <pc:sldMk cId="1791604104" sldId="1054"/>
            <ac:inkMk id="486" creationId="{29B2E9A8-3255-4897-B608-223EFA0D78CB}"/>
          </ac:inkMkLst>
        </pc:inkChg>
        <pc:inkChg chg="mod">
          <ac:chgData name="padmashreereddy22@gmail.com" userId="890bee11ac2559f8" providerId="LiveId" clId="{8D635BDE-284E-42CA-B041-E00546BE1BF4}" dt="2023-07-20T15:55:16.127" v="1150" actId="571"/>
          <ac:inkMkLst>
            <pc:docMk/>
            <pc:sldMk cId="1791604104" sldId="1054"/>
            <ac:inkMk id="488" creationId="{8DE47063-AF4E-42B9-AE01-03070156993A}"/>
          </ac:inkMkLst>
        </pc:inkChg>
        <pc:inkChg chg="mod">
          <ac:chgData name="padmashreereddy22@gmail.com" userId="890bee11ac2559f8" providerId="LiveId" clId="{8D635BDE-284E-42CA-B041-E00546BE1BF4}" dt="2023-07-20T15:55:16.127" v="1150" actId="571"/>
          <ac:inkMkLst>
            <pc:docMk/>
            <pc:sldMk cId="1791604104" sldId="1054"/>
            <ac:inkMk id="489" creationId="{12BEF6CE-E001-4543-9DEC-AB7E3D69B673}"/>
          </ac:inkMkLst>
        </pc:inkChg>
        <pc:inkChg chg="mod">
          <ac:chgData name="padmashreereddy22@gmail.com" userId="890bee11ac2559f8" providerId="LiveId" clId="{8D635BDE-284E-42CA-B041-E00546BE1BF4}" dt="2023-07-20T15:55:16.127" v="1150" actId="571"/>
          <ac:inkMkLst>
            <pc:docMk/>
            <pc:sldMk cId="1791604104" sldId="1054"/>
            <ac:inkMk id="492" creationId="{A29FA012-C9D8-45A2-A9AF-12386F22E74E}"/>
          </ac:inkMkLst>
        </pc:inkChg>
        <pc:inkChg chg="mod">
          <ac:chgData name="padmashreereddy22@gmail.com" userId="890bee11ac2559f8" providerId="LiveId" clId="{8D635BDE-284E-42CA-B041-E00546BE1BF4}" dt="2023-07-20T15:55:16.127" v="1150" actId="571"/>
          <ac:inkMkLst>
            <pc:docMk/>
            <pc:sldMk cId="1791604104" sldId="1054"/>
            <ac:inkMk id="493" creationId="{05FC6EF3-E9F9-42AE-9617-5D2E8A51DDBB}"/>
          </ac:inkMkLst>
        </pc:inkChg>
        <pc:inkChg chg="mod">
          <ac:chgData name="padmashreereddy22@gmail.com" userId="890bee11ac2559f8" providerId="LiveId" clId="{8D635BDE-284E-42CA-B041-E00546BE1BF4}" dt="2023-07-20T15:55:16.127" v="1150" actId="571"/>
          <ac:inkMkLst>
            <pc:docMk/>
            <pc:sldMk cId="1791604104" sldId="1054"/>
            <ac:inkMk id="494" creationId="{17D507AD-AB14-469F-AA3B-43DFA00C0B62}"/>
          </ac:inkMkLst>
        </pc:inkChg>
        <pc:inkChg chg="mod">
          <ac:chgData name="padmashreereddy22@gmail.com" userId="890bee11ac2559f8" providerId="LiveId" clId="{8D635BDE-284E-42CA-B041-E00546BE1BF4}" dt="2023-07-20T15:55:16.127" v="1150" actId="571"/>
          <ac:inkMkLst>
            <pc:docMk/>
            <pc:sldMk cId="1791604104" sldId="1054"/>
            <ac:inkMk id="495" creationId="{46F701F7-16AF-47F5-B2FB-A8A8EAB40D46}"/>
          </ac:inkMkLst>
        </pc:inkChg>
        <pc:inkChg chg="mod">
          <ac:chgData name="padmashreereddy22@gmail.com" userId="890bee11ac2559f8" providerId="LiveId" clId="{8D635BDE-284E-42CA-B041-E00546BE1BF4}" dt="2023-07-20T15:55:16.127" v="1150" actId="571"/>
          <ac:inkMkLst>
            <pc:docMk/>
            <pc:sldMk cId="1791604104" sldId="1054"/>
            <ac:inkMk id="496" creationId="{8853AA29-AE40-43ED-AB40-A3B67B391F45}"/>
          </ac:inkMkLst>
        </pc:inkChg>
        <pc:inkChg chg="mod">
          <ac:chgData name="padmashreereddy22@gmail.com" userId="890bee11ac2559f8" providerId="LiveId" clId="{8D635BDE-284E-42CA-B041-E00546BE1BF4}" dt="2023-07-20T15:55:16.127" v="1150" actId="571"/>
          <ac:inkMkLst>
            <pc:docMk/>
            <pc:sldMk cId="1791604104" sldId="1054"/>
            <ac:inkMk id="497" creationId="{FAAD137C-43EC-4428-B1AF-D2A7D36B476C}"/>
          </ac:inkMkLst>
        </pc:inkChg>
        <pc:inkChg chg="mod">
          <ac:chgData name="padmashreereddy22@gmail.com" userId="890bee11ac2559f8" providerId="LiveId" clId="{8D635BDE-284E-42CA-B041-E00546BE1BF4}" dt="2023-07-20T15:55:16.127" v="1150" actId="571"/>
          <ac:inkMkLst>
            <pc:docMk/>
            <pc:sldMk cId="1791604104" sldId="1054"/>
            <ac:inkMk id="498" creationId="{0005F0B2-6B3E-47DD-BA69-8658794791AA}"/>
          </ac:inkMkLst>
        </pc:inkChg>
        <pc:inkChg chg="mod">
          <ac:chgData name="padmashreereddy22@gmail.com" userId="890bee11ac2559f8" providerId="LiveId" clId="{8D635BDE-284E-42CA-B041-E00546BE1BF4}" dt="2023-07-20T15:55:16.127" v="1150" actId="571"/>
          <ac:inkMkLst>
            <pc:docMk/>
            <pc:sldMk cId="1791604104" sldId="1054"/>
            <ac:inkMk id="514" creationId="{AB8E3834-01A5-4BF5-A553-BA4780D6E1BC}"/>
          </ac:inkMkLst>
        </pc:inkChg>
        <pc:inkChg chg="mod">
          <ac:chgData name="padmashreereddy22@gmail.com" userId="890bee11ac2559f8" providerId="LiveId" clId="{8D635BDE-284E-42CA-B041-E00546BE1BF4}" dt="2023-07-20T15:55:16.127" v="1150" actId="571"/>
          <ac:inkMkLst>
            <pc:docMk/>
            <pc:sldMk cId="1791604104" sldId="1054"/>
            <ac:inkMk id="515" creationId="{B1A05FA1-DDFB-4F11-8BFF-7A02D2739830}"/>
          </ac:inkMkLst>
        </pc:inkChg>
        <pc:inkChg chg="mod">
          <ac:chgData name="padmashreereddy22@gmail.com" userId="890bee11ac2559f8" providerId="LiveId" clId="{8D635BDE-284E-42CA-B041-E00546BE1BF4}" dt="2023-07-20T15:55:16.127" v="1150" actId="571"/>
          <ac:inkMkLst>
            <pc:docMk/>
            <pc:sldMk cId="1791604104" sldId="1054"/>
            <ac:inkMk id="516" creationId="{33024C94-B32C-49FA-BDE1-6D7FC51D75FA}"/>
          </ac:inkMkLst>
        </pc:inkChg>
        <pc:inkChg chg="mod">
          <ac:chgData name="padmashreereddy22@gmail.com" userId="890bee11ac2559f8" providerId="LiveId" clId="{8D635BDE-284E-42CA-B041-E00546BE1BF4}" dt="2023-07-20T15:55:16.127" v="1150" actId="571"/>
          <ac:inkMkLst>
            <pc:docMk/>
            <pc:sldMk cId="1791604104" sldId="1054"/>
            <ac:inkMk id="518" creationId="{7ED35E2E-9A7C-47D8-8C2D-B88B17815E51}"/>
          </ac:inkMkLst>
        </pc:inkChg>
        <pc:inkChg chg="mod">
          <ac:chgData name="padmashreereddy22@gmail.com" userId="890bee11ac2559f8" providerId="LiveId" clId="{8D635BDE-284E-42CA-B041-E00546BE1BF4}" dt="2023-07-20T15:55:16.127" v="1150" actId="571"/>
          <ac:inkMkLst>
            <pc:docMk/>
            <pc:sldMk cId="1791604104" sldId="1054"/>
            <ac:inkMk id="519" creationId="{F06728A5-B63D-4894-B1D1-2E246E7A6E37}"/>
          </ac:inkMkLst>
        </pc:inkChg>
        <pc:inkChg chg="mod">
          <ac:chgData name="padmashreereddy22@gmail.com" userId="890bee11ac2559f8" providerId="LiveId" clId="{8D635BDE-284E-42CA-B041-E00546BE1BF4}" dt="2023-07-20T15:55:16.127" v="1150" actId="571"/>
          <ac:inkMkLst>
            <pc:docMk/>
            <pc:sldMk cId="1791604104" sldId="1054"/>
            <ac:inkMk id="522" creationId="{30A86338-5AAD-4A47-8324-15A17F9607A7}"/>
          </ac:inkMkLst>
        </pc:inkChg>
        <pc:inkChg chg="mod">
          <ac:chgData name="padmashreereddy22@gmail.com" userId="890bee11ac2559f8" providerId="LiveId" clId="{8D635BDE-284E-42CA-B041-E00546BE1BF4}" dt="2023-07-20T15:55:16.127" v="1150" actId="571"/>
          <ac:inkMkLst>
            <pc:docMk/>
            <pc:sldMk cId="1791604104" sldId="1054"/>
            <ac:inkMk id="523" creationId="{025ED7D8-A5EB-4583-A992-FFB80D77AE87}"/>
          </ac:inkMkLst>
        </pc:inkChg>
        <pc:inkChg chg="mod">
          <ac:chgData name="padmashreereddy22@gmail.com" userId="890bee11ac2559f8" providerId="LiveId" clId="{8D635BDE-284E-42CA-B041-E00546BE1BF4}" dt="2023-07-20T15:55:16.127" v="1150" actId="571"/>
          <ac:inkMkLst>
            <pc:docMk/>
            <pc:sldMk cId="1791604104" sldId="1054"/>
            <ac:inkMk id="524" creationId="{ADBAEE7D-C7C4-4F59-9B46-201B2275A72B}"/>
          </ac:inkMkLst>
        </pc:inkChg>
        <pc:inkChg chg="mod">
          <ac:chgData name="padmashreereddy22@gmail.com" userId="890bee11ac2559f8" providerId="LiveId" clId="{8D635BDE-284E-42CA-B041-E00546BE1BF4}" dt="2023-07-20T15:55:16.127" v="1150" actId="571"/>
          <ac:inkMkLst>
            <pc:docMk/>
            <pc:sldMk cId="1791604104" sldId="1054"/>
            <ac:inkMk id="525" creationId="{D764925B-AAAD-4626-94A9-FF9F8C9838DA}"/>
          </ac:inkMkLst>
        </pc:inkChg>
        <pc:inkChg chg="mod">
          <ac:chgData name="padmashreereddy22@gmail.com" userId="890bee11ac2559f8" providerId="LiveId" clId="{8D635BDE-284E-42CA-B041-E00546BE1BF4}" dt="2023-07-20T15:55:16.127" v="1150" actId="571"/>
          <ac:inkMkLst>
            <pc:docMk/>
            <pc:sldMk cId="1791604104" sldId="1054"/>
            <ac:inkMk id="526" creationId="{0EE47EE4-0848-4AF8-B520-3D12F942015D}"/>
          </ac:inkMkLst>
        </pc:inkChg>
        <pc:inkChg chg="mod">
          <ac:chgData name="padmashreereddy22@gmail.com" userId="890bee11ac2559f8" providerId="LiveId" clId="{8D635BDE-284E-42CA-B041-E00546BE1BF4}" dt="2023-07-20T15:55:16.127" v="1150" actId="571"/>
          <ac:inkMkLst>
            <pc:docMk/>
            <pc:sldMk cId="1791604104" sldId="1054"/>
            <ac:inkMk id="527" creationId="{1F554EBA-4CEC-4F57-AFF2-6273C5584E17}"/>
          </ac:inkMkLst>
        </pc:inkChg>
        <pc:inkChg chg="mod">
          <ac:chgData name="padmashreereddy22@gmail.com" userId="890bee11ac2559f8" providerId="LiveId" clId="{8D635BDE-284E-42CA-B041-E00546BE1BF4}" dt="2023-07-20T15:55:16.127" v="1150" actId="571"/>
          <ac:inkMkLst>
            <pc:docMk/>
            <pc:sldMk cId="1791604104" sldId="1054"/>
            <ac:inkMk id="528" creationId="{9C1D4557-8E7D-44A5-AF98-6CD411FEF03A}"/>
          </ac:inkMkLst>
        </pc:inkChg>
        <pc:inkChg chg="mod">
          <ac:chgData name="padmashreereddy22@gmail.com" userId="890bee11ac2559f8" providerId="LiveId" clId="{8D635BDE-284E-42CA-B041-E00546BE1BF4}" dt="2023-07-20T15:55:16.127" v="1150" actId="571"/>
          <ac:inkMkLst>
            <pc:docMk/>
            <pc:sldMk cId="1791604104" sldId="1054"/>
            <ac:inkMk id="544" creationId="{21CC5CB9-6B25-47B1-9CCD-A7D171AC67F8}"/>
          </ac:inkMkLst>
        </pc:inkChg>
        <pc:inkChg chg="mod">
          <ac:chgData name="padmashreereddy22@gmail.com" userId="890bee11ac2559f8" providerId="LiveId" clId="{8D635BDE-284E-42CA-B041-E00546BE1BF4}" dt="2023-07-20T15:55:16.127" v="1150" actId="571"/>
          <ac:inkMkLst>
            <pc:docMk/>
            <pc:sldMk cId="1791604104" sldId="1054"/>
            <ac:inkMk id="545" creationId="{1231EF30-FB04-4767-B6C2-9F6CF7E1E192}"/>
          </ac:inkMkLst>
        </pc:inkChg>
        <pc:inkChg chg="mod">
          <ac:chgData name="padmashreereddy22@gmail.com" userId="890bee11ac2559f8" providerId="LiveId" clId="{8D635BDE-284E-42CA-B041-E00546BE1BF4}" dt="2023-07-20T15:55:16.127" v="1150" actId="571"/>
          <ac:inkMkLst>
            <pc:docMk/>
            <pc:sldMk cId="1791604104" sldId="1054"/>
            <ac:inkMk id="546" creationId="{82B51F58-56B8-43D7-ADAF-DEACA455E6D4}"/>
          </ac:inkMkLst>
        </pc:inkChg>
        <pc:inkChg chg="mod">
          <ac:chgData name="padmashreereddy22@gmail.com" userId="890bee11ac2559f8" providerId="LiveId" clId="{8D635BDE-284E-42CA-B041-E00546BE1BF4}" dt="2023-07-20T15:55:16.127" v="1150" actId="571"/>
          <ac:inkMkLst>
            <pc:docMk/>
            <pc:sldMk cId="1791604104" sldId="1054"/>
            <ac:inkMk id="548" creationId="{437C5CBD-D91B-4A2E-93AA-16E7A6530167}"/>
          </ac:inkMkLst>
        </pc:inkChg>
        <pc:inkChg chg="mod">
          <ac:chgData name="padmashreereddy22@gmail.com" userId="890bee11ac2559f8" providerId="LiveId" clId="{8D635BDE-284E-42CA-B041-E00546BE1BF4}" dt="2023-07-20T15:55:16.127" v="1150" actId="571"/>
          <ac:inkMkLst>
            <pc:docMk/>
            <pc:sldMk cId="1791604104" sldId="1054"/>
            <ac:inkMk id="549" creationId="{9FB3C15D-1BED-4308-94A4-3AD63A957B65}"/>
          </ac:inkMkLst>
        </pc:inkChg>
        <pc:inkChg chg="mod">
          <ac:chgData name="padmashreereddy22@gmail.com" userId="890bee11ac2559f8" providerId="LiveId" clId="{8D635BDE-284E-42CA-B041-E00546BE1BF4}" dt="2023-07-20T15:55:16.127" v="1150" actId="571"/>
          <ac:inkMkLst>
            <pc:docMk/>
            <pc:sldMk cId="1791604104" sldId="1054"/>
            <ac:inkMk id="552" creationId="{44B1B420-5587-4362-A511-625BC2C8B16E}"/>
          </ac:inkMkLst>
        </pc:inkChg>
        <pc:inkChg chg="mod">
          <ac:chgData name="padmashreereddy22@gmail.com" userId="890bee11ac2559f8" providerId="LiveId" clId="{8D635BDE-284E-42CA-B041-E00546BE1BF4}" dt="2023-07-20T15:55:16.127" v="1150" actId="571"/>
          <ac:inkMkLst>
            <pc:docMk/>
            <pc:sldMk cId="1791604104" sldId="1054"/>
            <ac:inkMk id="553" creationId="{4AD6E504-71BF-48CF-9273-EAF12B4083F2}"/>
          </ac:inkMkLst>
        </pc:inkChg>
        <pc:inkChg chg="mod">
          <ac:chgData name="padmashreereddy22@gmail.com" userId="890bee11ac2559f8" providerId="LiveId" clId="{8D635BDE-284E-42CA-B041-E00546BE1BF4}" dt="2023-07-20T15:55:16.127" v="1150" actId="571"/>
          <ac:inkMkLst>
            <pc:docMk/>
            <pc:sldMk cId="1791604104" sldId="1054"/>
            <ac:inkMk id="554" creationId="{D3ED17A2-FE91-4E3D-A363-3C859B2AB14A}"/>
          </ac:inkMkLst>
        </pc:inkChg>
        <pc:inkChg chg="mod">
          <ac:chgData name="padmashreereddy22@gmail.com" userId="890bee11ac2559f8" providerId="LiveId" clId="{8D635BDE-284E-42CA-B041-E00546BE1BF4}" dt="2023-07-20T15:55:16.127" v="1150" actId="571"/>
          <ac:inkMkLst>
            <pc:docMk/>
            <pc:sldMk cId="1791604104" sldId="1054"/>
            <ac:inkMk id="555" creationId="{75463528-E74F-4305-9382-9A3B5E9860E6}"/>
          </ac:inkMkLst>
        </pc:inkChg>
        <pc:inkChg chg="mod">
          <ac:chgData name="padmashreereddy22@gmail.com" userId="890bee11ac2559f8" providerId="LiveId" clId="{8D635BDE-284E-42CA-B041-E00546BE1BF4}" dt="2023-07-20T15:55:16.127" v="1150" actId="571"/>
          <ac:inkMkLst>
            <pc:docMk/>
            <pc:sldMk cId="1791604104" sldId="1054"/>
            <ac:inkMk id="556" creationId="{A1F7A05B-9087-4620-8703-B721DF003A6C}"/>
          </ac:inkMkLst>
        </pc:inkChg>
        <pc:inkChg chg="mod">
          <ac:chgData name="padmashreereddy22@gmail.com" userId="890bee11ac2559f8" providerId="LiveId" clId="{8D635BDE-284E-42CA-B041-E00546BE1BF4}" dt="2023-07-20T15:55:16.127" v="1150" actId="571"/>
          <ac:inkMkLst>
            <pc:docMk/>
            <pc:sldMk cId="1791604104" sldId="1054"/>
            <ac:inkMk id="557" creationId="{9F624EDD-3035-4AC4-B60E-A3DE27C30F42}"/>
          </ac:inkMkLst>
        </pc:inkChg>
        <pc:inkChg chg="mod">
          <ac:chgData name="padmashreereddy22@gmail.com" userId="890bee11ac2559f8" providerId="LiveId" clId="{8D635BDE-284E-42CA-B041-E00546BE1BF4}" dt="2023-07-20T15:55:16.127" v="1150" actId="571"/>
          <ac:inkMkLst>
            <pc:docMk/>
            <pc:sldMk cId="1791604104" sldId="1054"/>
            <ac:inkMk id="558" creationId="{63476DF4-190F-4F21-BADA-BBDC2F80AB05}"/>
          </ac:inkMkLst>
        </pc:inkChg>
        <pc:inkChg chg="mod">
          <ac:chgData name="padmashreereddy22@gmail.com" userId="890bee11ac2559f8" providerId="LiveId" clId="{8D635BDE-284E-42CA-B041-E00546BE1BF4}" dt="2023-07-20T15:55:57.451" v="1159" actId="571"/>
          <ac:inkMkLst>
            <pc:docMk/>
            <pc:sldMk cId="1791604104" sldId="1054"/>
            <ac:inkMk id="574" creationId="{3392F7CE-B399-4893-9B47-DE63C354DFBB}"/>
          </ac:inkMkLst>
        </pc:inkChg>
        <pc:inkChg chg="mod">
          <ac:chgData name="padmashreereddy22@gmail.com" userId="890bee11ac2559f8" providerId="LiveId" clId="{8D635BDE-284E-42CA-B041-E00546BE1BF4}" dt="2023-07-20T15:55:57.451" v="1159" actId="571"/>
          <ac:inkMkLst>
            <pc:docMk/>
            <pc:sldMk cId="1791604104" sldId="1054"/>
            <ac:inkMk id="575" creationId="{FA526900-2900-44F7-9815-3FC33B6204D5}"/>
          </ac:inkMkLst>
        </pc:inkChg>
        <pc:inkChg chg="mod">
          <ac:chgData name="padmashreereddy22@gmail.com" userId="890bee11ac2559f8" providerId="LiveId" clId="{8D635BDE-284E-42CA-B041-E00546BE1BF4}" dt="2023-07-20T15:55:57.451" v="1159" actId="571"/>
          <ac:inkMkLst>
            <pc:docMk/>
            <pc:sldMk cId="1791604104" sldId="1054"/>
            <ac:inkMk id="576" creationId="{2B104DEF-E019-4866-A4FC-411B1B11B00E}"/>
          </ac:inkMkLst>
        </pc:inkChg>
        <pc:inkChg chg="mod">
          <ac:chgData name="padmashreereddy22@gmail.com" userId="890bee11ac2559f8" providerId="LiveId" clId="{8D635BDE-284E-42CA-B041-E00546BE1BF4}" dt="2023-07-20T15:55:57.451" v="1159" actId="571"/>
          <ac:inkMkLst>
            <pc:docMk/>
            <pc:sldMk cId="1791604104" sldId="1054"/>
            <ac:inkMk id="578" creationId="{64C86A0E-696C-43B9-B333-463AAED46620}"/>
          </ac:inkMkLst>
        </pc:inkChg>
        <pc:inkChg chg="mod">
          <ac:chgData name="padmashreereddy22@gmail.com" userId="890bee11ac2559f8" providerId="LiveId" clId="{8D635BDE-284E-42CA-B041-E00546BE1BF4}" dt="2023-07-20T15:55:57.451" v="1159" actId="571"/>
          <ac:inkMkLst>
            <pc:docMk/>
            <pc:sldMk cId="1791604104" sldId="1054"/>
            <ac:inkMk id="579" creationId="{6AC04584-3801-45B6-8471-394E47985F90}"/>
          </ac:inkMkLst>
        </pc:inkChg>
        <pc:inkChg chg="mod">
          <ac:chgData name="padmashreereddy22@gmail.com" userId="890bee11ac2559f8" providerId="LiveId" clId="{8D635BDE-284E-42CA-B041-E00546BE1BF4}" dt="2023-07-20T15:55:57.451" v="1159" actId="571"/>
          <ac:inkMkLst>
            <pc:docMk/>
            <pc:sldMk cId="1791604104" sldId="1054"/>
            <ac:inkMk id="582" creationId="{C270A6CD-3C1B-4574-826A-467478F3CD65}"/>
          </ac:inkMkLst>
        </pc:inkChg>
        <pc:inkChg chg="mod">
          <ac:chgData name="padmashreereddy22@gmail.com" userId="890bee11ac2559f8" providerId="LiveId" clId="{8D635BDE-284E-42CA-B041-E00546BE1BF4}" dt="2023-07-20T15:55:57.451" v="1159" actId="571"/>
          <ac:inkMkLst>
            <pc:docMk/>
            <pc:sldMk cId="1791604104" sldId="1054"/>
            <ac:inkMk id="583" creationId="{EDFA2E79-7F86-4D7F-89E4-1B253037EDC0}"/>
          </ac:inkMkLst>
        </pc:inkChg>
        <pc:inkChg chg="mod">
          <ac:chgData name="padmashreereddy22@gmail.com" userId="890bee11ac2559f8" providerId="LiveId" clId="{8D635BDE-284E-42CA-B041-E00546BE1BF4}" dt="2023-07-20T15:55:57.451" v="1159" actId="571"/>
          <ac:inkMkLst>
            <pc:docMk/>
            <pc:sldMk cId="1791604104" sldId="1054"/>
            <ac:inkMk id="584" creationId="{C8A8F9EA-8394-48DA-97B0-F20FD3566FA2}"/>
          </ac:inkMkLst>
        </pc:inkChg>
        <pc:inkChg chg="mod">
          <ac:chgData name="padmashreereddy22@gmail.com" userId="890bee11ac2559f8" providerId="LiveId" clId="{8D635BDE-284E-42CA-B041-E00546BE1BF4}" dt="2023-07-20T15:55:57.451" v="1159" actId="571"/>
          <ac:inkMkLst>
            <pc:docMk/>
            <pc:sldMk cId="1791604104" sldId="1054"/>
            <ac:inkMk id="585" creationId="{A8C60983-4007-4612-9015-E86C911EBB1B}"/>
          </ac:inkMkLst>
        </pc:inkChg>
        <pc:inkChg chg="mod">
          <ac:chgData name="padmashreereddy22@gmail.com" userId="890bee11ac2559f8" providerId="LiveId" clId="{8D635BDE-284E-42CA-B041-E00546BE1BF4}" dt="2023-07-20T15:55:57.451" v="1159" actId="571"/>
          <ac:inkMkLst>
            <pc:docMk/>
            <pc:sldMk cId="1791604104" sldId="1054"/>
            <ac:inkMk id="586" creationId="{4C706201-C161-4866-B71F-98D9363DB5C1}"/>
          </ac:inkMkLst>
        </pc:inkChg>
        <pc:inkChg chg="mod">
          <ac:chgData name="padmashreereddy22@gmail.com" userId="890bee11ac2559f8" providerId="LiveId" clId="{8D635BDE-284E-42CA-B041-E00546BE1BF4}" dt="2023-07-20T15:55:57.451" v="1159" actId="571"/>
          <ac:inkMkLst>
            <pc:docMk/>
            <pc:sldMk cId="1791604104" sldId="1054"/>
            <ac:inkMk id="587" creationId="{B1B4CD7F-CCF4-4DB1-AA8E-266000E30DC0}"/>
          </ac:inkMkLst>
        </pc:inkChg>
        <pc:inkChg chg="mod">
          <ac:chgData name="padmashreereddy22@gmail.com" userId="890bee11ac2559f8" providerId="LiveId" clId="{8D635BDE-284E-42CA-B041-E00546BE1BF4}" dt="2023-07-20T15:55:57.451" v="1159" actId="571"/>
          <ac:inkMkLst>
            <pc:docMk/>
            <pc:sldMk cId="1791604104" sldId="1054"/>
            <ac:inkMk id="588" creationId="{DBF04DB9-0D8C-4CDE-92AD-520F1DC1ECF1}"/>
          </ac:inkMkLst>
        </pc:inkChg>
        <pc:inkChg chg="mod">
          <ac:chgData name="padmashreereddy22@gmail.com" userId="890bee11ac2559f8" providerId="LiveId" clId="{8D635BDE-284E-42CA-B041-E00546BE1BF4}" dt="2023-07-20T15:55:57.451" v="1159" actId="571"/>
          <ac:inkMkLst>
            <pc:docMk/>
            <pc:sldMk cId="1791604104" sldId="1054"/>
            <ac:inkMk id="604" creationId="{BE7E008C-D224-44B7-925E-3A764659BD89}"/>
          </ac:inkMkLst>
        </pc:inkChg>
        <pc:inkChg chg="mod">
          <ac:chgData name="padmashreereddy22@gmail.com" userId="890bee11ac2559f8" providerId="LiveId" clId="{8D635BDE-284E-42CA-B041-E00546BE1BF4}" dt="2023-07-20T15:55:57.451" v="1159" actId="571"/>
          <ac:inkMkLst>
            <pc:docMk/>
            <pc:sldMk cId="1791604104" sldId="1054"/>
            <ac:inkMk id="605" creationId="{BBCC310B-9866-45CE-BC04-4BC683322FA7}"/>
          </ac:inkMkLst>
        </pc:inkChg>
        <pc:inkChg chg="mod">
          <ac:chgData name="padmashreereddy22@gmail.com" userId="890bee11ac2559f8" providerId="LiveId" clId="{8D635BDE-284E-42CA-B041-E00546BE1BF4}" dt="2023-07-20T15:55:57.451" v="1159" actId="571"/>
          <ac:inkMkLst>
            <pc:docMk/>
            <pc:sldMk cId="1791604104" sldId="1054"/>
            <ac:inkMk id="606" creationId="{D142E538-CF4D-4E3B-B55D-BFB9D76926F8}"/>
          </ac:inkMkLst>
        </pc:inkChg>
        <pc:inkChg chg="mod">
          <ac:chgData name="padmashreereddy22@gmail.com" userId="890bee11ac2559f8" providerId="LiveId" clId="{8D635BDE-284E-42CA-B041-E00546BE1BF4}" dt="2023-07-20T15:55:57.451" v="1159" actId="571"/>
          <ac:inkMkLst>
            <pc:docMk/>
            <pc:sldMk cId="1791604104" sldId="1054"/>
            <ac:inkMk id="608" creationId="{76CF69B2-F412-439F-90C4-1BAC2B641BA4}"/>
          </ac:inkMkLst>
        </pc:inkChg>
        <pc:inkChg chg="mod">
          <ac:chgData name="padmashreereddy22@gmail.com" userId="890bee11ac2559f8" providerId="LiveId" clId="{8D635BDE-284E-42CA-B041-E00546BE1BF4}" dt="2023-07-20T15:55:57.451" v="1159" actId="571"/>
          <ac:inkMkLst>
            <pc:docMk/>
            <pc:sldMk cId="1791604104" sldId="1054"/>
            <ac:inkMk id="609" creationId="{F21004F2-240F-45C7-BBD3-5D8113616941}"/>
          </ac:inkMkLst>
        </pc:inkChg>
        <pc:inkChg chg="mod">
          <ac:chgData name="padmashreereddy22@gmail.com" userId="890bee11ac2559f8" providerId="LiveId" clId="{8D635BDE-284E-42CA-B041-E00546BE1BF4}" dt="2023-07-20T15:55:57.451" v="1159" actId="571"/>
          <ac:inkMkLst>
            <pc:docMk/>
            <pc:sldMk cId="1791604104" sldId="1054"/>
            <ac:inkMk id="612" creationId="{C9C73791-9583-4265-9F27-A025BB53BDEF}"/>
          </ac:inkMkLst>
        </pc:inkChg>
        <pc:inkChg chg="mod">
          <ac:chgData name="padmashreereddy22@gmail.com" userId="890bee11ac2559f8" providerId="LiveId" clId="{8D635BDE-284E-42CA-B041-E00546BE1BF4}" dt="2023-07-20T15:55:57.451" v="1159" actId="571"/>
          <ac:inkMkLst>
            <pc:docMk/>
            <pc:sldMk cId="1791604104" sldId="1054"/>
            <ac:inkMk id="613" creationId="{4516F76C-656B-4272-8E44-27EDA9699595}"/>
          </ac:inkMkLst>
        </pc:inkChg>
        <pc:inkChg chg="mod">
          <ac:chgData name="padmashreereddy22@gmail.com" userId="890bee11ac2559f8" providerId="LiveId" clId="{8D635BDE-284E-42CA-B041-E00546BE1BF4}" dt="2023-07-20T15:55:57.451" v="1159" actId="571"/>
          <ac:inkMkLst>
            <pc:docMk/>
            <pc:sldMk cId="1791604104" sldId="1054"/>
            <ac:inkMk id="614" creationId="{F804E13A-F842-4D87-9F04-8EFAEA424891}"/>
          </ac:inkMkLst>
        </pc:inkChg>
        <pc:inkChg chg="mod">
          <ac:chgData name="padmashreereddy22@gmail.com" userId="890bee11ac2559f8" providerId="LiveId" clId="{8D635BDE-284E-42CA-B041-E00546BE1BF4}" dt="2023-07-20T15:55:57.451" v="1159" actId="571"/>
          <ac:inkMkLst>
            <pc:docMk/>
            <pc:sldMk cId="1791604104" sldId="1054"/>
            <ac:inkMk id="615" creationId="{EEA35E06-1C93-4D26-B897-D60A8B50C439}"/>
          </ac:inkMkLst>
        </pc:inkChg>
        <pc:inkChg chg="mod">
          <ac:chgData name="padmashreereddy22@gmail.com" userId="890bee11ac2559f8" providerId="LiveId" clId="{8D635BDE-284E-42CA-B041-E00546BE1BF4}" dt="2023-07-20T15:55:57.451" v="1159" actId="571"/>
          <ac:inkMkLst>
            <pc:docMk/>
            <pc:sldMk cId="1791604104" sldId="1054"/>
            <ac:inkMk id="616" creationId="{8DC2B4FC-73D7-470E-936A-1A30C8C7B45D}"/>
          </ac:inkMkLst>
        </pc:inkChg>
        <pc:inkChg chg="mod">
          <ac:chgData name="padmashreereddy22@gmail.com" userId="890bee11ac2559f8" providerId="LiveId" clId="{8D635BDE-284E-42CA-B041-E00546BE1BF4}" dt="2023-07-20T15:55:57.451" v="1159" actId="571"/>
          <ac:inkMkLst>
            <pc:docMk/>
            <pc:sldMk cId="1791604104" sldId="1054"/>
            <ac:inkMk id="617" creationId="{690BE92B-1C7E-485C-9D63-0A4FC92E1895}"/>
          </ac:inkMkLst>
        </pc:inkChg>
        <pc:inkChg chg="mod">
          <ac:chgData name="padmashreereddy22@gmail.com" userId="890bee11ac2559f8" providerId="LiveId" clId="{8D635BDE-284E-42CA-B041-E00546BE1BF4}" dt="2023-07-20T15:55:57.451" v="1159" actId="571"/>
          <ac:inkMkLst>
            <pc:docMk/>
            <pc:sldMk cId="1791604104" sldId="1054"/>
            <ac:inkMk id="618" creationId="{18474F7F-EBB5-4108-B101-E04ABD875A52}"/>
          </ac:inkMkLst>
        </pc:inkChg>
        <pc:inkChg chg="mod">
          <ac:chgData name="padmashreereddy22@gmail.com" userId="890bee11ac2559f8" providerId="LiveId" clId="{8D635BDE-284E-42CA-B041-E00546BE1BF4}" dt="2023-07-20T15:56:00.569" v="1160" actId="571"/>
          <ac:inkMkLst>
            <pc:docMk/>
            <pc:sldMk cId="1791604104" sldId="1054"/>
            <ac:inkMk id="634" creationId="{993E00A3-5763-451D-A2CD-8313BD30A716}"/>
          </ac:inkMkLst>
        </pc:inkChg>
        <pc:inkChg chg="mod">
          <ac:chgData name="padmashreereddy22@gmail.com" userId="890bee11ac2559f8" providerId="LiveId" clId="{8D635BDE-284E-42CA-B041-E00546BE1BF4}" dt="2023-07-20T15:56:00.569" v="1160" actId="571"/>
          <ac:inkMkLst>
            <pc:docMk/>
            <pc:sldMk cId="1791604104" sldId="1054"/>
            <ac:inkMk id="635" creationId="{7C5A0534-558B-45BD-98BE-0D23E869DDCA}"/>
          </ac:inkMkLst>
        </pc:inkChg>
        <pc:inkChg chg="mod">
          <ac:chgData name="padmashreereddy22@gmail.com" userId="890bee11ac2559f8" providerId="LiveId" clId="{8D635BDE-284E-42CA-B041-E00546BE1BF4}" dt="2023-07-20T15:56:00.569" v="1160" actId="571"/>
          <ac:inkMkLst>
            <pc:docMk/>
            <pc:sldMk cId="1791604104" sldId="1054"/>
            <ac:inkMk id="636" creationId="{D1B07A6C-06D3-4D2B-99E2-22906EF037C5}"/>
          </ac:inkMkLst>
        </pc:inkChg>
        <pc:inkChg chg="mod">
          <ac:chgData name="padmashreereddy22@gmail.com" userId="890bee11ac2559f8" providerId="LiveId" clId="{8D635BDE-284E-42CA-B041-E00546BE1BF4}" dt="2023-07-20T15:56:00.569" v="1160" actId="571"/>
          <ac:inkMkLst>
            <pc:docMk/>
            <pc:sldMk cId="1791604104" sldId="1054"/>
            <ac:inkMk id="638" creationId="{A29ED031-A563-4B3F-A6FB-0A61A0C27EF4}"/>
          </ac:inkMkLst>
        </pc:inkChg>
        <pc:inkChg chg="mod">
          <ac:chgData name="padmashreereddy22@gmail.com" userId="890bee11ac2559f8" providerId="LiveId" clId="{8D635BDE-284E-42CA-B041-E00546BE1BF4}" dt="2023-07-20T15:56:00.569" v="1160" actId="571"/>
          <ac:inkMkLst>
            <pc:docMk/>
            <pc:sldMk cId="1791604104" sldId="1054"/>
            <ac:inkMk id="639" creationId="{6574FA6A-B230-4458-B4B5-3818E3ECC542}"/>
          </ac:inkMkLst>
        </pc:inkChg>
        <pc:inkChg chg="mod">
          <ac:chgData name="padmashreereddy22@gmail.com" userId="890bee11ac2559f8" providerId="LiveId" clId="{8D635BDE-284E-42CA-B041-E00546BE1BF4}" dt="2023-07-20T15:56:00.569" v="1160" actId="571"/>
          <ac:inkMkLst>
            <pc:docMk/>
            <pc:sldMk cId="1791604104" sldId="1054"/>
            <ac:inkMk id="642" creationId="{5C1B0889-2B0D-4997-9A35-EDDDCDFBC785}"/>
          </ac:inkMkLst>
        </pc:inkChg>
        <pc:inkChg chg="mod">
          <ac:chgData name="padmashreereddy22@gmail.com" userId="890bee11ac2559f8" providerId="LiveId" clId="{8D635BDE-284E-42CA-B041-E00546BE1BF4}" dt="2023-07-20T15:56:00.569" v="1160" actId="571"/>
          <ac:inkMkLst>
            <pc:docMk/>
            <pc:sldMk cId="1791604104" sldId="1054"/>
            <ac:inkMk id="643" creationId="{74AA872A-68A8-40EA-8AFF-3DC213C7A6E7}"/>
          </ac:inkMkLst>
        </pc:inkChg>
        <pc:inkChg chg="mod">
          <ac:chgData name="padmashreereddy22@gmail.com" userId="890bee11ac2559f8" providerId="LiveId" clId="{8D635BDE-284E-42CA-B041-E00546BE1BF4}" dt="2023-07-20T15:56:00.569" v="1160" actId="571"/>
          <ac:inkMkLst>
            <pc:docMk/>
            <pc:sldMk cId="1791604104" sldId="1054"/>
            <ac:inkMk id="644" creationId="{83AE83AB-C90F-4A98-8FF3-9B53EFD72B10}"/>
          </ac:inkMkLst>
        </pc:inkChg>
        <pc:inkChg chg="mod">
          <ac:chgData name="padmashreereddy22@gmail.com" userId="890bee11ac2559f8" providerId="LiveId" clId="{8D635BDE-284E-42CA-B041-E00546BE1BF4}" dt="2023-07-20T15:56:00.569" v="1160" actId="571"/>
          <ac:inkMkLst>
            <pc:docMk/>
            <pc:sldMk cId="1791604104" sldId="1054"/>
            <ac:inkMk id="645" creationId="{E192F428-FD15-4A03-A1DA-38D3384823D4}"/>
          </ac:inkMkLst>
        </pc:inkChg>
        <pc:inkChg chg="mod">
          <ac:chgData name="padmashreereddy22@gmail.com" userId="890bee11ac2559f8" providerId="LiveId" clId="{8D635BDE-284E-42CA-B041-E00546BE1BF4}" dt="2023-07-20T15:56:00.569" v="1160" actId="571"/>
          <ac:inkMkLst>
            <pc:docMk/>
            <pc:sldMk cId="1791604104" sldId="1054"/>
            <ac:inkMk id="646" creationId="{067C76C8-C3D4-4F41-9A52-6698797F3B0A}"/>
          </ac:inkMkLst>
        </pc:inkChg>
        <pc:inkChg chg="mod">
          <ac:chgData name="padmashreereddy22@gmail.com" userId="890bee11ac2559f8" providerId="LiveId" clId="{8D635BDE-284E-42CA-B041-E00546BE1BF4}" dt="2023-07-20T15:56:00.569" v="1160" actId="571"/>
          <ac:inkMkLst>
            <pc:docMk/>
            <pc:sldMk cId="1791604104" sldId="1054"/>
            <ac:inkMk id="647" creationId="{13CFD5A4-3149-4C66-BFD3-72F6268C70B6}"/>
          </ac:inkMkLst>
        </pc:inkChg>
        <pc:inkChg chg="mod">
          <ac:chgData name="padmashreereddy22@gmail.com" userId="890bee11ac2559f8" providerId="LiveId" clId="{8D635BDE-284E-42CA-B041-E00546BE1BF4}" dt="2023-07-20T15:56:00.569" v="1160" actId="571"/>
          <ac:inkMkLst>
            <pc:docMk/>
            <pc:sldMk cId="1791604104" sldId="1054"/>
            <ac:inkMk id="648" creationId="{7E78CB96-BA25-4099-BFD7-5C2D75065D16}"/>
          </ac:inkMkLst>
        </pc:inkChg>
        <pc:inkChg chg="mod">
          <ac:chgData name="padmashreereddy22@gmail.com" userId="890bee11ac2559f8" providerId="LiveId" clId="{8D635BDE-284E-42CA-B041-E00546BE1BF4}" dt="2023-07-20T15:56:00.569" v="1160" actId="571"/>
          <ac:inkMkLst>
            <pc:docMk/>
            <pc:sldMk cId="1791604104" sldId="1054"/>
            <ac:inkMk id="664" creationId="{B7B0B2FC-D15D-4E3B-994B-25E97EC2AA0F}"/>
          </ac:inkMkLst>
        </pc:inkChg>
        <pc:inkChg chg="mod">
          <ac:chgData name="padmashreereddy22@gmail.com" userId="890bee11ac2559f8" providerId="LiveId" clId="{8D635BDE-284E-42CA-B041-E00546BE1BF4}" dt="2023-07-20T15:56:00.569" v="1160" actId="571"/>
          <ac:inkMkLst>
            <pc:docMk/>
            <pc:sldMk cId="1791604104" sldId="1054"/>
            <ac:inkMk id="665" creationId="{23B1E2CF-9F2A-44D2-BF74-0B1679767292}"/>
          </ac:inkMkLst>
        </pc:inkChg>
        <pc:inkChg chg="mod">
          <ac:chgData name="padmashreereddy22@gmail.com" userId="890bee11ac2559f8" providerId="LiveId" clId="{8D635BDE-284E-42CA-B041-E00546BE1BF4}" dt="2023-07-20T15:56:00.569" v="1160" actId="571"/>
          <ac:inkMkLst>
            <pc:docMk/>
            <pc:sldMk cId="1791604104" sldId="1054"/>
            <ac:inkMk id="666" creationId="{4256F23A-F7BC-4AE5-A8AB-E5B460A5B341}"/>
          </ac:inkMkLst>
        </pc:inkChg>
        <pc:inkChg chg="mod">
          <ac:chgData name="padmashreereddy22@gmail.com" userId="890bee11ac2559f8" providerId="LiveId" clId="{8D635BDE-284E-42CA-B041-E00546BE1BF4}" dt="2023-07-20T15:56:00.569" v="1160" actId="571"/>
          <ac:inkMkLst>
            <pc:docMk/>
            <pc:sldMk cId="1791604104" sldId="1054"/>
            <ac:inkMk id="668" creationId="{E87D73B2-8BDE-402E-AD39-647D8F0DBD29}"/>
          </ac:inkMkLst>
        </pc:inkChg>
        <pc:inkChg chg="mod">
          <ac:chgData name="padmashreereddy22@gmail.com" userId="890bee11ac2559f8" providerId="LiveId" clId="{8D635BDE-284E-42CA-B041-E00546BE1BF4}" dt="2023-07-20T15:56:00.569" v="1160" actId="571"/>
          <ac:inkMkLst>
            <pc:docMk/>
            <pc:sldMk cId="1791604104" sldId="1054"/>
            <ac:inkMk id="669" creationId="{B25768B1-C8D0-4AB2-835C-194BE1B1FE9F}"/>
          </ac:inkMkLst>
        </pc:inkChg>
        <pc:inkChg chg="mod">
          <ac:chgData name="padmashreereddy22@gmail.com" userId="890bee11ac2559f8" providerId="LiveId" clId="{8D635BDE-284E-42CA-B041-E00546BE1BF4}" dt="2023-07-20T15:56:00.569" v="1160" actId="571"/>
          <ac:inkMkLst>
            <pc:docMk/>
            <pc:sldMk cId="1791604104" sldId="1054"/>
            <ac:inkMk id="672" creationId="{9982D687-1A7E-41EF-B944-E6E1B6EC1040}"/>
          </ac:inkMkLst>
        </pc:inkChg>
        <pc:inkChg chg="mod">
          <ac:chgData name="padmashreereddy22@gmail.com" userId="890bee11ac2559f8" providerId="LiveId" clId="{8D635BDE-284E-42CA-B041-E00546BE1BF4}" dt="2023-07-20T15:56:00.569" v="1160" actId="571"/>
          <ac:inkMkLst>
            <pc:docMk/>
            <pc:sldMk cId="1791604104" sldId="1054"/>
            <ac:inkMk id="673" creationId="{728A7F2D-9CE4-4F0A-8428-AC70B5FEB77C}"/>
          </ac:inkMkLst>
        </pc:inkChg>
        <pc:inkChg chg="mod">
          <ac:chgData name="padmashreereddy22@gmail.com" userId="890bee11ac2559f8" providerId="LiveId" clId="{8D635BDE-284E-42CA-B041-E00546BE1BF4}" dt="2023-07-20T15:56:00.569" v="1160" actId="571"/>
          <ac:inkMkLst>
            <pc:docMk/>
            <pc:sldMk cId="1791604104" sldId="1054"/>
            <ac:inkMk id="674" creationId="{A6715E53-CB9D-4481-877E-A6288683F552}"/>
          </ac:inkMkLst>
        </pc:inkChg>
        <pc:inkChg chg="mod">
          <ac:chgData name="padmashreereddy22@gmail.com" userId="890bee11ac2559f8" providerId="LiveId" clId="{8D635BDE-284E-42CA-B041-E00546BE1BF4}" dt="2023-07-20T15:56:00.569" v="1160" actId="571"/>
          <ac:inkMkLst>
            <pc:docMk/>
            <pc:sldMk cId="1791604104" sldId="1054"/>
            <ac:inkMk id="675" creationId="{660B7956-FCF0-4D60-8B62-6980149ADF8E}"/>
          </ac:inkMkLst>
        </pc:inkChg>
        <pc:inkChg chg="mod">
          <ac:chgData name="padmashreereddy22@gmail.com" userId="890bee11ac2559f8" providerId="LiveId" clId="{8D635BDE-284E-42CA-B041-E00546BE1BF4}" dt="2023-07-20T15:56:00.569" v="1160" actId="571"/>
          <ac:inkMkLst>
            <pc:docMk/>
            <pc:sldMk cId="1791604104" sldId="1054"/>
            <ac:inkMk id="676" creationId="{8F7AD5DE-F5B5-4A12-9701-60FCB34CB5BE}"/>
          </ac:inkMkLst>
        </pc:inkChg>
        <pc:inkChg chg="mod">
          <ac:chgData name="padmashreereddy22@gmail.com" userId="890bee11ac2559f8" providerId="LiveId" clId="{8D635BDE-284E-42CA-B041-E00546BE1BF4}" dt="2023-07-20T15:56:00.569" v="1160" actId="571"/>
          <ac:inkMkLst>
            <pc:docMk/>
            <pc:sldMk cId="1791604104" sldId="1054"/>
            <ac:inkMk id="677" creationId="{1E299EFD-FD1C-46B4-A9C4-5817B938FD3B}"/>
          </ac:inkMkLst>
        </pc:inkChg>
        <pc:inkChg chg="mod">
          <ac:chgData name="padmashreereddy22@gmail.com" userId="890bee11ac2559f8" providerId="LiveId" clId="{8D635BDE-284E-42CA-B041-E00546BE1BF4}" dt="2023-07-20T15:56:00.569" v="1160" actId="571"/>
          <ac:inkMkLst>
            <pc:docMk/>
            <pc:sldMk cId="1791604104" sldId="1054"/>
            <ac:inkMk id="678" creationId="{A3268985-8A86-47FE-B767-DC0BE92F37B6}"/>
          </ac:inkMkLst>
        </pc:inkChg>
        <pc:inkChg chg="mod">
          <ac:chgData name="padmashreereddy22@gmail.com" userId="890bee11ac2559f8" providerId="LiveId" clId="{8D635BDE-284E-42CA-B041-E00546BE1BF4}" dt="2023-07-20T15:56:00.569" v="1160" actId="571"/>
          <ac:inkMkLst>
            <pc:docMk/>
            <pc:sldMk cId="1791604104" sldId="1054"/>
            <ac:inkMk id="694" creationId="{5C1254F6-B9C3-4BC5-8615-86653C0D3DDA}"/>
          </ac:inkMkLst>
        </pc:inkChg>
        <pc:inkChg chg="mod">
          <ac:chgData name="padmashreereddy22@gmail.com" userId="890bee11ac2559f8" providerId="LiveId" clId="{8D635BDE-284E-42CA-B041-E00546BE1BF4}" dt="2023-07-20T15:56:00.569" v="1160" actId="571"/>
          <ac:inkMkLst>
            <pc:docMk/>
            <pc:sldMk cId="1791604104" sldId="1054"/>
            <ac:inkMk id="695" creationId="{A3871293-8707-4873-8552-80FCF719C852}"/>
          </ac:inkMkLst>
        </pc:inkChg>
        <pc:inkChg chg="mod">
          <ac:chgData name="padmashreereddy22@gmail.com" userId="890bee11ac2559f8" providerId="LiveId" clId="{8D635BDE-284E-42CA-B041-E00546BE1BF4}" dt="2023-07-20T15:56:00.569" v="1160" actId="571"/>
          <ac:inkMkLst>
            <pc:docMk/>
            <pc:sldMk cId="1791604104" sldId="1054"/>
            <ac:inkMk id="696" creationId="{4DECBB2E-C77F-491B-8C15-5824FCCEA1C6}"/>
          </ac:inkMkLst>
        </pc:inkChg>
        <pc:inkChg chg="mod">
          <ac:chgData name="padmashreereddy22@gmail.com" userId="890bee11ac2559f8" providerId="LiveId" clId="{8D635BDE-284E-42CA-B041-E00546BE1BF4}" dt="2023-07-20T15:56:00.569" v="1160" actId="571"/>
          <ac:inkMkLst>
            <pc:docMk/>
            <pc:sldMk cId="1791604104" sldId="1054"/>
            <ac:inkMk id="698" creationId="{BFDA86CE-62A4-46FC-B22A-318E86E7F5B4}"/>
          </ac:inkMkLst>
        </pc:inkChg>
        <pc:inkChg chg="mod">
          <ac:chgData name="padmashreereddy22@gmail.com" userId="890bee11ac2559f8" providerId="LiveId" clId="{8D635BDE-284E-42CA-B041-E00546BE1BF4}" dt="2023-07-20T15:56:00.569" v="1160" actId="571"/>
          <ac:inkMkLst>
            <pc:docMk/>
            <pc:sldMk cId="1791604104" sldId="1054"/>
            <ac:inkMk id="699" creationId="{9A678BC7-2E02-43F4-A536-77045CCA8B5C}"/>
          </ac:inkMkLst>
        </pc:inkChg>
        <pc:inkChg chg="mod">
          <ac:chgData name="padmashreereddy22@gmail.com" userId="890bee11ac2559f8" providerId="LiveId" clId="{8D635BDE-284E-42CA-B041-E00546BE1BF4}" dt="2023-07-20T15:56:00.569" v="1160" actId="571"/>
          <ac:inkMkLst>
            <pc:docMk/>
            <pc:sldMk cId="1791604104" sldId="1054"/>
            <ac:inkMk id="702" creationId="{F13B2BBB-1C7C-43B1-A914-8BD584C02CC0}"/>
          </ac:inkMkLst>
        </pc:inkChg>
        <pc:inkChg chg="mod">
          <ac:chgData name="padmashreereddy22@gmail.com" userId="890bee11ac2559f8" providerId="LiveId" clId="{8D635BDE-284E-42CA-B041-E00546BE1BF4}" dt="2023-07-20T15:56:00.569" v="1160" actId="571"/>
          <ac:inkMkLst>
            <pc:docMk/>
            <pc:sldMk cId="1791604104" sldId="1054"/>
            <ac:inkMk id="703" creationId="{AA6E1F7F-9FC8-48C2-842F-1E97FBCFFA4E}"/>
          </ac:inkMkLst>
        </pc:inkChg>
        <pc:inkChg chg="mod">
          <ac:chgData name="padmashreereddy22@gmail.com" userId="890bee11ac2559f8" providerId="LiveId" clId="{8D635BDE-284E-42CA-B041-E00546BE1BF4}" dt="2023-07-20T15:56:00.569" v="1160" actId="571"/>
          <ac:inkMkLst>
            <pc:docMk/>
            <pc:sldMk cId="1791604104" sldId="1054"/>
            <ac:inkMk id="704" creationId="{F5597D23-FF28-4170-8E28-707C71077E4A}"/>
          </ac:inkMkLst>
        </pc:inkChg>
        <pc:inkChg chg="mod">
          <ac:chgData name="padmashreereddy22@gmail.com" userId="890bee11ac2559f8" providerId="LiveId" clId="{8D635BDE-284E-42CA-B041-E00546BE1BF4}" dt="2023-07-20T15:56:00.569" v="1160" actId="571"/>
          <ac:inkMkLst>
            <pc:docMk/>
            <pc:sldMk cId="1791604104" sldId="1054"/>
            <ac:inkMk id="705" creationId="{1739B7DE-7433-41DE-A1B9-DE77EBEF6D03}"/>
          </ac:inkMkLst>
        </pc:inkChg>
        <pc:inkChg chg="mod">
          <ac:chgData name="padmashreereddy22@gmail.com" userId="890bee11ac2559f8" providerId="LiveId" clId="{8D635BDE-284E-42CA-B041-E00546BE1BF4}" dt="2023-07-20T15:56:00.569" v="1160" actId="571"/>
          <ac:inkMkLst>
            <pc:docMk/>
            <pc:sldMk cId="1791604104" sldId="1054"/>
            <ac:inkMk id="706" creationId="{FF9C0D29-F8BD-4E6B-A088-C031D2CCACB3}"/>
          </ac:inkMkLst>
        </pc:inkChg>
        <pc:inkChg chg="mod">
          <ac:chgData name="padmashreereddy22@gmail.com" userId="890bee11ac2559f8" providerId="LiveId" clId="{8D635BDE-284E-42CA-B041-E00546BE1BF4}" dt="2023-07-20T15:56:00.569" v="1160" actId="571"/>
          <ac:inkMkLst>
            <pc:docMk/>
            <pc:sldMk cId="1791604104" sldId="1054"/>
            <ac:inkMk id="707" creationId="{9A0A3DDE-DB0A-4BA2-AF11-1D0034800876}"/>
          </ac:inkMkLst>
        </pc:inkChg>
        <pc:inkChg chg="mod">
          <ac:chgData name="padmashreereddy22@gmail.com" userId="890bee11ac2559f8" providerId="LiveId" clId="{8D635BDE-284E-42CA-B041-E00546BE1BF4}" dt="2023-07-20T15:56:00.569" v="1160" actId="571"/>
          <ac:inkMkLst>
            <pc:docMk/>
            <pc:sldMk cId="1791604104" sldId="1054"/>
            <ac:inkMk id="708" creationId="{D856C752-C1D4-4832-B8A4-C4EA42EF708E}"/>
          </ac:inkMkLst>
        </pc:inkChg>
        <pc:inkChg chg="mod">
          <ac:chgData name="padmashreereddy22@gmail.com" userId="890bee11ac2559f8" providerId="LiveId" clId="{8D635BDE-284E-42CA-B041-E00546BE1BF4}" dt="2023-07-20T15:56:00.569" v="1160" actId="571"/>
          <ac:inkMkLst>
            <pc:docMk/>
            <pc:sldMk cId="1791604104" sldId="1054"/>
            <ac:inkMk id="724" creationId="{5D19CE57-825D-4486-AE29-F983600E077C}"/>
          </ac:inkMkLst>
        </pc:inkChg>
        <pc:inkChg chg="mod">
          <ac:chgData name="padmashreereddy22@gmail.com" userId="890bee11ac2559f8" providerId="LiveId" clId="{8D635BDE-284E-42CA-B041-E00546BE1BF4}" dt="2023-07-20T15:56:00.569" v="1160" actId="571"/>
          <ac:inkMkLst>
            <pc:docMk/>
            <pc:sldMk cId="1791604104" sldId="1054"/>
            <ac:inkMk id="725" creationId="{C5471F28-80D9-4603-A56E-F901A6849820}"/>
          </ac:inkMkLst>
        </pc:inkChg>
        <pc:inkChg chg="mod">
          <ac:chgData name="padmashreereddy22@gmail.com" userId="890bee11ac2559f8" providerId="LiveId" clId="{8D635BDE-284E-42CA-B041-E00546BE1BF4}" dt="2023-07-20T15:56:00.569" v="1160" actId="571"/>
          <ac:inkMkLst>
            <pc:docMk/>
            <pc:sldMk cId="1791604104" sldId="1054"/>
            <ac:inkMk id="726" creationId="{FD8AA3EA-8383-42FE-8644-87E22B08BD65}"/>
          </ac:inkMkLst>
        </pc:inkChg>
        <pc:inkChg chg="mod">
          <ac:chgData name="padmashreereddy22@gmail.com" userId="890bee11ac2559f8" providerId="LiveId" clId="{8D635BDE-284E-42CA-B041-E00546BE1BF4}" dt="2023-07-20T15:56:00.569" v="1160" actId="571"/>
          <ac:inkMkLst>
            <pc:docMk/>
            <pc:sldMk cId="1791604104" sldId="1054"/>
            <ac:inkMk id="728" creationId="{9EA4EB96-0A73-4216-856B-619B5417FAFD}"/>
          </ac:inkMkLst>
        </pc:inkChg>
        <pc:inkChg chg="mod">
          <ac:chgData name="padmashreereddy22@gmail.com" userId="890bee11ac2559f8" providerId="LiveId" clId="{8D635BDE-284E-42CA-B041-E00546BE1BF4}" dt="2023-07-20T15:56:00.569" v="1160" actId="571"/>
          <ac:inkMkLst>
            <pc:docMk/>
            <pc:sldMk cId="1791604104" sldId="1054"/>
            <ac:inkMk id="729" creationId="{36B36C92-E866-4B2D-B2FD-F994496DE3C8}"/>
          </ac:inkMkLst>
        </pc:inkChg>
        <pc:inkChg chg="mod">
          <ac:chgData name="padmashreereddy22@gmail.com" userId="890bee11ac2559f8" providerId="LiveId" clId="{8D635BDE-284E-42CA-B041-E00546BE1BF4}" dt="2023-07-20T15:56:00.569" v="1160" actId="571"/>
          <ac:inkMkLst>
            <pc:docMk/>
            <pc:sldMk cId="1791604104" sldId="1054"/>
            <ac:inkMk id="732" creationId="{03FC0ADA-5C6C-4767-8AAA-485B3F6C8893}"/>
          </ac:inkMkLst>
        </pc:inkChg>
        <pc:inkChg chg="mod">
          <ac:chgData name="padmashreereddy22@gmail.com" userId="890bee11ac2559f8" providerId="LiveId" clId="{8D635BDE-284E-42CA-B041-E00546BE1BF4}" dt="2023-07-20T15:56:00.569" v="1160" actId="571"/>
          <ac:inkMkLst>
            <pc:docMk/>
            <pc:sldMk cId="1791604104" sldId="1054"/>
            <ac:inkMk id="733" creationId="{1C29CA88-350A-4C6D-A0C7-AFDC1E4544B0}"/>
          </ac:inkMkLst>
        </pc:inkChg>
        <pc:inkChg chg="mod">
          <ac:chgData name="padmashreereddy22@gmail.com" userId="890bee11ac2559f8" providerId="LiveId" clId="{8D635BDE-284E-42CA-B041-E00546BE1BF4}" dt="2023-07-20T15:56:00.569" v="1160" actId="571"/>
          <ac:inkMkLst>
            <pc:docMk/>
            <pc:sldMk cId="1791604104" sldId="1054"/>
            <ac:inkMk id="734" creationId="{3DBD2998-6FA9-445A-9E45-3E1C4942BA46}"/>
          </ac:inkMkLst>
        </pc:inkChg>
        <pc:inkChg chg="mod">
          <ac:chgData name="padmashreereddy22@gmail.com" userId="890bee11ac2559f8" providerId="LiveId" clId="{8D635BDE-284E-42CA-B041-E00546BE1BF4}" dt="2023-07-20T15:56:00.569" v="1160" actId="571"/>
          <ac:inkMkLst>
            <pc:docMk/>
            <pc:sldMk cId="1791604104" sldId="1054"/>
            <ac:inkMk id="735" creationId="{598118C7-A7A4-444C-8D45-41F940659919}"/>
          </ac:inkMkLst>
        </pc:inkChg>
        <pc:inkChg chg="mod">
          <ac:chgData name="padmashreereddy22@gmail.com" userId="890bee11ac2559f8" providerId="LiveId" clId="{8D635BDE-284E-42CA-B041-E00546BE1BF4}" dt="2023-07-20T15:56:00.569" v="1160" actId="571"/>
          <ac:inkMkLst>
            <pc:docMk/>
            <pc:sldMk cId="1791604104" sldId="1054"/>
            <ac:inkMk id="736" creationId="{B5B53E86-001B-4333-8B58-6F8615874BEB}"/>
          </ac:inkMkLst>
        </pc:inkChg>
        <pc:inkChg chg="mod">
          <ac:chgData name="padmashreereddy22@gmail.com" userId="890bee11ac2559f8" providerId="LiveId" clId="{8D635BDE-284E-42CA-B041-E00546BE1BF4}" dt="2023-07-20T15:56:00.569" v="1160" actId="571"/>
          <ac:inkMkLst>
            <pc:docMk/>
            <pc:sldMk cId="1791604104" sldId="1054"/>
            <ac:inkMk id="737" creationId="{76C3CD22-2ECA-4609-8249-5F9485EAF471}"/>
          </ac:inkMkLst>
        </pc:inkChg>
        <pc:inkChg chg="mod">
          <ac:chgData name="padmashreereddy22@gmail.com" userId="890bee11ac2559f8" providerId="LiveId" clId="{8D635BDE-284E-42CA-B041-E00546BE1BF4}" dt="2023-07-20T15:56:00.569" v="1160" actId="571"/>
          <ac:inkMkLst>
            <pc:docMk/>
            <pc:sldMk cId="1791604104" sldId="1054"/>
            <ac:inkMk id="738" creationId="{5E414E9D-CBB1-44B4-9508-B445A1102C01}"/>
          </ac:inkMkLst>
        </pc:inkChg>
        <pc:inkChg chg="mod">
          <ac:chgData name="padmashreereddy22@gmail.com" userId="890bee11ac2559f8" providerId="LiveId" clId="{8D635BDE-284E-42CA-B041-E00546BE1BF4}" dt="2023-07-20T15:56:00.569" v="1160" actId="571"/>
          <ac:inkMkLst>
            <pc:docMk/>
            <pc:sldMk cId="1791604104" sldId="1054"/>
            <ac:inkMk id="754" creationId="{55E64A51-0EDF-4C47-AF7D-0800527C6B62}"/>
          </ac:inkMkLst>
        </pc:inkChg>
        <pc:inkChg chg="mod">
          <ac:chgData name="padmashreereddy22@gmail.com" userId="890bee11ac2559f8" providerId="LiveId" clId="{8D635BDE-284E-42CA-B041-E00546BE1BF4}" dt="2023-07-20T15:56:00.569" v="1160" actId="571"/>
          <ac:inkMkLst>
            <pc:docMk/>
            <pc:sldMk cId="1791604104" sldId="1054"/>
            <ac:inkMk id="755" creationId="{A5378699-5C19-4693-8E84-DEFDC190C74E}"/>
          </ac:inkMkLst>
        </pc:inkChg>
        <pc:inkChg chg="mod">
          <ac:chgData name="padmashreereddy22@gmail.com" userId="890bee11ac2559f8" providerId="LiveId" clId="{8D635BDE-284E-42CA-B041-E00546BE1BF4}" dt="2023-07-20T15:56:00.569" v="1160" actId="571"/>
          <ac:inkMkLst>
            <pc:docMk/>
            <pc:sldMk cId="1791604104" sldId="1054"/>
            <ac:inkMk id="756" creationId="{A3E90186-6050-4C3F-8BE8-1BA8011A1439}"/>
          </ac:inkMkLst>
        </pc:inkChg>
        <pc:inkChg chg="mod">
          <ac:chgData name="padmashreereddy22@gmail.com" userId="890bee11ac2559f8" providerId="LiveId" clId="{8D635BDE-284E-42CA-B041-E00546BE1BF4}" dt="2023-07-20T15:56:00.569" v="1160" actId="571"/>
          <ac:inkMkLst>
            <pc:docMk/>
            <pc:sldMk cId="1791604104" sldId="1054"/>
            <ac:inkMk id="758" creationId="{EADE06C4-CFE2-4DA1-8F21-D5C0CF3F5C39}"/>
          </ac:inkMkLst>
        </pc:inkChg>
        <pc:inkChg chg="mod">
          <ac:chgData name="padmashreereddy22@gmail.com" userId="890bee11ac2559f8" providerId="LiveId" clId="{8D635BDE-284E-42CA-B041-E00546BE1BF4}" dt="2023-07-20T15:56:00.569" v="1160" actId="571"/>
          <ac:inkMkLst>
            <pc:docMk/>
            <pc:sldMk cId="1791604104" sldId="1054"/>
            <ac:inkMk id="759" creationId="{09B6D4AC-3F23-4616-8BF3-1C104F7AE02C}"/>
          </ac:inkMkLst>
        </pc:inkChg>
        <pc:inkChg chg="mod">
          <ac:chgData name="padmashreereddy22@gmail.com" userId="890bee11ac2559f8" providerId="LiveId" clId="{8D635BDE-284E-42CA-B041-E00546BE1BF4}" dt="2023-07-20T15:56:00.569" v="1160" actId="571"/>
          <ac:inkMkLst>
            <pc:docMk/>
            <pc:sldMk cId="1791604104" sldId="1054"/>
            <ac:inkMk id="762" creationId="{2C75C830-70D2-42C0-92B1-D13742D5A5B7}"/>
          </ac:inkMkLst>
        </pc:inkChg>
        <pc:inkChg chg="mod">
          <ac:chgData name="padmashreereddy22@gmail.com" userId="890bee11ac2559f8" providerId="LiveId" clId="{8D635BDE-284E-42CA-B041-E00546BE1BF4}" dt="2023-07-20T15:56:00.569" v="1160" actId="571"/>
          <ac:inkMkLst>
            <pc:docMk/>
            <pc:sldMk cId="1791604104" sldId="1054"/>
            <ac:inkMk id="763" creationId="{B5D97990-5BD5-44E1-B86B-1636FD216373}"/>
          </ac:inkMkLst>
        </pc:inkChg>
        <pc:inkChg chg="mod">
          <ac:chgData name="padmashreereddy22@gmail.com" userId="890bee11ac2559f8" providerId="LiveId" clId="{8D635BDE-284E-42CA-B041-E00546BE1BF4}" dt="2023-07-20T15:56:00.569" v="1160" actId="571"/>
          <ac:inkMkLst>
            <pc:docMk/>
            <pc:sldMk cId="1791604104" sldId="1054"/>
            <ac:inkMk id="764" creationId="{65B1F678-2EB4-464C-945F-1E9701BC3EAD}"/>
          </ac:inkMkLst>
        </pc:inkChg>
        <pc:inkChg chg="mod">
          <ac:chgData name="padmashreereddy22@gmail.com" userId="890bee11ac2559f8" providerId="LiveId" clId="{8D635BDE-284E-42CA-B041-E00546BE1BF4}" dt="2023-07-20T15:56:00.569" v="1160" actId="571"/>
          <ac:inkMkLst>
            <pc:docMk/>
            <pc:sldMk cId="1791604104" sldId="1054"/>
            <ac:inkMk id="765" creationId="{82941283-4687-4822-B295-9777BE677071}"/>
          </ac:inkMkLst>
        </pc:inkChg>
        <pc:inkChg chg="mod">
          <ac:chgData name="padmashreereddy22@gmail.com" userId="890bee11ac2559f8" providerId="LiveId" clId="{8D635BDE-284E-42CA-B041-E00546BE1BF4}" dt="2023-07-20T15:56:00.569" v="1160" actId="571"/>
          <ac:inkMkLst>
            <pc:docMk/>
            <pc:sldMk cId="1791604104" sldId="1054"/>
            <ac:inkMk id="766" creationId="{16375D3E-30DA-43E3-A0DF-5BE243621DE4}"/>
          </ac:inkMkLst>
        </pc:inkChg>
        <pc:inkChg chg="mod">
          <ac:chgData name="padmashreereddy22@gmail.com" userId="890bee11ac2559f8" providerId="LiveId" clId="{8D635BDE-284E-42CA-B041-E00546BE1BF4}" dt="2023-07-20T15:56:00.569" v="1160" actId="571"/>
          <ac:inkMkLst>
            <pc:docMk/>
            <pc:sldMk cId="1791604104" sldId="1054"/>
            <ac:inkMk id="767" creationId="{ADEBBA90-FDFD-492A-9FF1-51961D950F7A}"/>
          </ac:inkMkLst>
        </pc:inkChg>
        <pc:inkChg chg="mod">
          <ac:chgData name="padmashreereddy22@gmail.com" userId="890bee11ac2559f8" providerId="LiveId" clId="{8D635BDE-284E-42CA-B041-E00546BE1BF4}" dt="2023-07-20T15:56:00.569" v="1160" actId="571"/>
          <ac:inkMkLst>
            <pc:docMk/>
            <pc:sldMk cId="1791604104" sldId="1054"/>
            <ac:inkMk id="768" creationId="{44F64BBB-4D50-48C7-A0DA-3E104C251B27}"/>
          </ac:inkMkLst>
        </pc:inkChg>
        <pc:inkChg chg="mod">
          <ac:chgData name="padmashreereddy22@gmail.com" userId="890bee11ac2559f8" providerId="LiveId" clId="{8D635BDE-284E-42CA-B041-E00546BE1BF4}" dt="2023-07-20T15:58:21.451" v="1186" actId="571"/>
          <ac:inkMkLst>
            <pc:docMk/>
            <pc:sldMk cId="1791604104" sldId="1054"/>
            <ac:inkMk id="784" creationId="{4793DB26-2C74-45A6-A34B-E580605858E9}"/>
          </ac:inkMkLst>
        </pc:inkChg>
        <pc:inkChg chg="mod">
          <ac:chgData name="padmashreereddy22@gmail.com" userId="890bee11ac2559f8" providerId="LiveId" clId="{8D635BDE-284E-42CA-B041-E00546BE1BF4}" dt="2023-07-20T15:58:21.451" v="1186" actId="571"/>
          <ac:inkMkLst>
            <pc:docMk/>
            <pc:sldMk cId="1791604104" sldId="1054"/>
            <ac:inkMk id="785" creationId="{E544EA47-9B9E-46AB-9DFD-2A554AD4A011}"/>
          </ac:inkMkLst>
        </pc:inkChg>
        <pc:inkChg chg="mod">
          <ac:chgData name="padmashreereddy22@gmail.com" userId="890bee11ac2559f8" providerId="LiveId" clId="{8D635BDE-284E-42CA-B041-E00546BE1BF4}" dt="2023-07-20T15:58:21.451" v="1186" actId="571"/>
          <ac:inkMkLst>
            <pc:docMk/>
            <pc:sldMk cId="1791604104" sldId="1054"/>
            <ac:inkMk id="786" creationId="{F4836DF7-D0E9-4F1B-8261-999DEAE0255E}"/>
          </ac:inkMkLst>
        </pc:inkChg>
        <pc:inkChg chg="mod">
          <ac:chgData name="padmashreereddy22@gmail.com" userId="890bee11ac2559f8" providerId="LiveId" clId="{8D635BDE-284E-42CA-B041-E00546BE1BF4}" dt="2023-07-20T15:58:21.451" v="1186" actId="571"/>
          <ac:inkMkLst>
            <pc:docMk/>
            <pc:sldMk cId="1791604104" sldId="1054"/>
            <ac:inkMk id="788" creationId="{84E8FD4D-88F7-4C5A-B01A-0FE00807861F}"/>
          </ac:inkMkLst>
        </pc:inkChg>
        <pc:inkChg chg="mod">
          <ac:chgData name="padmashreereddy22@gmail.com" userId="890bee11ac2559f8" providerId="LiveId" clId="{8D635BDE-284E-42CA-B041-E00546BE1BF4}" dt="2023-07-20T15:58:21.451" v="1186" actId="571"/>
          <ac:inkMkLst>
            <pc:docMk/>
            <pc:sldMk cId="1791604104" sldId="1054"/>
            <ac:inkMk id="789" creationId="{AA01CCF8-EA50-498C-8989-2BB8A61C0F66}"/>
          </ac:inkMkLst>
        </pc:inkChg>
        <pc:inkChg chg="mod">
          <ac:chgData name="padmashreereddy22@gmail.com" userId="890bee11ac2559f8" providerId="LiveId" clId="{8D635BDE-284E-42CA-B041-E00546BE1BF4}" dt="2023-07-20T15:58:21.451" v="1186" actId="571"/>
          <ac:inkMkLst>
            <pc:docMk/>
            <pc:sldMk cId="1791604104" sldId="1054"/>
            <ac:inkMk id="792" creationId="{33C9E5D1-41D4-45E5-B505-60A2C161CC34}"/>
          </ac:inkMkLst>
        </pc:inkChg>
        <pc:inkChg chg="mod">
          <ac:chgData name="padmashreereddy22@gmail.com" userId="890bee11ac2559f8" providerId="LiveId" clId="{8D635BDE-284E-42CA-B041-E00546BE1BF4}" dt="2023-07-20T15:58:21.451" v="1186" actId="571"/>
          <ac:inkMkLst>
            <pc:docMk/>
            <pc:sldMk cId="1791604104" sldId="1054"/>
            <ac:inkMk id="793" creationId="{91203810-D614-4483-A73A-7802670465E1}"/>
          </ac:inkMkLst>
        </pc:inkChg>
        <pc:inkChg chg="mod">
          <ac:chgData name="padmashreereddy22@gmail.com" userId="890bee11ac2559f8" providerId="LiveId" clId="{8D635BDE-284E-42CA-B041-E00546BE1BF4}" dt="2023-07-20T15:58:21.451" v="1186" actId="571"/>
          <ac:inkMkLst>
            <pc:docMk/>
            <pc:sldMk cId="1791604104" sldId="1054"/>
            <ac:inkMk id="794" creationId="{73CEA718-E9D4-44B4-B910-47CBEEF05E5D}"/>
          </ac:inkMkLst>
        </pc:inkChg>
        <pc:inkChg chg="mod">
          <ac:chgData name="padmashreereddy22@gmail.com" userId="890bee11ac2559f8" providerId="LiveId" clId="{8D635BDE-284E-42CA-B041-E00546BE1BF4}" dt="2023-07-20T15:58:21.451" v="1186" actId="571"/>
          <ac:inkMkLst>
            <pc:docMk/>
            <pc:sldMk cId="1791604104" sldId="1054"/>
            <ac:inkMk id="795" creationId="{3E6EB9E8-DE60-4356-82BE-0905EC987B94}"/>
          </ac:inkMkLst>
        </pc:inkChg>
        <pc:inkChg chg="mod">
          <ac:chgData name="padmashreereddy22@gmail.com" userId="890bee11ac2559f8" providerId="LiveId" clId="{8D635BDE-284E-42CA-B041-E00546BE1BF4}" dt="2023-07-20T15:58:21.451" v="1186" actId="571"/>
          <ac:inkMkLst>
            <pc:docMk/>
            <pc:sldMk cId="1791604104" sldId="1054"/>
            <ac:inkMk id="796" creationId="{835689CE-E59D-4526-AE97-7CAB84CDFC3C}"/>
          </ac:inkMkLst>
        </pc:inkChg>
        <pc:inkChg chg="mod">
          <ac:chgData name="padmashreereddy22@gmail.com" userId="890bee11ac2559f8" providerId="LiveId" clId="{8D635BDE-284E-42CA-B041-E00546BE1BF4}" dt="2023-07-20T15:58:21.451" v="1186" actId="571"/>
          <ac:inkMkLst>
            <pc:docMk/>
            <pc:sldMk cId="1791604104" sldId="1054"/>
            <ac:inkMk id="797" creationId="{885C5649-3FAD-493A-A52D-691A23806CB1}"/>
          </ac:inkMkLst>
        </pc:inkChg>
        <pc:inkChg chg="mod">
          <ac:chgData name="padmashreereddy22@gmail.com" userId="890bee11ac2559f8" providerId="LiveId" clId="{8D635BDE-284E-42CA-B041-E00546BE1BF4}" dt="2023-07-20T15:58:21.451" v="1186" actId="571"/>
          <ac:inkMkLst>
            <pc:docMk/>
            <pc:sldMk cId="1791604104" sldId="1054"/>
            <ac:inkMk id="798" creationId="{3F65C3CC-7E00-4CB9-AAAB-CC2370EC4E4E}"/>
          </ac:inkMkLst>
        </pc:inkChg>
        <pc:inkChg chg="mod">
          <ac:chgData name="padmashreereddy22@gmail.com" userId="890bee11ac2559f8" providerId="LiveId" clId="{8D635BDE-284E-42CA-B041-E00546BE1BF4}" dt="2023-07-20T15:58:21.451" v="1186" actId="571"/>
          <ac:inkMkLst>
            <pc:docMk/>
            <pc:sldMk cId="1791604104" sldId="1054"/>
            <ac:inkMk id="814" creationId="{A78CB175-E93E-4DA4-82DF-8963F076D8C9}"/>
          </ac:inkMkLst>
        </pc:inkChg>
        <pc:inkChg chg="mod">
          <ac:chgData name="padmashreereddy22@gmail.com" userId="890bee11ac2559f8" providerId="LiveId" clId="{8D635BDE-284E-42CA-B041-E00546BE1BF4}" dt="2023-07-20T15:58:21.451" v="1186" actId="571"/>
          <ac:inkMkLst>
            <pc:docMk/>
            <pc:sldMk cId="1791604104" sldId="1054"/>
            <ac:inkMk id="815" creationId="{7C5E7EC3-D9A8-42D4-B4D2-1BE4F9733D83}"/>
          </ac:inkMkLst>
        </pc:inkChg>
        <pc:inkChg chg="mod">
          <ac:chgData name="padmashreereddy22@gmail.com" userId="890bee11ac2559f8" providerId="LiveId" clId="{8D635BDE-284E-42CA-B041-E00546BE1BF4}" dt="2023-07-20T15:58:21.451" v="1186" actId="571"/>
          <ac:inkMkLst>
            <pc:docMk/>
            <pc:sldMk cId="1791604104" sldId="1054"/>
            <ac:inkMk id="816" creationId="{61CC0096-A95A-4F01-A494-9AE8ED448F30}"/>
          </ac:inkMkLst>
        </pc:inkChg>
        <pc:inkChg chg="mod">
          <ac:chgData name="padmashreereddy22@gmail.com" userId="890bee11ac2559f8" providerId="LiveId" clId="{8D635BDE-284E-42CA-B041-E00546BE1BF4}" dt="2023-07-20T15:58:21.451" v="1186" actId="571"/>
          <ac:inkMkLst>
            <pc:docMk/>
            <pc:sldMk cId="1791604104" sldId="1054"/>
            <ac:inkMk id="818" creationId="{3C061A2C-086B-4495-A1F7-0862A2B8FE27}"/>
          </ac:inkMkLst>
        </pc:inkChg>
        <pc:inkChg chg="mod">
          <ac:chgData name="padmashreereddy22@gmail.com" userId="890bee11ac2559f8" providerId="LiveId" clId="{8D635BDE-284E-42CA-B041-E00546BE1BF4}" dt="2023-07-20T15:58:21.451" v="1186" actId="571"/>
          <ac:inkMkLst>
            <pc:docMk/>
            <pc:sldMk cId="1791604104" sldId="1054"/>
            <ac:inkMk id="819" creationId="{4BDB9FEB-431D-42C7-8D9E-A1F92F692C1B}"/>
          </ac:inkMkLst>
        </pc:inkChg>
        <pc:inkChg chg="mod">
          <ac:chgData name="padmashreereddy22@gmail.com" userId="890bee11ac2559f8" providerId="LiveId" clId="{8D635BDE-284E-42CA-B041-E00546BE1BF4}" dt="2023-07-20T15:58:21.451" v="1186" actId="571"/>
          <ac:inkMkLst>
            <pc:docMk/>
            <pc:sldMk cId="1791604104" sldId="1054"/>
            <ac:inkMk id="822" creationId="{EB76B26D-F453-4432-A138-382859E483EF}"/>
          </ac:inkMkLst>
        </pc:inkChg>
        <pc:inkChg chg="mod">
          <ac:chgData name="padmashreereddy22@gmail.com" userId="890bee11ac2559f8" providerId="LiveId" clId="{8D635BDE-284E-42CA-B041-E00546BE1BF4}" dt="2023-07-20T15:58:21.451" v="1186" actId="571"/>
          <ac:inkMkLst>
            <pc:docMk/>
            <pc:sldMk cId="1791604104" sldId="1054"/>
            <ac:inkMk id="823" creationId="{CE480203-5C1F-4DE6-B69A-99E607EB9246}"/>
          </ac:inkMkLst>
        </pc:inkChg>
        <pc:inkChg chg="mod">
          <ac:chgData name="padmashreereddy22@gmail.com" userId="890bee11ac2559f8" providerId="LiveId" clId="{8D635BDE-284E-42CA-B041-E00546BE1BF4}" dt="2023-07-20T15:58:21.451" v="1186" actId="571"/>
          <ac:inkMkLst>
            <pc:docMk/>
            <pc:sldMk cId="1791604104" sldId="1054"/>
            <ac:inkMk id="824" creationId="{EA5B0007-00BB-488E-A550-25C1CF443749}"/>
          </ac:inkMkLst>
        </pc:inkChg>
        <pc:inkChg chg="mod">
          <ac:chgData name="padmashreereddy22@gmail.com" userId="890bee11ac2559f8" providerId="LiveId" clId="{8D635BDE-284E-42CA-B041-E00546BE1BF4}" dt="2023-07-20T15:58:21.451" v="1186" actId="571"/>
          <ac:inkMkLst>
            <pc:docMk/>
            <pc:sldMk cId="1791604104" sldId="1054"/>
            <ac:inkMk id="825" creationId="{28B16728-72F2-4C8E-98FC-DBEFC5CE6220}"/>
          </ac:inkMkLst>
        </pc:inkChg>
        <pc:inkChg chg="mod">
          <ac:chgData name="padmashreereddy22@gmail.com" userId="890bee11ac2559f8" providerId="LiveId" clId="{8D635BDE-284E-42CA-B041-E00546BE1BF4}" dt="2023-07-20T15:58:21.451" v="1186" actId="571"/>
          <ac:inkMkLst>
            <pc:docMk/>
            <pc:sldMk cId="1791604104" sldId="1054"/>
            <ac:inkMk id="826" creationId="{B09AD18D-895D-4E1E-B155-8D97BEA83ECC}"/>
          </ac:inkMkLst>
        </pc:inkChg>
        <pc:inkChg chg="mod">
          <ac:chgData name="padmashreereddy22@gmail.com" userId="890bee11ac2559f8" providerId="LiveId" clId="{8D635BDE-284E-42CA-B041-E00546BE1BF4}" dt="2023-07-20T15:58:21.451" v="1186" actId="571"/>
          <ac:inkMkLst>
            <pc:docMk/>
            <pc:sldMk cId="1791604104" sldId="1054"/>
            <ac:inkMk id="827" creationId="{C059E487-E96D-469D-9246-CFED142108B3}"/>
          </ac:inkMkLst>
        </pc:inkChg>
        <pc:inkChg chg="mod">
          <ac:chgData name="padmashreereddy22@gmail.com" userId="890bee11ac2559f8" providerId="LiveId" clId="{8D635BDE-284E-42CA-B041-E00546BE1BF4}" dt="2023-07-20T15:58:21.451" v="1186" actId="571"/>
          <ac:inkMkLst>
            <pc:docMk/>
            <pc:sldMk cId="1791604104" sldId="1054"/>
            <ac:inkMk id="828" creationId="{2AF2B417-2E1F-461F-8D61-A00271B49D08}"/>
          </ac:inkMkLst>
        </pc:inkChg>
        <pc:inkChg chg="mod">
          <ac:chgData name="padmashreereddy22@gmail.com" userId="890bee11ac2559f8" providerId="LiveId" clId="{8D635BDE-284E-42CA-B041-E00546BE1BF4}" dt="2023-07-20T15:58:31.029" v="1188" actId="571"/>
          <ac:inkMkLst>
            <pc:docMk/>
            <pc:sldMk cId="1791604104" sldId="1054"/>
            <ac:inkMk id="844" creationId="{A8F3474B-297B-4779-A73A-BB272B478EB5}"/>
          </ac:inkMkLst>
        </pc:inkChg>
        <pc:inkChg chg="mod">
          <ac:chgData name="padmashreereddy22@gmail.com" userId="890bee11ac2559f8" providerId="LiveId" clId="{8D635BDE-284E-42CA-B041-E00546BE1BF4}" dt="2023-07-20T15:58:31.029" v="1188" actId="571"/>
          <ac:inkMkLst>
            <pc:docMk/>
            <pc:sldMk cId="1791604104" sldId="1054"/>
            <ac:inkMk id="845" creationId="{7F269583-4C0E-4D6D-9CA0-48E8447A688F}"/>
          </ac:inkMkLst>
        </pc:inkChg>
        <pc:inkChg chg="mod">
          <ac:chgData name="padmashreereddy22@gmail.com" userId="890bee11ac2559f8" providerId="LiveId" clId="{8D635BDE-284E-42CA-B041-E00546BE1BF4}" dt="2023-07-20T15:58:31.029" v="1188" actId="571"/>
          <ac:inkMkLst>
            <pc:docMk/>
            <pc:sldMk cId="1791604104" sldId="1054"/>
            <ac:inkMk id="846" creationId="{CC647657-7BC6-410F-8C77-45350844618E}"/>
          </ac:inkMkLst>
        </pc:inkChg>
        <pc:inkChg chg="mod">
          <ac:chgData name="padmashreereddy22@gmail.com" userId="890bee11ac2559f8" providerId="LiveId" clId="{8D635BDE-284E-42CA-B041-E00546BE1BF4}" dt="2023-07-20T15:58:31.029" v="1188" actId="571"/>
          <ac:inkMkLst>
            <pc:docMk/>
            <pc:sldMk cId="1791604104" sldId="1054"/>
            <ac:inkMk id="848" creationId="{5CFB7046-ACBF-4554-ACAB-7A040A1B4787}"/>
          </ac:inkMkLst>
        </pc:inkChg>
        <pc:inkChg chg="mod">
          <ac:chgData name="padmashreereddy22@gmail.com" userId="890bee11ac2559f8" providerId="LiveId" clId="{8D635BDE-284E-42CA-B041-E00546BE1BF4}" dt="2023-07-20T15:58:31.029" v="1188" actId="571"/>
          <ac:inkMkLst>
            <pc:docMk/>
            <pc:sldMk cId="1791604104" sldId="1054"/>
            <ac:inkMk id="849" creationId="{90BAB30B-73DD-4467-BAA3-633ACAD5ADE1}"/>
          </ac:inkMkLst>
        </pc:inkChg>
        <pc:inkChg chg="mod">
          <ac:chgData name="padmashreereddy22@gmail.com" userId="890bee11ac2559f8" providerId="LiveId" clId="{8D635BDE-284E-42CA-B041-E00546BE1BF4}" dt="2023-07-20T15:58:31.029" v="1188" actId="571"/>
          <ac:inkMkLst>
            <pc:docMk/>
            <pc:sldMk cId="1791604104" sldId="1054"/>
            <ac:inkMk id="852" creationId="{F39F8D14-E059-49CC-AFE1-F9376ED800DA}"/>
          </ac:inkMkLst>
        </pc:inkChg>
        <pc:inkChg chg="mod">
          <ac:chgData name="padmashreereddy22@gmail.com" userId="890bee11ac2559f8" providerId="LiveId" clId="{8D635BDE-284E-42CA-B041-E00546BE1BF4}" dt="2023-07-20T15:58:31.029" v="1188" actId="571"/>
          <ac:inkMkLst>
            <pc:docMk/>
            <pc:sldMk cId="1791604104" sldId="1054"/>
            <ac:inkMk id="853" creationId="{955D5A9F-30AC-4333-A193-55ACE8D071E3}"/>
          </ac:inkMkLst>
        </pc:inkChg>
        <pc:inkChg chg="mod">
          <ac:chgData name="padmashreereddy22@gmail.com" userId="890bee11ac2559f8" providerId="LiveId" clId="{8D635BDE-284E-42CA-B041-E00546BE1BF4}" dt="2023-07-20T15:58:31.029" v="1188" actId="571"/>
          <ac:inkMkLst>
            <pc:docMk/>
            <pc:sldMk cId="1791604104" sldId="1054"/>
            <ac:inkMk id="854" creationId="{0BE365AE-CBD1-4215-AAFB-F8346DA97DB0}"/>
          </ac:inkMkLst>
        </pc:inkChg>
        <pc:inkChg chg="mod">
          <ac:chgData name="padmashreereddy22@gmail.com" userId="890bee11ac2559f8" providerId="LiveId" clId="{8D635BDE-284E-42CA-B041-E00546BE1BF4}" dt="2023-07-20T15:58:31.029" v="1188" actId="571"/>
          <ac:inkMkLst>
            <pc:docMk/>
            <pc:sldMk cId="1791604104" sldId="1054"/>
            <ac:inkMk id="855" creationId="{BE154B89-4D3B-41CB-BBF0-D06335CC81C8}"/>
          </ac:inkMkLst>
        </pc:inkChg>
        <pc:inkChg chg="mod">
          <ac:chgData name="padmashreereddy22@gmail.com" userId="890bee11ac2559f8" providerId="LiveId" clId="{8D635BDE-284E-42CA-B041-E00546BE1BF4}" dt="2023-07-20T15:58:31.029" v="1188" actId="571"/>
          <ac:inkMkLst>
            <pc:docMk/>
            <pc:sldMk cId="1791604104" sldId="1054"/>
            <ac:inkMk id="856" creationId="{CE282AB1-6E87-40D3-BCBA-29EFB7D98FFF}"/>
          </ac:inkMkLst>
        </pc:inkChg>
        <pc:inkChg chg="mod">
          <ac:chgData name="padmashreereddy22@gmail.com" userId="890bee11ac2559f8" providerId="LiveId" clId="{8D635BDE-284E-42CA-B041-E00546BE1BF4}" dt="2023-07-20T15:58:31.029" v="1188" actId="571"/>
          <ac:inkMkLst>
            <pc:docMk/>
            <pc:sldMk cId="1791604104" sldId="1054"/>
            <ac:inkMk id="857" creationId="{0933809F-CB64-4A87-9FA6-C92A23D363FC}"/>
          </ac:inkMkLst>
        </pc:inkChg>
        <pc:inkChg chg="mod">
          <ac:chgData name="padmashreereddy22@gmail.com" userId="890bee11ac2559f8" providerId="LiveId" clId="{8D635BDE-284E-42CA-B041-E00546BE1BF4}" dt="2023-07-20T15:58:31.029" v="1188" actId="571"/>
          <ac:inkMkLst>
            <pc:docMk/>
            <pc:sldMk cId="1791604104" sldId="1054"/>
            <ac:inkMk id="858" creationId="{D8E03F4D-68AD-4FA2-BA7F-7E6CEF2473C0}"/>
          </ac:inkMkLst>
        </pc:inkChg>
        <pc:inkChg chg="mod">
          <ac:chgData name="padmashreereddy22@gmail.com" userId="890bee11ac2559f8" providerId="LiveId" clId="{8D635BDE-284E-42CA-B041-E00546BE1BF4}" dt="2023-07-20T15:58:31.029" v="1188" actId="571"/>
          <ac:inkMkLst>
            <pc:docMk/>
            <pc:sldMk cId="1791604104" sldId="1054"/>
            <ac:inkMk id="874" creationId="{E76ACF3D-CA58-422C-9325-39530C33EA62}"/>
          </ac:inkMkLst>
        </pc:inkChg>
        <pc:inkChg chg="mod">
          <ac:chgData name="padmashreereddy22@gmail.com" userId="890bee11ac2559f8" providerId="LiveId" clId="{8D635BDE-284E-42CA-B041-E00546BE1BF4}" dt="2023-07-20T15:58:31.029" v="1188" actId="571"/>
          <ac:inkMkLst>
            <pc:docMk/>
            <pc:sldMk cId="1791604104" sldId="1054"/>
            <ac:inkMk id="875" creationId="{5B516EC2-9B0D-48EB-A0FC-BBEA890DF462}"/>
          </ac:inkMkLst>
        </pc:inkChg>
        <pc:inkChg chg="mod">
          <ac:chgData name="padmashreereddy22@gmail.com" userId="890bee11ac2559f8" providerId="LiveId" clId="{8D635BDE-284E-42CA-B041-E00546BE1BF4}" dt="2023-07-20T15:58:31.029" v="1188" actId="571"/>
          <ac:inkMkLst>
            <pc:docMk/>
            <pc:sldMk cId="1791604104" sldId="1054"/>
            <ac:inkMk id="876" creationId="{6DE15F0A-6105-401E-BFFF-B6134AFDBEB0}"/>
          </ac:inkMkLst>
        </pc:inkChg>
        <pc:inkChg chg="mod">
          <ac:chgData name="padmashreereddy22@gmail.com" userId="890bee11ac2559f8" providerId="LiveId" clId="{8D635BDE-284E-42CA-B041-E00546BE1BF4}" dt="2023-07-20T15:58:31.029" v="1188" actId="571"/>
          <ac:inkMkLst>
            <pc:docMk/>
            <pc:sldMk cId="1791604104" sldId="1054"/>
            <ac:inkMk id="878" creationId="{EC03690D-B328-4415-9F61-0EE314AAD291}"/>
          </ac:inkMkLst>
        </pc:inkChg>
        <pc:inkChg chg="mod">
          <ac:chgData name="padmashreereddy22@gmail.com" userId="890bee11ac2559f8" providerId="LiveId" clId="{8D635BDE-284E-42CA-B041-E00546BE1BF4}" dt="2023-07-20T15:58:31.029" v="1188" actId="571"/>
          <ac:inkMkLst>
            <pc:docMk/>
            <pc:sldMk cId="1791604104" sldId="1054"/>
            <ac:inkMk id="879" creationId="{FB528A8E-57F7-4BDA-AD9B-5CD0DB943010}"/>
          </ac:inkMkLst>
        </pc:inkChg>
        <pc:inkChg chg="mod">
          <ac:chgData name="padmashreereddy22@gmail.com" userId="890bee11ac2559f8" providerId="LiveId" clId="{8D635BDE-284E-42CA-B041-E00546BE1BF4}" dt="2023-07-20T15:58:31.029" v="1188" actId="571"/>
          <ac:inkMkLst>
            <pc:docMk/>
            <pc:sldMk cId="1791604104" sldId="1054"/>
            <ac:inkMk id="882" creationId="{CA1742F4-1686-4F07-B280-05F273981904}"/>
          </ac:inkMkLst>
        </pc:inkChg>
        <pc:inkChg chg="mod">
          <ac:chgData name="padmashreereddy22@gmail.com" userId="890bee11ac2559f8" providerId="LiveId" clId="{8D635BDE-284E-42CA-B041-E00546BE1BF4}" dt="2023-07-20T15:58:31.029" v="1188" actId="571"/>
          <ac:inkMkLst>
            <pc:docMk/>
            <pc:sldMk cId="1791604104" sldId="1054"/>
            <ac:inkMk id="883" creationId="{468EB044-C272-4BC5-B6D0-D2BAA205CDA1}"/>
          </ac:inkMkLst>
        </pc:inkChg>
        <pc:inkChg chg="mod">
          <ac:chgData name="padmashreereddy22@gmail.com" userId="890bee11ac2559f8" providerId="LiveId" clId="{8D635BDE-284E-42CA-B041-E00546BE1BF4}" dt="2023-07-20T15:58:31.029" v="1188" actId="571"/>
          <ac:inkMkLst>
            <pc:docMk/>
            <pc:sldMk cId="1791604104" sldId="1054"/>
            <ac:inkMk id="884" creationId="{9E76F54B-E133-4C9D-9CC8-F7200C15487A}"/>
          </ac:inkMkLst>
        </pc:inkChg>
        <pc:inkChg chg="mod">
          <ac:chgData name="padmashreereddy22@gmail.com" userId="890bee11ac2559f8" providerId="LiveId" clId="{8D635BDE-284E-42CA-B041-E00546BE1BF4}" dt="2023-07-20T15:58:31.029" v="1188" actId="571"/>
          <ac:inkMkLst>
            <pc:docMk/>
            <pc:sldMk cId="1791604104" sldId="1054"/>
            <ac:inkMk id="885" creationId="{4CC73F14-3BF8-41AC-B6F7-44E6946E4B6D}"/>
          </ac:inkMkLst>
        </pc:inkChg>
        <pc:inkChg chg="mod">
          <ac:chgData name="padmashreereddy22@gmail.com" userId="890bee11ac2559f8" providerId="LiveId" clId="{8D635BDE-284E-42CA-B041-E00546BE1BF4}" dt="2023-07-20T15:58:31.029" v="1188" actId="571"/>
          <ac:inkMkLst>
            <pc:docMk/>
            <pc:sldMk cId="1791604104" sldId="1054"/>
            <ac:inkMk id="886" creationId="{CC0F5C11-07A5-4FAB-A8B2-AE2AF23E1CE6}"/>
          </ac:inkMkLst>
        </pc:inkChg>
        <pc:inkChg chg="mod">
          <ac:chgData name="padmashreereddy22@gmail.com" userId="890bee11ac2559f8" providerId="LiveId" clId="{8D635BDE-284E-42CA-B041-E00546BE1BF4}" dt="2023-07-20T15:58:31.029" v="1188" actId="571"/>
          <ac:inkMkLst>
            <pc:docMk/>
            <pc:sldMk cId="1791604104" sldId="1054"/>
            <ac:inkMk id="887" creationId="{CB605E45-DF1B-4253-9CFC-B0B2559D3CC6}"/>
          </ac:inkMkLst>
        </pc:inkChg>
        <pc:inkChg chg="mod">
          <ac:chgData name="padmashreereddy22@gmail.com" userId="890bee11ac2559f8" providerId="LiveId" clId="{8D635BDE-284E-42CA-B041-E00546BE1BF4}" dt="2023-07-20T15:58:31.029" v="1188" actId="571"/>
          <ac:inkMkLst>
            <pc:docMk/>
            <pc:sldMk cId="1791604104" sldId="1054"/>
            <ac:inkMk id="888" creationId="{5CD229EE-33E4-4FA4-88BF-B1315CD64C79}"/>
          </ac:inkMkLst>
        </pc:inkChg>
        <pc:cxnChg chg="add del mod topLvl">
          <ac:chgData name="padmashreereddy22@gmail.com" userId="890bee11ac2559f8" providerId="LiveId" clId="{8D635BDE-284E-42CA-B041-E00546BE1BF4}" dt="2023-07-20T15:53:28.353" v="1136" actId="478"/>
          <ac:cxnSpMkLst>
            <pc:docMk/>
            <pc:sldMk cId="1791604104" sldId="1054"/>
            <ac:cxnSpMk id="102" creationId="{4A3E6D2D-6F3A-4AD6-8FC3-98704D6A1B72}"/>
          </ac:cxnSpMkLst>
        </pc:cxnChg>
        <pc:cxnChg chg="add del mod topLvl">
          <ac:chgData name="padmashreereddy22@gmail.com" userId="890bee11ac2559f8" providerId="LiveId" clId="{8D635BDE-284E-42CA-B041-E00546BE1BF4}" dt="2023-07-20T15:53:38.033" v="1141" actId="478"/>
          <ac:cxnSpMkLst>
            <pc:docMk/>
            <pc:sldMk cId="1791604104" sldId="1054"/>
            <ac:cxnSpMk id="104" creationId="{F7F95D35-3427-4864-ADA2-FD84DF40FD07}"/>
          </ac:cxnSpMkLst>
        </pc:cxnChg>
        <pc:cxnChg chg="add del mod topLvl">
          <ac:chgData name="padmashreereddy22@gmail.com" userId="890bee11ac2559f8" providerId="LiveId" clId="{8D635BDE-284E-42CA-B041-E00546BE1BF4}" dt="2023-07-20T15:53:21.256" v="1131" actId="478"/>
          <ac:cxnSpMkLst>
            <pc:docMk/>
            <pc:sldMk cId="1791604104" sldId="1054"/>
            <ac:cxnSpMk id="105" creationId="{14406294-C5DD-46C4-88D9-EC4F93D001C3}"/>
          </ac:cxnSpMkLst>
        </pc:cxnChg>
        <pc:cxnChg chg="add del mod topLvl">
          <ac:chgData name="padmashreereddy22@gmail.com" userId="890bee11ac2559f8" providerId="LiveId" clId="{8D635BDE-284E-42CA-B041-E00546BE1BF4}" dt="2023-07-20T15:53:34.683" v="1139" actId="478"/>
          <ac:cxnSpMkLst>
            <pc:docMk/>
            <pc:sldMk cId="1791604104" sldId="1054"/>
            <ac:cxnSpMk id="106" creationId="{A7A08073-F046-4D5C-A24D-29E4B4442E87}"/>
          </ac:cxnSpMkLst>
        </pc:cxnChg>
        <pc:cxnChg chg="add del mod topLvl">
          <ac:chgData name="padmashreereddy22@gmail.com" userId="890bee11ac2559f8" providerId="LiveId" clId="{8D635BDE-284E-42CA-B041-E00546BE1BF4}" dt="2023-07-20T15:53:24.585" v="1133" actId="478"/>
          <ac:cxnSpMkLst>
            <pc:docMk/>
            <pc:sldMk cId="1791604104" sldId="1054"/>
            <ac:cxnSpMk id="107" creationId="{4A7D6636-575E-45CA-BCCC-265F1ED39558}"/>
          </ac:cxnSpMkLst>
        </pc:cxnChg>
        <pc:cxnChg chg="add del mod topLvl">
          <ac:chgData name="padmashreereddy22@gmail.com" userId="890bee11ac2559f8" providerId="LiveId" clId="{8D635BDE-284E-42CA-B041-E00546BE1BF4}" dt="2023-07-20T15:53:14.138" v="1126" actId="478"/>
          <ac:cxnSpMkLst>
            <pc:docMk/>
            <pc:sldMk cId="1791604104" sldId="1054"/>
            <ac:cxnSpMk id="108" creationId="{EFD13B10-CC56-414F-84B8-4B9B4A1C3279}"/>
          </ac:cxnSpMkLst>
        </pc:cxnChg>
        <pc:cxnChg chg="add del mod topLvl">
          <ac:chgData name="padmashreereddy22@gmail.com" userId="890bee11ac2559f8" providerId="LiveId" clId="{8D635BDE-284E-42CA-B041-E00546BE1BF4}" dt="2023-07-20T15:53:17.159" v="1129" actId="478"/>
          <ac:cxnSpMkLst>
            <pc:docMk/>
            <pc:sldMk cId="1791604104" sldId="1054"/>
            <ac:cxnSpMk id="109" creationId="{ACB97C01-0C54-476B-9169-4A092F790DA5}"/>
          </ac:cxnSpMkLst>
        </pc:cxnChg>
        <pc:cxnChg chg="add del mod topLvl">
          <ac:chgData name="padmashreereddy22@gmail.com" userId="890bee11ac2559f8" providerId="LiveId" clId="{8D635BDE-284E-42CA-B041-E00546BE1BF4}" dt="2023-07-20T15:52:46.972" v="1110" actId="478"/>
          <ac:cxnSpMkLst>
            <pc:docMk/>
            <pc:sldMk cId="1791604104" sldId="1054"/>
            <ac:cxnSpMk id="110" creationId="{91766695-74A3-49B8-91FA-52FED4BD7465}"/>
          </ac:cxnSpMkLst>
        </pc:cxnChg>
        <pc:cxnChg chg="add del mod topLvl">
          <ac:chgData name="padmashreereddy22@gmail.com" userId="890bee11ac2559f8" providerId="LiveId" clId="{8D635BDE-284E-42CA-B041-E00546BE1BF4}" dt="2023-07-20T15:53:41.267" v="1143" actId="478"/>
          <ac:cxnSpMkLst>
            <pc:docMk/>
            <pc:sldMk cId="1791604104" sldId="1054"/>
            <ac:cxnSpMk id="111" creationId="{87164117-7FCB-4870-9A8F-6B878AB2B25E}"/>
          </ac:cxnSpMkLst>
        </pc:cxnChg>
        <pc:cxnChg chg="mod">
          <ac:chgData name="padmashreereddy22@gmail.com" userId="890bee11ac2559f8" providerId="LiveId" clId="{8D635BDE-284E-42CA-B041-E00546BE1BF4}" dt="2023-07-20T15:52:17.797" v="1105" actId="165"/>
          <ac:cxnSpMkLst>
            <pc:docMk/>
            <pc:sldMk cId="1791604104" sldId="1054"/>
            <ac:cxnSpMk id="118" creationId="{5DFE8AAE-CC83-4639-B9E0-F768823D5776}"/>
          </ac:cxnSpMkLst>
        </pc:cxnChg>
        <pc:cxnChg chg="mod">
          <ac:chgData name="padmashreereddy22@gmail.com" userId="890bee11ac2559f8" providerId="LiveId" clId="{8D635BDE-284E-42CA-B041-E00546BE1BF4}" dt="2023-07-20T15:52:17.797" v="1105" actId="165"/>
          <ac:cxnSpMkLst>
            <pc:docMk/>
            <pc:sldMk cId="1791604104" sldId="1054"/>
            <ac:cxnSpMk id="124" creationId="{D0FB64A7-2C0B-47C7-A041-9E91EDC12A08}"/>
          </ac:cxnSpMkLst>
        </pc:cxnChg>
        <pc:cxnChg chg="mod">
          <ac:chgData name="padmashreereddy22@gmail.com" userId="890bee11ac2559f8" providerId="LiveId" clId="{8D635BDE-284E-42CA-B041-E00546BE1BF4}" dt="2023-07-20T15:52:17.797" v="1105" actId="165"/>
          <ac:cxnSpMkLst>
            <pc:docMk/>
            <pc:sldMk cId="1791604104" sldId="1054"/>
            <ac:cxnSpMk id="126" creationId="{E7CE947F-3580-4754-A5EE-6DDFB63E5F02}"/>
          </ac:cxnSpMkLst>
        </pc:cxnChg>
        <pc:cxnChg chg="mod">
          <ac:chgData name="padmashreereddy22@gmail.com" userId="890bee11ac2559f8" providerId="LiveId" clId="{8D635BDE-284E-42CA-B041-E00546BE1BF4}" dt="2023-07-20T15:52:17.797" v="1105" actId="165"/>
          <ac:cxnSpMkLst>
            <pc:docMk/>
            <pc:sldMk cId="1791604104" sldId="1054"/>
            <ac:cxnSpMk id="127" creationId="{4FE86C9A-F2E1-4B36-A057-0C540D4CF3EE}"/>
          </ac:cxnSpMkLst>
        </pc:cxnChg>
        <pc:cxnChg chg="mod">
          <ac:chgData name="padmashreereddy22@gmail.com" userId="890bee11ac2559f8" providerId="LiveId" clId="{8D635BDE-284E-42CA-B041-E00546BE1BF4}" dt="2023-07-20T15:52:17.797" v="1105" actId="165"/>
          <ac:cxnSpMkLst>
            <pc:docMk/>
            <pc:sldMk cId="1791604104" sldId="1054"/>
            <ac:cxnSpMk id="128" creationId="{A60A4834-C164-40A3-A401-7854C6CD1AB5}"/>
          </ac:cxnSpMkLst>
        </pc:cxnChg>
        <pc:cxnChg chg="mod">
          <ac:chgData name="padmashreereddy22@gmail.com" userId="890bee11ac2559f8" providerId="LiveId" clId="{8D635BDE-284E-42CA-B041-E00546BE1BF4}" dt="2023-07-20T15:52:17.797" v="1105" actId="165"/>
          <ac:cxnSpMkLst>
            <pc:docMk/>
            <pc:sldMk cId="1791604104" sldId="1054"/>
            <ac:cxnSpMk id="129" creationId="{01268A89-CC5B-49C8-8369-4D856CD30CD6}"/>
          </ac:cxnSpMkLst>
        </pc:cxnChg>
        <pc:cxnChg chg="mod">
          <ac:chgData name="padmashreereddy22@gmail.com" userId="890bee11ac2559f8" providerId="LiveId" clId="{8D635BDE-284E-42CA-B041-E00546BE1BF4}" dt="2023-07-20T15:52:17.797" v="1105" actId="165"/>
          <ac:cxnSpMkLst>
            <pc:docMk/>
            <pc:sldMk cId="1791604104" sldId="1054"/>
            <ac:cxnSpMk id="130" creationId="{02C709F9-B2C6-4E42-A5B0-05C4BC01217E}"/>
          </ac:cxnSpMkLst>
        </pc:cxnChg>
        <pc:cxnChg chg="mod">
          <ac:chgData name="padmashreereddy22@gmail.com" userId="890bee11ac2559f8" providerId="LiveId" clId="{8D635BDE-284E-42CA-B041-E00546BE1BF4}" dt="2023-07-20T15:52:17.797" v="1105" actId="165"/>
          <ac:cxnSpMkLst>
            <pc:docMk/>
            <pc:sldMk cId="1791604104" sldId="1054"/>
            <ac:cxnSpMk id="131" creationId="{4AC18FEE-CB2B-4F72-8449-42BB4E668EF4}"/>
          </ac:cxnSpMkLst>
        </pc:cxnChg>
        <pc:cxnChg chg="mod">
          <ac:chgData name="padmashreereddy22@gmail.com" userId="890bee11ac2559f8" providerId="LiveId" clId="{8D635BDE-284E-42CA-B041-E00546BE1BF4}" dt="2023-07-20T15:52:17.797" v="1105" actId="165"/>
          <ac:cxnSpMkLst>
            <pc:docMk/>
            <pc:sldMk cId="1791604104" sldId="1054"/>
            <ac:cxnSpMk id="147" creationId="{99410482-57DF-44B1-A09F-FC9426A50D82}"/>
          </ac:cxnSpMkLst>
        </pc:cxnChg>
        <pc:cxnChg chg="mod">
          <ac:chgData name="padmashreereddy22@gmail.com" userId="890bee11ac2559f8" providerId="LiveId" clId="{8D635BDE-284E-42CA-B041-E00546BE1BF4}" dt="2023-07-20T15:52:17.797" v="1105" actId="165"/>
          <ac:cxnSpMkLst>
            <pc:docMk/>
            <pc:sldMk cId="1791604104" sldId="1054"/>
            <ac:cxnSpMk id="153" creationId="{328E68D2-7F7A-4108-BD71-7F99F75C2E66}"/>
          </ac:cxnSpMkLst>
        </pc:cxnChg>
        <pc:cxnChg chg="mod">
          <ac:chgData name="padmashreereddy22@gmail.com" userId="890bee11ac2559f8" providerId="LiveId" clId="{8D635BDE-284E-42CA-B041-E00546BE1BF4}" dt="2023-07-20T15:52:17.797" v="1105" actId="165"/>
          <ac:cxnSpMkLst>
            <pc:docMk/>
            <pc:sldMk cId="1791604104" sldId="1054"/>
            <ac:cxnSpMk id="155" creationId="{2D2A7690-26C3-48A0-AF2E-C3D8C8AA9361}"/>
          </ac:cxnSpMkLst>
        </pc:cxnChg>
        <pc:cxnChg chg="mod">
          <ac:chgData name="padmashreereddy22@gmail.com" userId="890bee11ac2559f8" providerId="LiveId" clId="{8D635BDE-284E-42CA-B041-E00546BE1BF4}" dt="2023-07-20T15:52:17.797" v="1105" actId="165"/>
          <ac:cxnSpMkLst>
            <pc:docMk/>
            <pc:sldMk cId="1791604104" sldId="1054"/>
            <ac:cxnSpMk id="156" creationId="{B6117423-547F-422E-8A48-F570A1382A76}"/>
          </ac:cxnSpMkLst>
        </pc:cxnChg>
        <pc:cxnChg chg="mod">
          <ac:chgData name="padmashreereddy22@gmail.com" userId="890bee11ac2559f8" providerId="LiveId" clId="{8D635BDE-284E-42CA-B041-E00546BE1BF4}" dt="2023-07-20T15:52:17.797" v="1105" actId="165"/>
          <ac:cxnSpMkLst>
            <pc:docMk/>
            <pc:sldMk cId="1791604104" sldId="1054"/>
            <ac:cxnSpMk id="157" creationId="{B8A468C5-B2FE-4DB6-8E90-E0341D45722C}"/>
          </ac:cxnSpMkLst>
        </pc:cxnChg>
        <pc:cxnChg chg="mod">
          <ac:chgData name="padmashreereddy22@gmail.com" userId="890bee11ac2559f8" providerId="LiveId" clId="{8D635BDE-284E-42CA-B041-E00546BE1BF4}" dt="2023-07-20T15:52:17.797" v="1105" actId="165"/>
          <ac:cxnSpMkLst>
            <pc:docMk/>
            <pc:sldMk cId="1791604104" sldId="1054"/>
            <ac:cxnSpMk id="158" creationId="{5E5A85EE-9DB1-4D2C-8232-88A9E96A80D0}"/>
          </ac:cxnSpMkLst>
        </pc:cxnChg>
        <pc:cxnChg chg="mod">
          <ac:chgData name="padmashreereddy22@gmail.com" userId="890bee11ac2559f8" providerId="LiveId" clId="{8D635BDE-284E-42CA-B041-E00546BE1BF4}" dt="2023-07-20T15:52:17.797" v="1105" actId="165"/>
          <ac:cxnSpMkLst>
            <pc:docMk/>
            <pc:sldMk cId="1791604104" sldId="1054"/>
            <ac:cxnSpMk id="159" creationId="{D9128E5E-C613-45CF-8D0F-089272368B3B}"/>
          </ac:cxnSpMkLst>
        </pc:cxnChg>
        <pc:cxnChg chg="mod">
          <ac:chgData name="padmashreereddy22@gmail.com" userId="890bee11ac2559f8" providerId="LiveId" clId="{8D635BDE-284E-42CA-B041-E00546BE1BF4}" dt="2023-07-20T15:52:17.797" v="1105" actId="165"/>
          <ac:cxnSpMkLst>
            <pc:docMk/>
            <pc:sldMk cId="1791604104" sldId="1054"/>
            <ac:cxnSpMk id="160" creationId="{B7DA7F09-EE6A-47F5-BC76-6DC17670227D}"/>
          </ac:cxnSpMkLst>
        </pc:cxnChg>
        <pc:cxnChg chg="mod">
          <ac:chgData name="padmashreereddy22@gmail.com" userId="890bee11ac2559f8" providerId="LiveId" clId="{8D635BDE-284E-42CA-B041-E00546BE1BF4}" dt="2023-07-20T15:52:17.797" v="1105" actId="165"/>
          <ac:cxnSpMkLst>
            <pc:docMk/>
            <pc:sldMk cId="1791604104" sldId="1054"/>
            <ac:cxnSpMk id="176" creationId="{A8B32F6B-7502-4841-A6F8-0663C2D1A5C4}"/>
          </ac:cxnSpMkLst>
        </pc:cxnChg>
        <pc:cxnChg chg="mod">
          <ac:chgData name="padmashreereddy22@gmail.com" userId="890bee11ac2559f8" providerId="LiveId" clId="{8D635BDE-284E-42CA-B041-E00546BE1BF4}" dt="2023-07-20T15:52:17.797" v="1105" actId="165"/>
          <ac:cxnSpMkLst>
            <pc:docMk/>
            <pc:sldMk cId="1791604104" sldId="1054"/>
            <ac:cxnSpMk id="182" creationId="{3A9A63E9-3329-4211-825D-6DE942293BAB}"/>
          </ac:cxnSpMkLst>
        </pc:cxnChg>
        <pc:cxnChg chg="mod">
          <ac:chgData name="padmashreereddy22@gmail.com" userId="890bee11ac2559f8" providerId="LiveId" clId="{8D635BDE-284E-42CA-B041-E00546BE1BF4}" dt="2023-07-20T15:52:17.797" v="1105" actId="165"/>
          <ac:cxnSpMkLst>
            <pc:docMk/>
            <pc:sldMk cId="1791604104" sldId="1054"/>
            <ac:cxnSpMk id="184" creationId="{BDC391C8-FE19-4F28-B7D8-E634A4BCE659}"/>
          </ac:cxnSpMkLst>
        </pc:cxnChg>
        <pc:cxnChg chg="mod">
          <ac:chgData name="padmashreereddy22@gmail.com" userId="890bee11ac2559f8" providerId="LiveId" clId="{8D635BDE-284E-42CA-B041-E00546BE1BF4}" dt="2023-07-20T15:52:17.797" v="1105" actId="165"/>
          <ac:cxnSpMkLst>
            <pc:docMk/>
            <pc:sldMk cId="1791604104" sldId="1054"/>
            <ac:cxnSpMk id="185" creationId="{C777FC7E-809B-4E16-A93B-DA92A47E449F}"/>
          </ac:cxnSpMkLst>
        </pc:cxnChg>
        <pc:cxnChg chg="mod">
          <ac:chgData name="padmashreereddy22@gmail.com" userId="890bee11ac2559f8" providerId="LiveId" clId="{8D635BDE-284E-42CA-B041-E00546BE1BF4}" dt="2023-07-20T15:52:17.797" v="1105" actId="165"/>
          <ac:cxnSpMkLst>
            <pc:docMk/>
            <pc:sldMk cId="1791604104" sldId="1054"/>
            <ac:cxnSpMk id="186" creationId="{488D76DE-2A85-4108-8FD5-A49455CA81F3}"/>
          </ac:cxnSpMkLst>
        </pc:cxnChg>
        <pc:cxnChg chg="mod">
          <ac:chgData name="padmashreereddy22@gmail.com" userId="890bee11ac2559f8" providerId="LiveId" clId="{8D635BDE-284E-42CA-B041-E00546BE1BF4}" dt="2023-07-20T15:52:17.797" v="1105" actId="165"/>
          <ac:cxnSpMkLst>
            <pc:docMk/>
            <pc:sldMk cId="1791604104" sldId="1054"/>
            <ac:cxnSpMk id="187" creationId="{B1464B53-5D81-4934-B3EC-7346FFB2A6CD}"/>
          </ac:cxnSpMkLst>
        </pc:cxnChg>
        <pc:cxnChg chg="mod">
          <ac:chgData name="padmashreereddy22@gmail.com" userId="890bee11ac2559f8" providerId="LiveId" clId="{8D635BDE-284E-42CA-B041-E00546BE1BF4}" dt="2023-07-20T15:52:17.797" v="1105" actId="165"/>
          <ac:cxnSpMkLst>
            <pc:docMk/>
            <pc:sldMk cId="1791604104" sldId="1054"/>
            <ac:cxnSpMk id="188" creationId="{020B170A-098B-43C5-94D2-E5FBF61ADED9}"/>
          </ac:cxnSpMkLst>
        </pc:cxnChg>
        <pc:cxnChg chg="mod">
          <ac:chgData name="padmashreereddy22@gmail.com" userId="890bee11ac2559f8" providerId="LiveId" clId="{8D635BDE-284E-42CA-B041-E00546BE1BF4}" dt="2023-07-20T15:52:17.797" v="1105" actId="165"/>
          <ac:cxnSpMkLst>
            <pc:docMk/>
            <pc:sldMk cId="1791604104" sldId="1054"/>
            <ac:cxnSpMk id="189" creationId="{02086E12-4574-4F75-98A9-34052DE6843E}"/>
          </ac:cxnSpMkLst>
        </pc:cxnChg>
        <pc:cxnChg chg="mod">
          <ac:chgData name="padmashreereddy22@gmail.com" userId="890bee11ac2559f8" providerId="LiveId" clId="{8D635BDE-284E-42CA-B041-E00546BE1BF4}" dt="2023-07-20T15:52:17.797" v="1105" actId="165"/>
          <ac:cxnSpMkLst>
            <pc:docMk/>
            <pc:sldMk cId="1791604104" sldId="1054"/>
            <ac:cxnSpMk id="205" creationId="{896E005E-F2BC-4F91-9CA5-B0D99EA93187}"/>
          </ac:cxnSpMkLst>
        </pc:cxnChg>
        <pc:cxnChg chg="mod">
          <ac:chgData name="padmashreereddy22@gmail.com" userId="890bee11ac2559f8" providerId="LiveId" clId="{8D635BDE-284E-42CA-B041-E00546BE1BF4}" dt="2023-07-20T15:52:17.797" v="1105" actId="165"/>
          <ac:cxnSpMkLst>
            <pc:docMk/>
            <pc:sldMk cId="1791604104" sldId="1054"/>
            <ac:cxnSpMk id="211" creationId="{A4E63F87-025B-467B-BBE8-8C0A015F11EE}"/>
          </ac:cxnSpMkLst>
        </pc:cxnChg>
        <pc:cxnChg chg="mod">
          <ac:chgData name="padmashreereddy22@gmail.com" userId="890bee11ac2559f8" providerId="LiveId" clId="{8D635BDE-284E-42CA-B041-E00546BE1BF4}" dt="2023-07-20T15:52:17.797" v="1105" actId="165"/>
          <ac:cxnSpMkLst>
            <pc:docMk/>
            <pc:sldMk cId="1791604104" sldId="1054"/>
            <ac:cxnSpMk id="213" creationId="{0D20D273-9387-41DB-962C-C80B16468529}"/>
          </ac:cxnSpMkLst>
        </pc:cxnChg>
        <pc:cxnChg chg="mod">
          <ac:chgData name="padmashreereddy22@gmail.com" userId="890bee11ac2559f8" providerId="LiveId" clId="{8D635BDE-284E-42CA-B041-E00546BE1BF4}" dt="2023-07-20T15:52:17.797" v="1105" actId="165"/>
          <ac:cxnSpMkLst>
            <pc:docMk/>
            <pc:sldMk cId="1791604104" sldId="1054"/>
            <ac:cxnSpMk id="214" creationId="{3B82268F-6D6E-47E4-BE9B-45B9A7E99623}"/>
          </ac:cxnSpMkLst>
        </pc:cxnChg>
        <pc:cxnChg chg="mod">
          <ac:chgData name="padmashreereddy22@gmail.com" userId="890bee11ac2559f8" providerId="LiveId" clId="{8D635BDE-284E-42CA-B041-E00546BE1BF4}" dt="2023-07-20T15:52:17.797" v="1105" actId="165"/>
          <ac:cxnSpMkLst>
            <pc:docMk/>
            <pc:sldMk cId="1791604104" sldId="1054"/>
            <ac:cxnSpMk id="215" creationId="{7B4966FB-18D5-4B7B-BCE9-778EEF774FCD}"/>
          </ac:cxnSpMkLst>
        </pc:cxnChg>
        <pc:cxnChg chg="mod">
          <ac:chgData name="padmashreereddy22@gmail.com" userId="890bee11ac2559f8" providerId="LiveId" clId="{8D635BDE-284E-42CA-B041-E00546BE1BF4}" dt="2023-07-20T15:52:17.797" v="1105" actId="165"/>
          <ac:cxnSpMkLst>
            <pc:docMk/>
            <pc:sldMk cId="1791604104" sldId="1054"/>
            <ac:cxnSpMk id="216" creationId="{8348BE8C-973F-49D2-94F1-700FC38F1B3C}"/>
          </ac:cxnSpMkLst>
        </pc:cxnChg>
        <pc:cxnChg chg="mod">
          <ac:chgData name="padmashreereddy22@gmail.com" userId="890bee11ac2559f8" providerId="LiveId" clId="{8D635BDE-284E-42CA-B041-E00546BE1BF4}" dt="2023-07-20T15:52:17.797" v="1105" actId="165"/>
          <ac:cxnSpMkLst>
            <pc:docMk/>
            <pc:sldMk cId="1791604104" sldId="1054"/>
            <ac:cxnSpMk id="217" creationId="{42C027EA-B8E4-4336-8D63-C9B180C6FA93}"/>
          </ac:cxnSpMkLst>
        </pc:cxnChg>
        <pc:cxnChg chg="mod">
          <ac:chgData name="padmashreereddy22@gmail.com" userId="890bee11ac2559f8" providerId="LiveId" clId="{8D635BDE-284E-42CA-B041-E00546BE1BF4}" dt="2023-07-20T15:52:17.797" v="1105" actId="165"/>
          <ac:cxnSpMkLst>
            <pc:docMk/>
            <pc:sldMk cId="1791604104" sldId="1054"/>
            <ac:cxnSpMk id="218" creationId="{91DDF641-3E3F-4919-8B45-020AAE9EC810}"/>
          </ac:cxnSpMkLst>
        </pc:cxnChg>
        <pc:cxnChg chg="mod">
          <ac:chgData name="padmashreereddy22@gmail.com" userId="890bee11ac2559f8" providerId="LiveId" clId="{8D635BDE-284E-42CA-B041-E00546BE1BF4}" dt="2023-07-20T15:52:17.797" v="1105" actId="165"/>
          <ac:cxnSpMkLst>
            <pc:docMk/>
            <pc:sldMk cId="1791604104" sldId="1054"/>
            <ac:cxnSpMk id="234" creationId="{7092383F-7855-43F1-A911-821B0A06B391}"/>
          </ac:cxnSpMkLst>
        </pc:cxnChg>
        <pc:cxnChg chg="mod">
          <ac:chgData name="padmashreereddy22@gmail.com" userId="890bee11ac2559f8" providerId="LiveId" clId="{8D635BDE-284E-42CA-B041-E00546BE1BF4}" dt="2023-07-20T15:52:17.797" v="1105" actId="165"/>
          <ac:cxnSpMkLst>
            <pc:docMk/>
            <pc:sldMk cId="1791604104" sldId="1054"/>
            <ac:cxnSpMk id="240" creationId="{5945F40A-E0B3-4E9A-BC58-6BF946FEF710}"/>
          </ac:cxnSpMkLst>
        </pc:cxnChg>
        <pc:cxnChg chg="mod">
          <ac:chgData name="padmashreereddy22@gmail.com" userId="890bee11ac2559f8" providerId="LiveId" clId="{8D635BDE-284E-42CA-B041-E00546BE1BF4}" dt="2023-07-20T15:52:17.797" v="1105" actId="165"/>
          <ac:cxnSpMkLst>
            <pc:docMk/>
            <pc:sldMk cId="1791604104" sldId="1054"/>
            <ac:cxnSpMk id="242" creationId="{F26A5490-00AD-4C2F-B3BA-3C3F8A15A3EA}"/>
          </ac:cxnSpMkLst>
        </pc:cxnChg>
        <pc:cxnChg chg="mod">
          <ac:chgData name="padmashreereddy22@gmail.com" userId="890bee11ac2559f8" providerId="LiveId" clId="{8D635BDE-284E-42CA-B041-E00546BE1BF4}" dt="2023-07-20T15:52:17.797" v="1105" actId="165"/>
          <ac:cxnSpMkLst>
            <pc:docMk/>
            <pc:sldMk cId="1791604104" sldId="1054"/>
            <ac:cxnSpMk id="243" creationId="{26860913-A9F4-46C6-BF6A-F231331ACA37}"/>
          </ac:cxnSpMkLst>
        </pc:cxnChg>
        <pc:cxnChg chg="mod">
          <ac:chgData name="padmashreereddy22@gmail.com" userId="890bee11ac2559f8" providerId="LiveId" clId="{8D635BDE-284E-42CA-B041-E00546BE1BF4}" dt="2023-07-20T15:52:17.797" v="1105" actId="165"/>
          <ac:cxnSpMkLst>
            <pc:docMk/>
            <pc:sldMk cId="1791604104" sldId="1054"/>
            <ac:cxnSpMk id="244" creationId="{D581B54A-165B-4465-882B-4B8FD163D931}"/>
          </ac:cxnSpMkLst>
        </pc:cxnChg>
        <pc:cxnChg chg="mod">
          <ac:chgData name="padmashreereddy22@gmail.com" userId="890bee11ac2559f8" providerId="LiveId" clId="{8D635BDE-284E-42CA-B041-E00546BE1BF4}" dt="2023-07-20T15:52:17.797" v="1105" actId="165"/>
          <ac:cxnSpMkLst>
            <pc:docMk/>
            <pc:sldMk cId="1791604104" sldId="1054"/>
            <ac:cxnSpMk id="245" creationId="{FE9F3026-6889-43D5-B1BB-D965224DF790}"/>
          </ac:cxnSpMkLst>
        </pc:cxnChg>
        <pc:cxnChg chg="mod">
          <ac:chgData name="padmashreereddy22@gmail.com" userId="890bee11ac2559f8" providerId="LiveId" clId="{8D635BDE-284E-42CA-B041-E00546BE1BF4}" dt="2023-07-20T15:52:17.797" v="1105" actId="165"/>
          <ac:cxnSpMkLst>
            <pc:docMk/>
            <pc:sldMk cId="1791604104" sldId="1054"/>
            <ac:cxnSpMk id="246" creationId="{6EB9275C-A911-4C32-84BB-50F07F09F493}"/>
          </ac:cxnSpMkLst>
        </pc:cxnChg>
        <pc:cxnChg chg="mod">
          <ac:chgData name="padmashreereddy22@gmail.com" userId="890bee11ac2559f8" providerId="LiveId" clId="{8D635BDE-284E-42CA-B041-E00546BE1BF4}" dt="2023-07-20T15:52:17.797" v="1105" actId="165"/>
          <ac:cxnSpMkLst>
            <pc:docMk/>
            <pc:sldMk cId="1791604104" sldId="1054"/>
            <ac:cxnSpMk id="247" creationId="{F949C2DE-6C7D-4C21-AFF2-730ACC63730D}"/>
          </ac:cxnSpMkLst>
        </pc:cxnChg>
        <pc:cxnChg chg="mod">
          <ac:chgData name="padmashreereddy22@gmail.com" userId="890bee11ac2559f8" providerId="LiveId" clId="{8D635BDE-284E-42CA-B041-E00546BE1BF4}" dt="2023-07-20T15:52:17.797" v="1105" actId="165"/>
          <ac:cxnSpMkLst>
            <pc:docMk/>
            <pc:sldMk cId="1791604104" sldId="1054"/>
            <ac:cxnSpMk id="263" creationId="{A02F7F05-92A8-4373-A917-A4BD886B3833}"/>
          </ac:cxnSpMkLst>
        </pc:cxnChg>
        <pc:cxnChg chg="mod">
          <ac:chgData name="padmashreereddy22@gmail.com" userId="890bee11ac2559f8" providerId="LiveId" clId="{8D635BDE-284E-42CA-B041-E00546BE1BF4}" dt="2023-07-20T15:52:17.797" v="1105" actId="165"/>
          <ac:cxnSpMkLst>
            <pc:docMk/>
            <pc:sldMk cId="1791604104" sldId="1054"/>
            <ac:cxnSpMk id="269" creationId="{35CA19D3-A4FE-4797-9236-D32275958231}"/>
          </ac:cxnSpMkLst>
        </pc:cxnChg>
        <pc:cxnChg chg="mod">
          <ac:chgData name="padmashreereddy22@gmail.com" userId="890bee11ac2559f8" providerId="LiveId" clId="{8D635BDE-284E-42CA-B041-E00546BE1BF4}" dt="2023-07-20T15:55:37.058" v="1155" actId="478"/>
          <ac:cxnSpMkLst>
            <pc:docMk/>
            <pc:sldMk cId="1791604104" sldId="1054"/>
            <ac:cxnSpMk id="271" creationId="{27DFA1C8-7396-47A3-AFD6-C5E8AAB7CE92}"/>
          </ac:cxnSpMkLst>
        </pc:cxnChg>
        <pc:cxnChg chg="mod">
          <ac:chgData name="padmashreereddy22@gmail.com" userId="890bee11ac2559f8" providerId="LiveId" clId="{8D635BDE-284E-42CA-B041-E00546BE1BF4}" dt="2023-07-20T15:52:17.797" v="1105" actId="165"/>
          <ac:cxnSpMkLst>
            <pc:docMk/>
            <pc:sldMk cId="1791604104" sldId="1054"/>
            <ac:cxnSpMk id="272" creationId="{84BB36AF-CB9A-4F4B-9DE1-227BEA918F89}"/>
          </ac:cxnSpMkLst>
        </pc:cxnChg>
        <pc:cxnChg chg="mod">
          <ac:chgData name="padmashreereddy22@gmail.com" userId="890bee11ac2559f8" providerId="LiveId" clId="{8D635BDE-284E-42CA-B041-E00546BE1BF4}" dt="2023-07-20T15:55:37.058" v="1155" actId="478"/>
          <ac:cxnSpMkLst>
            <pc:docMk/>
            <pc:sldMk cId="1791604104" sldId="1054"/>
            <ac:cxnSpMk id="273" creationId="{DFDA4134-92A1-4B71-B05D-A44B5D4DF11A}"/>
          </ac:cxnSpMkLst>
        </pc:cxnChg>
        <pc:cxnChg chg="mod">
          <ac:chgData name="padmashreereddy22@gmail.com" userId="890bee11ac2559f8" providerId="LiveId" clId="{8D635BDE-284E-42CA-B041-E00546BE1BF4}" dt="2023-07-20T15:52:17.797" v="1105" actId="165"/>
          <ac:cxnSpMkLst>
            <pc:docMk/>
            <pc:sldMk cId="1791604104" sldId="1054"/>
            <ac:cxnSpMk id="274" creationId="{5A8C3B12-3AE9-4B38-BFE6-FAC1D3B3C491}"/>
          </ac:cxnSpMkLst>
        </pc:cxnChg>
        <pc:cxnChg chg="mod">
          <ac:chgData name="padmashreereddy22@gmail.com" userId="890bee11ac2559f8" providerId="LiveId" clId="{8D635BDE-284E-42CA-B041-E00546BE1BF4}" dt="2023-07-20T15:52:17.797" v="1105" actId="165"/>
          <ac:cxnSpMkLst>
            <pc:docMk/>
            <pc:sldMk cId="1791604104" sldId="1054"/>
            <ac:cxnSpMk id="275" creationId="{815198BE-06C8-47A2-A30F-96C8DAAE9FC4}"/>
          </ac:cxnSpMkLst>
        </pc:cxnChg>
        <pc:cxnChg chg="mod">
          <ac:chgData name="padmashreereddy22@gmail.com" userId="890bee11ac2559f8" providerId="LiveId" clId="{8D635BDE-284E-42CA-B041-E00546BE1BF4}" dt="2023-07-20T15:52:17.797" v="1105" actId="165"/>
          <ac:cxnSpMkLst>
            <pc:docMk/>
            <pc:sldMk cId="1791604104" sldId="1054"/>
            <ac:cxnSpMk id="276" creationId="{8811161B-5994-40E1-B154-5BC7783982AD}"/>
          </ac:cxnSpMkLst>
        </pc:cxnChg>
        <pc:cxnChg chg="add del mod">
          <ac:chgData name="padmashreereddy22@gmail.com" userId="890bee11ac2559f8" providerId="LiveId" clId="{8D635BDE-284E-42CA-B041-E00546BE1BF4}" dt="2023-07-20T15:53:11.058" v="1124" actId="478"/>
          <ac:cxnSpMkLst>
            <pc:docMk/>
            <pc:sldMk cId="1791604104" sldId="1054"/>
            <ac:cxnSpMk id="303" creationId="{07EC3FBB-D1D5-4ADC-9847-C838074C5467}"/>
          </ac:cxnSpMkLst>
        </pc:cxnChg>
        <pc:cxnChg chg="add del mod">
          <ac:chgData name="padmashreereddy22@gmail.com" userId="890bee11ac2559f8" providerId="LiveId" clId="{8D635BDE-284E-42CA-B041-E00546BE1BF4}" dt="2023-07-20T15:52:54.592" v="1112" actId="478"/>
          <ac:cxnSpMkLst>
            <pc:docMk/>
            <pc:sldMk cId="1791604104" sldId="1054"/>
            <ac:cxnSpMk id="305" creationId="{5FA65765-E839-4D9C-B1EA-D980C0E81914}"/>
          </ac:cxnSpMkLst>
        </pc:cxnChg>
        <pc:cxnChg chg="add del mod">
          <ac:chgData name="padmashreereddy22@gmail.com" userId="890bee11ac2559f8" providerId="LiveId" clId="{8D635BDE-284E-42CA-B041-E00546BE1BF4}" dt="2023-07-20T15:52:50.851" v="1111" actId="478"/>
          <ac:cxnSpMkLst>
            <pc:docMk/>
            <pc:sldMk cId="1791604104" sldId="1054"/>
            <ac:cxnSpMk id="306" creationId="{FBD820D5-5970-49C3-91D5-E0F472F09047}"/>
          </ac:cxnSpMkLst>
        </pc:cxnChg>
        <pc:cxnChg chg="add del mod">
          <ac:chgData name="padmashreereddy22@gmail.com" userId="890bee11ac2559f8" providerId="LiveId" clId="{8D635BDE-284E-42CA-B041-E00546BE1BF4}" dt="2023-07-20T15:52:50.851" v="1111" actId="478"/>
          <ac:cxnSpMkLst>
            <pc:docMk/>
            <pc:sldMk cId="1791604104" sldId="1054"/>
            <ac:cxnSpMk id="309" creationId="{0EF3C5B5-D393-430F-9F35-B60DC7D4D172}"/>
          </ac:cxnSpMkLst>
        </pc:cxnChg>
        <pc:cxnChg chg="add del mod">
          <ac:chgData name="padmashreereddy22@gmail.com" userId="890bee11ac2559f8" providerId="LiveId" clId="{8D635BDE-284E-42CA-B041-E00546BE1BF4}" dt="2023-07-20T15:52:50.851" v="1111" actId="478"/>
          <ac:cxnSpMkLst>
            <pc:docMk/>
            <pc:sldMk cId="1791604104" sldId="1054"/>
            <ac:cxnSpMk id="310" creationId="{30407090-55B2-4B5E-9D37-0132457F76B7}"/>
          </ac:cxnSpMkLst>
        </pc:cxnChg>
        <pc:cxnChg chg="add del mod">
          <ac:chgData name="padmashreereddy22@gmail.com" userId="890bee11ac2559f8" providerId="LiveId" clId="{8D635BDE-284E-42CA-B041-E00546BE1BF4}" dt="2023-07-20T15:52:50.851" v="1111" actId="478"/>
          <ac:cxnSpMkLst>
            <pc:docMk/>
            <pc:sldMk cId="1791604104" sldId="1054"/>
            <ac:cxnSpMk id="312" creationId="{F679FBBA-9521-4A74-AB85-D6099719CF0B}"/>
          </ac:cxnSpMkLst>
        </pc:cxnChg>
        <pc:cxnChg chg="del mod">
          <ac:chgData name="padmashreereddy22@gmail.com" userId="890bee11ac2559f8" providerId="LiveId" clId="{8D635BDE-284E-42CA-B041-E00546BE1BF4}" dt="2023-07-20T15:39:49.331" v="1003" actId="478"/>
          <ac:cxnSpMkLst>
            <pc:docMk/>
            <pc:sldMk cId="1791604104" sldId="1054"/>
            <ac:cxnSpMk id="313" creationId="{055D759F-3C5E-470E-BAEE-66A9A6D2C0CC}"/>
          </ac:cxnSpMkLst>
        </pc:cxnChg>
        <pc:cxnChg chg="add del mod">
          <ac:chgData name="padmashreereddy22@gmail.com" userId="890bee11ac2559f8" providerId="LiveId" clId="{8D635BDE-284E-42CA-B041-E00546BE1BF4}" dt="2023-07-20T15:52:50.851" v="1111" actId="478"/>
          <ac:cxnSpMkLst>
            <pc:docMk/>
            <pc:sldMk cId="1791604104" sldId="1054"/>
            <ac:cxnSpMk id="314" creationId="{1C5C29C6-7D3A-4C71-AD73-9B059C23964A}"/>
          </ac:cxnSpMkLst>
        </pc:cxnChg>
        <pc:cxnChg chg="mod">
          <ac:chgData name="padmashreereddy22@gmail.com" userId="890bee11ac2559f8" providerId="LiveId" clId="{8D635BDE-284E-42CA-B041-E00546BE1BF4}" dt="2023-07-20T15:55:13.995" v="1149" actId="571"/>
          <ac:cxnSpMkLst>
            <pc:docMk/>
            <pc:sldMk cId="1791604104" sldId="1054"/>
            <ac:cxnSpMk id="318" creationId="{15DAB304-D419-49DF-BB50-343167214342}"/>
          </ac:cxnSpMkLst>
        </pc:cxnChg>
        <pc:cxnChg chg="del">
          <ac:chgData name="padmashreereddy22@gmail.com" userId="890bee11ac2559f8" providerId="LiveId" clId="{8D635BDE-284E-42CA-B041-E00546BE1BF4}" dt="2023-07-20T15:39:54.104" v="1005" actId="478"/>
          <ac:cxnSpMkLst>
            <pc:docMk/>
            <pc:sldMk cId="1791604104" sldId="1054"/>
            <ac:cxnSpMk id="319" creationId="{BCD23243-C57E-40A3-A3B2-62567CFD6649}"/>
          </ac:cxnSpMkLst>
        </pc:cxnChg>
        <pc:cxnChg chg="mod">
          <ac:chgData name="padmashreereddy22@gmail.com" userId="890bee11ac2559f8" providerId="LiveId" clId="{8D635BDE-284E-42CA-B041-E00546BE1BF4}" dt="2023-07-20T15:55:13.995" v="1149" actId="571"/>
          <ac:cxnSpMkLst>
            <pc:docMk/>
            <pc:sldMk cId="1791604104" sldId="1054"/>
            <ac:cxnSpMk id="326" creationId="{7E392467-8490-4245-88F3-805162DF540F}"/>
          </ac:cxnSpMkLst>
        </pc:cxnChg>
        <pc:cxnChg chg="mod">
          <ac:chgData name="padmashreereddy22@gmail.com" userId="890bee11ac2559f8" providerId="LiveId" clId="{8D635BDE-284E-42CA-B041-E00546BE1BF4}" dt="2023-07-20T15:55:34.050" v="1153" actId="478"/>
          <ac:cxnSpMkLst>
            <pc:docMk/>
            <pc:sldMk cId="1791604104" sldId="1054"/>
            <ac:cxnSpMk id="328" creationId="{E13643F0-ECA4-401C-82B5-D1D04A592E52}"/>
          </ac:cxnSpMkLst>
        </pc:cxnChg>
        <pc:cxnChg chg="mod">
          <ac:chgData name="padmashreereddy22@gmail.com" userId="890bee11ac2559f8" providerId="LiveId" clId="{8D635BDE-284E-42CA-B041-E00546BE1BF4}" dt="2023-07-20T15:55:13.995" v="1149" actId="571"/>
          <ac:cxnSpMkLst>
            <pc:docMk/>
            <pc:sldMk cId="1791604104" sldId="1054"/>
            <ac:cxnSpMk id="329" creationId="{20C25DEB-D487-4793-8B80-B35C3D12C824}"/>
          </ac:cxnSpMkLst>
        </pc:cxnChg>
        <pc:cxnChg chg="mod">
          <ac:chgData name="padmashreereddy22@gmail.com" userId="890bee11ac2559f8" providerId="LiveId" clId="{8D635BDE-284E-42CA-B041-E00546BE1BF4}" dt="2023-07-20T15:55:34.050" v="1153" actId="478"/>
          <ac:cxnSpMkLst>
            <pc:docMk/>
            <pc:sldMk cId="1791604104" sldId="1054"/>
            <ac:cxnSpMk id="330" creationId="{549F37F3-F9CF-4273-9DCE-36BDBA041119}"/>
          </ac:cxnSpMkLst>
        </pc:cxnChg>
        <pc:cxnChg chg="mod">
          <ac:chgData name="padmashreereddy22@gmail.com" userId="890bee11ac2559f8" providerId="LiveId" clId="{8D635BDE-284E-42CA-B041-E00546BE1BF4}" dt="2023-07-20T15:55:13.995" v="1149" actId="571"/>
          <ac:cxnSpMkLst>
            <pc:docMk/>
            <pc:sldMk cId="1791604104" sldId="1054"/>
            <ac:cxnSpMk id="331" creationId="{B0BBD193-1869-4E81-B54F-CEEEC32DD9E7}"/>
          </ac:cxnSpMkLst>
        </pc:cxnChg>
        <pc:cxnChg chg="mod">
          <ac:chgData name="padmashreereddy22@gmail.com" userId="890bee11ac2559f8" providerId="LiveId" clId="{8D635BDE-284E-42CA-B041-E00546BE1BF4}" dt="2023-07-20T15:55:13.995" v="1149" actId="571"/>
          <ac:cxnSpMkLst>
            <pc:docMk/>
            <pc:sldMk cId="1791604104" sldId="1054"/>
            <ac:cxnSpMk id="332" creationId="{0C1CB3BE-D609-4626-9E77-F64F1A180C2E}"/>
          </ac:cxnSpMkLst>
        </pc:cxnChg>
        <pc:cxnChg chg="mod">
          <ac:chgData name="padmashreereddy22@gmail.com" userId="890bee11ac2559f8" providerId="LiveId" clId="{8D635BDE-284E-42CA-B041-E00546BE1BF4}" dt="2023-07-20T15:55:13.995" v="1149" actId="571"/>
          <ac:cxnSpMkLst>
            <pc:docMk/>
            <pc:sldMk cId="1791604104" sldId="1054"/>
            <ac:cxnSpMk id="333" creationId="{2D2E4A40-89C2-4E80-A38C-CDF4056DF207}"/>
          </ac:cxnSpMkLst>
        </pc:cxnChg>
        <pc:cxnChg chg="mod">
          <ac:chgData name="padmashreereddy22@gmail.com" userId="890bee11ac2559f8" providerId="LiveId" clId="{8D635BDE-284E-42CA-B041-E00546BE1BF4}" dt="2023-07-20T15:55:13.995" v="1149" actId="571"/>
          <ac:cxnSpMkLst>
            <pc:docMk/>
            <pc:sldMk cId="1791604104" sldId="1054"/>
            <ac:cxnSpMk id="350" creationId="{17ECCB02-7181-43EA-86DC-BCDCA6678B00}"/>
          </ac:cxnSpMkLst>
        </pc:cxnChg>
        <pc:cxnChg chg="mod">
          <ac:chgData name="padmashreereddy22@gmail.com" userId="890bee11ac2559f8" providerId="LiveId" clId="{8D635BDE-284E-42CA-B041-E00546BE1BF4}" dt="2023-07-20T15:55:13.995" v="1149" actId="571"/>
          <ac:cxnSpMkLst>
            <pc:docMk/>
            <pc:sldMk cId="1791604104" sldId="1054"/>
            <ac:cxnSpMk id="356" creationId="{A7DA2ED3-8FA7-424E-9C1A-79D3FFFD2237}"/>
          </ac:cxnSpMkLst>
        </pc:cxnChg>
        <pc:cxnChg chg="mod">
          <ac:chgData name="padmashreereddy22@gmail.com" userId="890bee11ac2559f8" providerId="LiveId" clId="{8D635BDE-284E-42CA-B041-E00546BE1BF4}" dt="2023-07-20T15:55:39.002" v="1156" actId="478"/>
          <ac:cxnSpMkLst>
            <pc:docMk/>
            <pc:sldMk cId="1791604104" sldId="1054"/>
            <ac:cxnSpMk id="358" creationId="{736659EE-6304-49F4-8B50-8197642758E4}"/>
          </ac:cxnSpMkLst>
        </pc:cxnChg>
        <pc:cxnChg chg="mod">
          <ac:chgData name="padmashreereddy22@gmail.com" userId="890bee11ac2559f8" providerId="LiveId" clId="{8D635BDE-284E-42CA-B041-E00546BE1BF4}" dt="2023-07-20T15:55:13.995" v="1149" actId="571"/>
          <ac:cxnSpMkLst>
            <pc:docMk/>
            <pc:sldMk cId="1791604104" sldId="1054"/>
            <ac:cxnSpMk id="359" creationId="{BC45D61C-94E1-41ED-B968-0FF3D3B22E9D}"/>
          </ac:cxnSpMkLst>
        </pc:cxnChg>
        <pc:cxnChg chg="mod">
          <ac:chgData name="padmashreereddy22@gmail.com" userId="890bee11ac2559f8" providerId="LiveId" clId="{8D635BDE-284E-42CA-B041-E00546BE1BF4}" dt="2023-07-20T15:55:39.002" v="1156" actId="478"/>
          <ac:cxnSpMkLst>
            <pc:docMk/>
            <pc:sldMk cId="1791604104" sldId="1054"/>
            <ac:cxnSpMk id="360" creationId="{5D810753-41CE-4B5F-9CB9-96069C0B7803}"/>
          </ac:cxnSpMkLst>
        </pc:cxnChg>
        <pc:cxnChg chg="mod">
          <ac:chgData name="padmashreereddy22@gmail.com" userId="890bee11ac2559f8" providerId="LiveId" clId="{8D635BDE-284E-42CA-B041-E00546BE1BF4}" dt="2023-07-20T15:55:13.995" v="1149" actId="571"/>
          <ac:cxnSpMkLst>
            <pc:docMk/>
            <pc:sldMk cId="1791604104" sldId="1054"/>
            <ac:cxnSpMk id="361" creationId="{C0616CD6-93E0-46B0-91A1-34F55F5A31EF}"/>
          </ac:cxnSpMkLst>
        </pc:cxnChg>
        <pc:cxnChg chg="mod">
          <ac:chgData name="padmashreereddy22@gmail.com" userId="890bee11ac2559f8" providerId="LiveId" clId="{8D635BDE-284E-42CA-B041-E00546BE1BF4}" dt="2023-07-20T15:55:13.995" v="1149" actId="571"/>
          <ac:cxnSpMkLst>
            <pc:docMk/>
            <pc:sldMk cId="1791604104" sldId="1054"/>
            <ac:cxnSpMk id="362" creationId="{D116766E-2224-475E-85DD-0884568FE1FB}"/>
          </ac:cxnSpMkLst>
        </pc:cxnChg>
        <pc:cxnChg chg="mod">
          <ac:chgData name="padmashreereddy22@gmail.com" userId="890bee11ac2559f8" providerId="LiveId" clId="{8D635BDE-284E-42CA-B041-E00546BE1BF4}" dt="2023-07-20T15:55:13.995" v="1149" actId="571"/>
          <ac:cxnSpMkLst>
            <pc:docMk/>
            <pc:sldMk cId="1791604104" sldId="1054"/>
            <ac:cxnSpMk id="363" creationId="{D135CCF7-6807-441F-BCB4-A2A77520E831}"/>
          </ac:cxnSpMkLst>
        </pc:cxnChg>
        <pc:cxnChg chg="mod">
          <ac:chgData name="padmashreereddy22@gmail.com" userId="890bee11ac2559f8" providerId="LiveId" clId="{8D635BDE-284E-42CA-B041-E00546BE1BF4}" dt="2023-07-20T15:55:13.995" v="1149" actId="571"/>
          <ac:cxnSpMkLst>
            <pc:docMk/>
            <pc:sldMk cId="1791604104" sldId="1054"/>
            <ac:cxnSpMk id="380" creationId="{CED898C4-2373-4DE9-8FB3-748C72C3CBC5}"/>
          </ac:cxnSpMkLst>
        </pc:cxnChg>
        <pc:cxnChg chg="mod">
          <ac:chgData name="padmashreereddy22@gmail.com" userId="890bee11ac2559f8" providerId="LiveId" clId="{8D635BDE-284E-42CA-B041-E00546BE1BF4}" dt="2023-07-20T15:55:13.995" v="1149" actId="571"/>
          <ac:cxnSpMkLst>
            <pc:docMk/>
            <pc:sldMk cId="1791604104" sldId="1054"/>
            <ac:cxnSpMk id="386" creationId="{C407A9DE-3A4F-420E-B2A3-D15FAEE436CF}"/>
          </ac:cxnSpMkLst>
        </pc:cxnChg>
        <pc:cxnChg chg="mod">
          <ac:chgData name="padmashreereddy22@gmail.com" userId="890bee11ac2559f8" providerId="LiveId" clId="{8D635BDE-284E-42CA-B041-E00546BE1BF4}" dt="2023-07-20T15:55:42.995" v="1158" actId="478"/>
          <ac:cxnSpMkLst>
            <pc:docMk/>
            <pc:sldMk cId="1791604104" sldId="1054"/>
            <ac:cxnSpMk id="388" creationId="{3351E8D2-0290-42DC-8323-3F471E80F51C}"/>
          </ac:cxnSpMkLst>
        </pc:cxnChg>
        <pc:cxnChg chg="mod">
          <ac:chgData name="padmashreereddy22@gmail.com" userId="890bee11ac2559f8" providerId="LiveId" clId="{8D635BDE-284E-42CA-B041-E00546BE1BF4}" dt="2023-07-20T15:55:13.995" v="1149" actId="571"/>
          <ac:cxnSpMkLst>
            <pc:docMk/>
            <pc:sldMk cId="1791604104" sldId="1054"/>
            <ac:cxnSpMk id="389" creationId="{0A7510F2-7F67-4CE2-97B4-D8034701F054}"/>
          </ac:cxnSpMkLst>
        </pc:cxnChg>
        <pc:cxnChg chg="mod">
          <ac:chgData name="padmashreereddy22@gmail.com" userId="890bee11ac2559f8" providerId="LiveId" clId="{8D635BDE-284E-42CA-B041-E00546BE1BF4}" dt="2023-07-20T15:55:42.995" v="1158" actId="478"/>
          <ac:cxnSpMkLst>
            <pc:docMk/>
            <pc:sldMk cId="1791604104" sldId="1054"/>
            <ac:cxnSpMk id="390" creationId="{28F6F480-54F2-4987-AEBC-593A1CA458DD}"/>
          </ac:cxnSpMkLst>
        </pc:cxnChg>
        <pc:cxnChg chg="mod">
          <ac:chgData name="padmashreereddy22@gmail.com" userId="890bee11ac2559f8" providerId="LiveId" clId="{8D635BDE-284E-42CA-B041-E00546BE1BF4}" dt="2023-07-20T15:55:13.995" v="1149" actId="571"/>
          <ac:cxnSpMkLst>
            <pc:docMk/>
            <pc:sldMk cId="1791604104" sldId="1054"/>
            <ac:cxnSpMk id="391" creationId="{8F98FAE9-2AB8-4C88-B211-1DFDA51A40B8}"/>
          </ac:cxnSpMkLst>
        </pc:cxnChg>
        <pc:cxnChg chg="mod">
          <ac:chgData name="padmashreereddy22@gmail.com" userId="890bee11ac2559f8" providerId="LiveId" clId="{8D635BDE-284E-42CA-B041-E00546BE1BF4}" dt="2023-07-20T15:55:13.995" v="1149" actId="571"/>
          <ac:cxnSpMkLst>
            <pc:docMk/>
            <pc:sldMk cId="1791604104" sldId="1054"/>
            <ac:cxnSpMk id="392" creationId="{16C24593-B28D-4200-9341-09132E0AE566}"/>
          </ac:cxnSpMkLst>
        </pc:cxnChg>
        <pc:cxnChg chg="mod">
          <ac:chgData name="padmashreereddy22@gmail.com" userId="890bee11ac2559f8" providerId="LiveId" clId="{8D635BDE-284E-42CA-B041-E00546BE1BF4}" dt="2023-07-20T15:55:13.995" v="1149" actId="571"/>
          <ac:cxnSpMkLst>
            <pc:docMk/>
            <pc:sldMk cId="1791604104" sldId="1054"/>
            <ac:cxnSpMk id="393" creationId="{D5BD9A3E-3660-4CCD-9C9D-87B53B4597C2}"/>
          </ac:cxnSpMkLst>
        </pc:cxnChg>
        <pc:cxnChg chg="mod">
          <ac:chgData name="padmashreereddy22@gmail.com" userId="890bee11ac2559f8" providerId="LiveId" clId="{8D635BDE-284E-42CA-B041-E00546BE1BF4}" dt="2023-07-20T15:55:13.995" v="1149" actId="571"/>
          <ac:cxnSpMkLst>
            <pc:docMk/>
            <pc:sldMk cId="1791604104" sldId="1054"/>
            <ac:cxnSpMk id="410" creationId="{AABF58FA-8679-4A7A-8365-A4CD57C3442E}"/>
          </ac:cxnSpMkLst>
        </pc:cxnChg>
        <pc:cxnChg chg="mod">
          <ac:chgData name="padmashreereddy22@gmail.com" userId="890bee11ac2559f8" providerId="LiveId" clId="{8D635BDE-284E-42CA-B041-E00546BE1BF4}" dt="2023-07-20T15:55:13.995" v="1149" actId="571"/>
          <ac:cxnSpMkLst>
            <pc:docMk/>
            <pc:sldMk cId="1791604104" sldId="1054"/>
            <ac:cxnSpMk id="416" creationId="{544BC564-0BEE-4E08-99F5-ED7FD3984B4D}"/>
          </ac:cxnSpMkLst>
        </pc:cxnChg>
        <pc:cxnChg chg="mod">
          <ac:chgData name="padmashreereddy22@gmail.com" userId="890bee11ac2559f8" providerId="LiveId" clId="{8D635BDE-284E-42CA-B041-E00546BE1BF4}" dt="2023-07-20T15:55:41.818" v="1157" actId="478"/>
          <ac:cxnSpMkLst>
            <pc:docMk/>
            <pc:sldMk cId="1791604104" sldId="1054"/>
            <ac:cxnSpMk id="418" creationId="{2E4B84C5-1D69-4675-97A6-C708F79A405E}"/>
          </ac:cxnSpMkLst>
        </pc:cxnChg>
        <pc:cxnChg chg="mod">
          <ac:chgData name="padmashreereddy22@gmail.com" userId="890bee11ac2559f8" providerId="LiveId" clId="{8D635BDE-284E-42CA-B041-E00546BE1BF4}" dt="2023-07-20T15:55:13.995" v="1149" actId="571"/>
          <ac:cxnSpMkLst>
            <pc:docMk/>
            <pc:sldMk cId="1791604104" sldId="1054"/>
            <ac:cxnSpMk id="419" creationId="{F4D42C2E-725B-4AE6-BF12-C44BC71B95A7}"/>
          </ac:cxnSpMkLst>
        </pc:cxnChg>
        <pc:cxnChg chg="mod">
          <ac:chgData name="padmashreereddy22@gmail.com" userId="890bee11ac2559f8" providerId="LiveId" clId="{8D635BDE-284E-42CA-B041-E00546BE1BF4}" dt="2023-07-20T15:55:41.818" v="1157" actId="478"/>
          <ac:cxnSpMkLst>
            <pc:docMk/>
            <pc:sldMk cId="1791604104" sldId="1054"/>
            <ac:cxnSpMk id="420" creationId="{515A9F9F-9EC1-4248-B637-234CE6D5E1BB}"/>
          </ac:cxnSpMkLst>
        </pc:cxnChg>
        <pc:cxnChg chg="mod">
          <ac:chgData name="padmashreereddy22@gmail.com" userId="890bee11ac2559f8" providerId="LiveId" clId="{8D635BDE-284E-42CA-B041-E00546BE1BF4}" dt="2023-07-20T15:55:13.995" v="1149" actId="571"/>
          <ac:cxnSpMkLst>
            <pc:docMk/>
            <pc:sldMk cId="1791604104" sldId="1054"/>
            <ac:cxnSpMk id="421" creationId="{A1335F37-4D5E-48EF-9ADD-0FB45A32ADF2}"/>
          </ac:cxnSpMkLst>
        </pc:cxnChg>
        <pc:cxnChg chg="mod">
          <ac:chgData name="padmashreereddy22@gmail.com" userId="890bee11ac2559f8" providerId="LiveId" clId="{8D635BDE-284E-42CA-B041-E00546BE1BF4}" dt="2023-07-20T15:55:13.995" v="1149" actId="571"/>
          <ac:cxnSpMkLst>
            <pc:docMk/>
            <pc:sldMk cId="1791604104" sldId="1054"/>
            <ac:cxnSpMk id="422" creationId="{EFEB8411-5EEC-4928-9B3F-59C559FA7FDC}"/>
          </ac:cxnSpMkLst>
        </pc:cxnChg>
        <pc:cxnChg chg="mod">
          <ac:chgData name="padmashreereddy22@gmail.com" userId="890bee11ac2559f8" providerId="LiveId" clId="{8D635BDE-284E-42CA-B041-E00546BE1BF4}" dt="2023-07-20T15:55:13.995" v="1149" actId="571"/>
          <ac:cxnSpMkLst>
            <pc:docMk/>
            <pc:sldMk cId="1791604104" sldId="1054"/>
            <ac:cxnSpMk id="423" creationId="{E121186C-8637-4B90-84AA-246DEC3EE270}"/>
          </ac:cxnSpMkLst>
        </pc:cxnChg>
        <pc:cxnChg chg="mod">
          <ac:chgData name="padmashreereddy22@gmail.com" userId="890bee11ac2559f8" providerId="LiveId" clId="{8D635BDE-284E-42CA-B041-E00546BE1BF4}" dt="2023-07-20T15:55:16.127" v="1150" actId="571"/>
          <ac:cxnSpMkLst>
            <pc:docMk/>
            <pc:sldMk cId="1791604104" sldId="1054"/>
            <ac:cxnSpMk id="440" creationId="{07C861F1-8737-4ADA-BA7F-8D5F623371BD}"/>
          </ac:cxnSpMkLst>
        </pc:cxnChg>
        <pc:cxnChg chg="mod">
          <ac:chgData name="padmashreereddy22@gmail.com" userId="890bee11ac2559f8" providerId="LiveId" clId="{8D635BDE-284E-42CA-B041-E00546BE1BF4}" dt="2023-07-20T15:55:16.127" v="1150" actId="571"/>
          <ac:cxnSpMkLst>
            <pc:docMk/>
            <pc:sldMk cId="1791604104" sldId="1054"/>
            <ac:cxnSpMk id="446" creationId="{3F2A3CF5-A83E-4563-84CF-65FD3E1AA21C}"/>
          </ac:cxnSpMkLst>
        </pc:cxnChg>
        <pc:cxnChg chg="mod">
          <ac:chgData name="padmashreereddy22@gmail.com" userId="890bee11ac2559f8" providerId="LiveId" clId="{8D635BDE-284E-42CA-B041-E00546BE1BF4}" dt="2023-07-20T15:55:22.851" v="1152" actId="478"/>
          <ac:cxnSpMkLst>
            <pc:docMk/>
            <pc:sldMk cId="1791604104" sldId="1054"/>
            <ac:cxnSpMk id="448" creationId="{6F2FF752-6B08-4ECE-9340-2A0D115576C0}"/>
          </ac:cxnSpMkLst>
        </pc:cxnChg>
        <pc:cxnChg chg="mod">
          <ac:chgData name="padmashreereddy22@gmail.com" userId="890bee11ac2559f8" providerId="LiveId" clId="{8D635BDE-284E-42CA-B041-E00546BE1BF4}" dt="2023-07-20T15:55:16.127" v="1150" actId="571"/>
          <ac:cxnSpMkLst>
            <pc:docMk/>
            <pc:sldMk cId="1791604104" sldId="1054"/>
            <ac:cxnSpMk id="449" creationId="{AA649834-353B-4688-B007-1B5D84A794B2}"/>
          </ac:cxnSpMkLst>
        </pc:cxnChg>
        <pc:cxnChg chg="mod">
          <ac:chgData name="padmashreereddy22@gmail.com" userId="890bee11ac2559f8" providerId="LiveId" clId="{8D635BDE-284E-42CA-B041-E00546BE1BF4}" dt="2023-07-20T15:55:22.851" v="1152" actId="478"/>
          <ac:cxnSpMkLst>
            <pc:docMk/>
            <pc:sldMk cId="1791604104" sldId="1054"/>
            <ac:cxnSpMk id="450" creationId="{A6FA2E22-E87E-48AA-AF64-7D521D560B81}"/>
          </ac:cxnSpMkLst>
        </pc:cxnChg>
        <pc:cxnChg chg="mod">
          <ac:chgData name="padmashreereddy22@gmail.com" userId="890bee11ac2559f8" providerId="LiveId" clId="{8D635BDE-284E-42CA-B041-E00546BE1BF4}" dt="2023-07-20T15:55:16.127" v="1150" actId="571"/>
          <ac:cxnSpMkLst>
            <pc:docMk/>
            <pc:sldMk cId="1791604104" sldId="1054"/>
            <ac:cxnSpMk id="451" creationId="{BA8EA260-403A-46A2-A120-C394E34F857B}"/>
          </ac:cxnSpMkLst>
        </pc:cxnChg>
        <pc:cxnChg chg="mod">
          <ac:chgData name="padmashreereddy22@gmail.com" userId="890bee11ac2559f8" providerId="LiveId" clId="{8D635BDE-284E-42CA-B041-E00546BE1BF4}" dt="2023-07-20T15:55:16.127" v="1150" actId="571"/>
          <ac:cxnSpMkLst>
            <pc:docMk/>
            <pc:sldMk cId="1791604104" sldId="1054"/>
            <ac:cxnSpMk id="452" creationId="{8BC066BF-3801-4ED6-B2A0-C706AC023A7C}"/>
          </ac:cxnSpMkLst>
        </pc:cxnChg>
        <pc:cxnChg chg="mod">
          <ac:chgData name="padmashreereddy22@gmail.com" userId="890bee11ac2559f8" providerId="LiveId" clId="{8D635BDE-284E-42CA-B041-E00546BE1BF4}" dt="2023-07-20T15:55:16.127" v="1150" actId="571"/>
          <ac:cxnSpMkLst>
            <pc:docMk/>
            <pc:sldMk cId="1791604104" sldId="1054"/>
            <ac:cxnSpMk id="453" creationId="{1507FEBD-658B-4FBF-B536-07E4973BD5D7}"/>
          </ac:cxnSpMkLst>
        </pc:cxnChg>
        <pc:cxnChg chg="mod">
          <ac:chgData name="padmashreereddy22@gmail.com" userId="890bee11ac2559f8" providerId="LiveId" clId="{8D635BDE-284E-42CA-B041-E00546BE1BF4}" dt="2023-07-20T15:55:16.127" v="1150" actId="571"/>
          <ac:cxnSpMkLst>
            <pc:docMk/>
            <pc:sldMk cId="1791604104" sldId="1054"/>
            <ac:cxnSpMk id="470" creationId="{5DFB1E82-5923-4775-B35C-77F6C999572D}"/>
          </ac:cxnSpMkLst>
        </pc:cxnChg>
        <pc:cxnChg chg="mod">
          <ac:chgData name="padmashreereddy22@gmail.com" userId="890bee11ac2559f8" providerId="LiveId" clId="{8D635BDE-284E-42CA-B041-E00546BE1BF4}" dt="2023-07-20T15:55:16.127" v="1150" actId="571"/>
          <ac:cxnSpMkLst>
            <pc:docMk/>
            <pc:sldMk cId="1791604104" sldId="1054"/>
            <ac:cxnSpMk id="476" creationId="{702990FA-BDDC-4872-978E-ECDBF02AB18B}"/>
          </ac:cxnSpMkLst>
        </pc:cxnChg>
        <pc:cxnChg chg="mod">
          <ac:chgData name="padmashreereddy22@gmail.com" userId="890bee11ac2559f8" providerId="LiveId" clId="{8D635BDE-284E-42CA-B041-E00546BE1BF4}" dt="2023-07-20T15:55:22.851" v="1152" actId="478"/>
          <ac:cxnSpMkLst>
            <pc:docMk/>
            <pc:sldMk cId="1791604104" sldId="1054"/>
            <ac:cxnSpMk id="478" creationId="{A6E9AA52-7390-42B1-9DA7-6AFCB010D6D4}"/>
          </ac:cxnSpMkLst>
        </pc:cxnChg>
        <pc:cxnChg chg="mod">
          <ac:chgData name="padmashreereddy22@gmail.com" userId="890bee11ac2559f8" providerId="LiveId" clId="{8D635BDE-284E-42CA-B041-E00546BE1BF4}" dt="2023-07-20T15:55:16.127" v="1150" actId="571"/>
          <ac:cxnSpMkLst>
            <pc:docMk/>
            <pc:sldMk cId="1791604104" sldId="1054"/>
            <ac:cxnSpMk id="479" creationId="{787D0053-6C86-4389-B5B5-0AB90FDE730A}"/>
          </ac:cxnSpMkLst>
        </pc:cxnChg>
        <pc:cxnChg chg="mod">
          <ac:chgData name="padmashreereddy22@gmail.com" userId="890bee11ac2559f8" providerId="LiveId" clId="{8D635BDE-284E-42CA-B041-E00546BE1BF4}" dt="2023-07-20T15:55:22.851" v="1152" actId="478"/>
          <ac:cxnSpMkLst>
            <pc:docMk/>
            <pc:sldMk cId="1791604104" sldId="1054"/>
            <ac:cxnSpMk id="480" creationId="{5DD6F491-04EB-413B-9F87-55507F32076F}"/>
          </ac:cxnSpMkLst>
        </pc:cxnChg>
        <pc:cxnChg chg="mod">
          <ac:chgData name="padmashreereddy22@gmail.com" userId="890bee11ac2559f8" providerId="LiveId" clId="{8D635BDE-284E-42CA-B041-E00546BE1BF4}" dt="2023-07-20T15:55:16.127" v="1150" actId="571"/>
          <ac:cxnSpMkLst>
            <pc:docMk/>
            <pc:sldMk cId="1791604104" sldId="1054"/>
            <ac:cxnSpMk id="481" creationId="{9DA887C6-9DBA-4FF9-BA45-6CD9A8142AC7}"/>
          </ac:cxnSpMkLst>
        </pc:cxnChg>
        <pc:cxnChg chg="mod">
          <ac:chgData name="padmashreereddy22@gmail.com" userId="890bee11ac2559f8" providerId="LiveId" clId="{8D635BDE-284E-42CA-B041-E00546BE1BF4}" dt="2023-07-20T15:55:16.127" v="1150" actId="571"/>
          <ac:cxnSpMkLst>
            <pc:docMk/>
            <pc:sldMk cId="1791604104" sldId="1054"/>
            <ac:cxnSpMk id="482" creationId="{72531537-5EDD-4F1E-A4B2-5668F994959B}"/>
          </ac:cxnSpMkLst>
        </pc:cxnChg>
        <pc:cxnChg chg="mod">
          <ac:chgData name="padmashreereddy22@gmail.com" userId="890bee11ac2559f8" providerId="LiveId" clId="{8D635BDE-284E-42CA-B041-E00546BE1BF4}" dt="2023-07-20T15:55:16.127" v="1150" actId="571"/>
          <ac:cxnSpMkLst>
            <pc:docMk/>
            <pc:sldMk cId="1791604104" sldId="1054"/>
            <ac:cxnSpMk id="483" creationId="{FD763175-ACF8-4F27-A128-7C03A3F1E5B5}"/>
          </ac:cxnSpMkLst>
        </pc:cxnChg>
        <pc:cxnChg chg="mod">
          <ac:chgData name="padmashreereddy22@gmail.com" userId="890bee11ac2559f8" providerId="LiveId" clId="{8D635BDE-284E-42CA-B041-E00546BE1BF4}" dt="2023-07-20T15:55:16.127" v="1150" actId="571"/>
          <ac:cxnSpMkLst>
            <pc:docMk/>
            <pc:sldMk cId="1791604104" sldId="1054"/>
            <ac:cxnSpMk id="500" creationId="{810FF119-0C5C-4DD4-8E26-A408FB03FEC6}"/>
          </ac:cxnSpMkLst>
        </pc:cxnChg>
        <pc:cxnChg chg="mod">
          <ac:chgData name="padmashreereddy22@gmail.com" userId="890bee11ac2559f8" providerId="LiveId" clId="{8D635BDE-284E-42CA-B041-E00546BE1BF4}" dt="2023-07-20T15:55:16.127" v="1150" actId="571"/>
          <ac:cxnSpMkLst>
            <pc:docMk/>
            <pc:sldMk cId="1791604104" sldId="1054"/>
            <ac:cxnSpMk id="506" creationId="{40693ED1-ADDE-4B67-B1EA-64A62672DA54}"/>
          </ac:cxnSpMkLst>
        </pc:cxnChg>
        <pc:cxnChg chg="mod">
          <ac:chgData name="padmashreereddy22@gmail.com" userId="890bee11ac2559f8" providerId="LiveId" clId="{8D635BDE-284E-42CA-B041-E00546BE1BF4}" dt="2023-07-20T15:55:22.851" v="1152" actId="478"/>
          <ac:cxnSpMkLst>
            <pc:docMk/>
            <pc:sldMk cId="1791604104" sldId="1054"/>
            <ac:cxnSpMk id="508" creationId="{7DD86D4A-DE31-400E-BE7A-C023BDE495AC}"/>
          </ac:cxnSpMkLst>
        </pc:cxnChg>
        <pc:cxnChg chg="mod">
          <ac:chgData name="padmashreereddy22@gmail.com" userId="890bee11ac2559f8" providerId="LiveId" clId="{8D635BDE-284E-42CA-B041-E00546BE1BF4}" dt="2023-07-20T15:55:16.127" v="1150" actId="571"/>
          <ac:cxnSpMkLst>
            <pc:docMk/>
            <pc:sldMk cId="1791604104" sldId="1054"/>
            <ac:cxnSpMk id="509" creationId="{C098F6D3-D030-4642-A46A-9F537F3CB8DA}"/>
          </ac:cxnSpMkLst>
        </pc:cxnChg>
        <pc:cxnChg chg="mod">
          <ac:chgData name="padmashreereddy22@gmail.com" userId="890bee11ac2559f8" providerId="LiveId" clId="{8D635BDE-284E-42CA-B041-E00546BE1BF4}" dt="2023-07-20T15:55:22.851" v="1152" actId="478"/>
          <ac:cxnSpMkLst>
            <pc:docMk/>
            <pc:sldMk cId="1791604104" sldId="1054"/>
            <ac:cxnSpMk id="510" creationId="{368B8203-9A86-453E-AA5E-833CE6E1950F}"/>
          </ac:cxnSpMkLst>
        </pc:cxnChg>
        <pc:cxnChg chg="mod">
          <ac:chgData name="padmashreereddy22@gmail.com" userId="890bee11ac2559f8" providerId="LiveId" clId="{8D635BDE-284E-42CA-B041-E00546BE1BF4}" dt="2023-07-20T15:55:16.127" v="1150" actId="571"/>
          <ac:cxnSpMkLst>
            <pc:docMk/>
            <pc:sldMk cId="1791604104" sldId="1054"/>
            <ac:cxnSpMk id="511" creationId="{038F0724-490D-4E3D-B1A7-327C64AC2396}"/>
          </ac:cxnSpMkLst>
        </pc:cxnChg>
        <pc:cxnChg chg="mod">
          <ac:chgData name="padmashreereddy22@gmail.com" userId="890bee11ac2559f8" providerId="LiveId" clId="{8D635BDE-284E-42CA-B041-E00546BE1BF4}" dt="2023-07-20T15:55:16.127" v="1150" actId="571"/>
          <ac:cxnSpMkLst>
            <pc:docMk/>
            <pc:sldMk cId="1791604104" sldId="1054"/>
            <ac:cxnSpMk id="512" creationId="{77701688-50BD-46FB-BBE7-BB2AD58604BC}"/>
          </ac:cxnSpMkLst>
        </pc:cxnChg>
        <pc:cxnChg chg="mod">
          <ac:chgData name="padmashreereddy22@gmail.com" userId="890bee11ac2559f8" providerId="LiveId" clId="{8D635BDE-284E-42CA-B041-E00546BE1BF4}" dt="2023-07-20T15:55:16.127" v="1150" actId="571"/>
          <ac:cxnSpMkLst>
            <pc:docMk/>
            <pc:sldMk cId="1791604104" sldId="1054"/>
            <ac:cxnSpMk id="513" creationId="{10F06B63-67D2-4331-A91F-8BC3A4816C06}"/>
          </ac:cxnSpMkLst>
        </pc:cxnChg>
        <pc:cxnChg chg="mod">
          <ac:chgData name="padmashreereddy22@gmail.com" userId="890bee11ac2559f8" providerId="LiveId" clId="{8D635BDE-284E-42CA-B041-E00546BE1BF4}" dt="2023-07-20T15:55:16.127" v="1150" actId="571"/>
          <ac:cxnSpMkLst>
            <pc:docMk/>
            <pc:sldMk cId="1791604104" sldId="1054"/>
            <ac:cxnSpMk id="530" creationId="{495477E9-D746-44DB-AC3A-D97FE0D24FDC}"/>
          </ac:cxnSpMkLst>
        </pc:cxnChg>
        <pc:cxnChg chg="mod">
          <ac:chgData name="padmashreereddy22@gmail.com" userId="890bee11ac2559f8" providerId="LiveId" clId="{8D635BDE-284E-42CA-B041-E00546BE1BF4}" dt="2023-07-20T15:55:16.127" v="1150" actId="571"/>
          <ac:cxnSpMkLst>
            <pc:docMk/>
            <pc:sldMk cId="1791604104" sldId="1054"/>
            <ac:cxnSpMk id="536" creationId="{1664652D-9AB9-40E4-A56D-D9C268BEB004}"/>
          </ac:cxnSpMkLst>
        </pc:cxnChg>
        <pc:cxnChg chg="mod">
          <ac:chgData name="padmashreereddy22@gmail.com" userId="890bee11ac2559f8" providerId="LiveId" clId="{8D635BDE-284E-42CA-B041-E00546BE1BF4}" dt="2023-07-20T15:55:22.851" v="1152" actId="478"/>
          <ac:cxnSpMkLst>
            <pc:docMk/>
            <pc:sldMk cId="1791604104" sldId="1054"/>
            <ac:cxnSpMk id="538" creationId="{A27215CF-AE3E-49D5-8733-835D215A00AE}"/>
          </ac:cxnSpMkLst>
        </pc:cxnChg>
        <pc:cxnChg chg="mod">
          <ac:chgData name="padmashreereddy22@gmail.com" userId="890bee11ac2559f8" providerId="LiveId" clId="{8D635BDE-284E-42CA-B041-E00546BE1BF4}" dt="2023-07-20T15:55:16.127" v="1150" actId="571"/>
          <ac:cxnSpMkLst>
            <pc:docMk/>
            <pc:sldMk cId="1791604104" sldId="1054"/>
            <ac:cxnSpMk id="539" creationId="{E3932967-947B-4E1B-967F-35F819D90B9A}"/>
          </ac:cxnSpMkLst>
        </pc:cxnChg>
        <pc:cxnChg chg="mod">
          <ac:chgData name="padmashreereddy22@gmail.com" userId="890bee11ac2559f8" providerId="LiveId" clId="{8D635BDE-284E-42CA-B041-E00546BE1BF4}" dt="2023-07-20T15:55:22.851" v="1152" actId="478"/>
          <ac:cxnSpMkLst>
            <pc:docMk/>
            <pc:sldMk cId="1791604104" sldId="1054"/>
            <ac:cxnSpMk id="540" creationId="{305299A7-C86D-4B07-A03B-E3F311AA9143}"/>
          </ac:cxnSpMkLst>
        </pc:cxnChg>
        <pc:cxnChg chg="mod">
          <ac:chgData name="padmashreereddy22@gmail.com" userId="890bee11ac2559f8" providerId="LiveId" clId="{8D635BDE-284E-42CA-B041-E00546BE1BF4}" dt="2023-07-20T15:55:16.127" v="1150" actId="571"/>
          <ac:cxnSpMkLst>
            <pc:docMk/>
            <pc:sldMk cId="1791604104" sldId="1054"/>
            <ac:cxnSpMk id="541" creationId="{B9112D06-9FDE-4B72-B2BF-A9CD7B66F0BF}"/>
          </ac:cxnSpMkLst>
        </pc:cxnChg>
        <pc:cxnChg chg="mod">
          <ac:chgData name="padmashreereddy22@gmail.com" userId="890bee11ac2559f8" providerId="LiveId" clId="{8D635BDE-284E-42CA-B041-E00546BE1BF4}" dt="2023-07-20T15:55:16.127" v="1150" actId="571"/>
          <ac:cxnSpMkLst>
            <pc:docMk/>
            <pc:sldMk cId="1791604104" sldId="1054"/>
            <ac:cxnSpMk id="542" creationId="{BD319279-4CB6-4A07-97B2-5E9E1220D118}"/>
          </ac:cxnSpMkLst>
        </pc:cxnChg>
        <pc:cxnChg chg="mod">
          <ac:chgData name="padmashreereddy22@gmail.com" userId="890bee11ac2559f8" providerId="LiveId" clId="{8D635BDE-284E-42CA-B041-E00546BE1BF4}" dt="2023-07-20T15:55:16.127" v="1150" actId="571"/>
          <ac:cxnSpMkLst>
            <pc:docMk/>
            <pc:sldMk cId="1791604104" sldId="1054"/>
            <ac:cxnSpMk id="543" creationId="{A7E94A0D-BF47-47B2-9414-AF4C0F2CEE37}"/>
          </ac:cxnSpMkLst>
        </pc:cxnChg>
        <pc:cxnChg chg="mod">
          <ac:chgData name="padmashreereddy22@gmail.com" userId="890bee11ac2559f8" providerId="LiveId" clId="{8D635BDE-284E-42CA-B041-E00546BE1BF4}" dt="2023-07-20T15:55:57.451" v="1159" actId="571"/>
          <ac:cxnSpMkLst>
            <pc:docMk/>
            <pc:sldMk cId="1791604104" sldId="1054"/>
            <ac:cxnSpMk id="560" creationId="{2AF84963-34ED-4F03-8EE4-BD3D5EB63C80}"/>
          </ac:cxnSpMkLst>
        </pc:cxnChg>
        <pc:cxnChg chg="mod">
          <ac:chgData name="padmashreereddy22@gmail.com" userId="890bee11ac2559f8" providerId="LiveId" clId="{8D635BDE-284E-42CA-B041-E00546BE1BF4}" dt="2023-07-20T15:55:57.451" v="1159" actId="571"/>
          <ac:cxnSpMkLst>
            <pc:docMk/>
            <pc:sldMk cId="1791604104" sldId="1054"/>
            <ac:cxnSpMk id="566" creationId="{047433BA-2DEB-4355-8537-54C56C9B098F}"/>
          </ac:cxnSpMkLst>
        </pc:cxnChg>
        <pc:cxnChg chg="mod">
          <ac:chgData name="padmashreereddy22@gmail.com" userId="890bee11ac2559f8" providerId="LiveId" clId="{8D635BDE-284E-42CA-B041-E00546BE1BF4}" dt="2023-07-20T15:58:13.264" v="1184" actId="478"/>
          <ac:cxnSpMkLst>
            <pc:docMk/>
            <pc:sldMk cId="1791604104" sldId="1054"/>
            <ac:cxnSpMk id="568" creationId="{4918465B-E83F-4DB0-AC09-DBCA724DF0AC}"/>
          </ac:cxnSpMkLst>
        </pc:cxnChg>
        <pc:cxnChg chg="mod">
          <ac:chgData name="padmashreereddy22@gmail.com" userId="890bee11ac2559f8" providerId="LiveId" clId="{8D635BDE-284E-42CA-B041-E00546BE1BF4}" dt="2023-07-20T15:55:57.451" v="1159" actId="571"/>
          <ac:cxnSpMkLst>
            <pc:docMk/>
            <pc:sldMk cId="1791604104" sldId="1054"/>
            <ac:cxnSpMk id="569" creationId="{D35B54E6-6091-439D-8CD6-2DD86F00BCD5}"/>
          </ac:cxnSpMkLst>
        </pc:cxnChg>
        <pc:cxnChg chg="mod">
          <ac:chgData name="padmashreereddy22@gmail.com" userId="890bee11ac2559f8" providerId="LiveId" clId="{8D635BDE-284E-42CA-B041-E00546BE1BF4}" dt="2023-07-20T15:58:13.264" v="1184" actId="478"/>
          <ac:cxnSpMkLst>
            <pc:docMk/>
            <pc:sldMk cId="1791604104" sldId="1054"/>
            <ac:cxnSpMk id="570" creationId="{2141406C-2A09-45F1-A598-7AE2078302BF}"/>
          </ac:cxnSpMkLst>
        </pc:cxnChg>
        <pc:cxnChg chg="mod">
          <ac:chgData name="padmashreereddy22@gmail.com" userId="890bee11ac2559f8" providerId="LiveId" clId="{8D635BDE-284E-42CA-B041-E00546BE1BF4}" dt="2023-07-20T15:55:57.451" v="1159" actId="571"/>
          <ac:cxnSpMkLst>
            <pc:docMk/>
            <pc:sldMk cId="1791604104" sldId="1054"/>
            <ac:cxnSpMk id="571" creationId="{B3DEEA1B-7289-4EA1-9509-E0ACF64A2912}"/>
          </ac:cxnSpMkLst>
        </pc:cxnChg>
        <pc:cxnChg chg="mod">
          <ac:chgData name="padmashreereddy22@gmail.com" userId="890bee11ac2559f8" providerId="LiveId" clId="{8D635BDE-284E-42CA-B041-E00546BE1BF4}" dt="2023-07-20T15:55:57.451" v="1159" actId="571"/>
          <ac:cxnSpMkLst>
            <pc:docMk/>
            <pc:sldMk cId="1791604104" sldId="1054"/>
            <ac:cxnSpMk id="572" creationId="{17640747-60D6-4587-8A28-643771D6645C}"/>
          </ac:cxnSpMkLst>
        </pc:cxnChg>
        <pc:cxnChg chg="mod">
          <ac:chgData name="padmashreereddy22@gmail.com" userId="890bee11ac2559f8" providerId="LiveId" clId="{8D635BDE-284E-42CA-B041-E00546BE1BF4}" dt="2023-07-20T15:55:57.451" v="1159" actId="571"/>
          <ac:cxnSpMkLst>
            <pc:docMk/>
            <pc:sldMk cId="1791604104" sldId="1054"/>
            <ac:cxnSpMk id="573" creationId="{E636F949-2DCE-4E74-9C9B-67E1954D41D2}"/>
          </ac:cxnSpMkLst>
        </pc:cxnChg>
        <pc:cxnChg chg="mod">
          <ac:chgData name="padmashreereddy22@gmail.com" userId="890bee11ac2559f8" providerId="LiveId" clId="{8D635BDE-284E-42CA-B041-E00546BE1BF4}" dt="2023-07-20T15:55:57.451" v="1159" actId="571"/>
          <ac:cxnSpMkLst>
            <pc:docMk/>
            <pc:sldMk cId="1791604104" sldId="1054"/>
            <ac:cxnSpMk id="590" creationId="{F29E2E98-315B-488A-A8AA-B67B76291290}"/>
          </ac:cxnSpMkLst>
        </pc:cxnChg>
        <pc:cxnChg chg="mod">
          <ac:chgData name="padmashreereddy22@gmail.com" userId="890bee11ac2559f8" providerId="LiveId" clId="{8D635BDE-284E-42CA-B041-E00546BE1BF4}" dt="2023-07-20T15:55:57.451" v="1159" actId="571"/>
          <ac:cxnSpMkLst>
            <pc:docMk/>
            <pc:sldMk cId="1791604104" sldId="1054"/>
            <ac:cxnSpMk id="596" creationId="{1BDEB99A-CA47-43C9-90A4-E6B940B43CDD}"/>
          </ac:cxnSpMkLst>
        </pc:cxnChg>
        <pc:cxnChg chg="mod">
          <ac:chgData name="padmashreereddy22@gmail.com" userId="890bee11ac2559f8" providerId="LiveId" clId="{8D635BDE-284E-42CA-B041-E00546BE1BF4}" dt="2023-07-20T15:58:12.256" v="1183" actId="478"/>
          <ac:cxnSpMkLst>
            <pc:docMk/>
            <pc:sldMk cId="1791604104" sldId="1054"/>
            <ac:cxnSpMk id="598" creationId="{5767A66B-27FA-4A2B-B64D-DC71A932E444}"/>
          </ac:cxnSpMkLst>
        </pc:cxnChg>
        <pc:cxnChg chg="mod">
          <ac:chgData name="padmashreereddy22@gmail.com" userId="890bee11ac2559f8" providerId="LiveId" clId="{8D635BDE-284E-42CA-B041-E00546BE1BF4}" dt="2023-07-20T15:55:57.451" v="1159" actId="571"/>
          <ac:cxnSpMkLst>
            <pc:docMk/>
            <pc:sldMk cId="1791604104" sldId="1054"/>
            <ac:cxnSpMk id="599" creationId="{E0EB7B26-CCC7-40F3-8158-FB26EA4D2CA4}"/>
          </ac:cxnSpMkLst>
        </pc:cxnChg>
        <pc:cxnChg chg="mod">
          <ac:chgData name="padmashreereddy22@gmail.com" userId="890bee11ac2559f8" providerId="LiveId" clId="{8D635BDE-284E-42CA-B041-E00546BE1BF4}" dt="2023-07-20T15:58:12.256" v="1183" actId="478"/>
          <ac:cxnSpMkLst>
            <pc:docMk/>
            <pc:sldMk cId="1791604104" sldId="1054"/>
            <ac:cxnSpMk id="600" creationId="{59A2011F-49C4-4537-B8A3-ABDEFEB7790E}"/>
          </ac:cxnSpMkLst>
        </pc:cxnChg>
        <pc:cxnChg chg="mod">
          <ac:chgData name="padmashreereddy22@gmail.com" userId="890bee11ac2559f8" providerId="LiveId" clId="{8D635BDE-284E-42CA-B041-E00546BE1BF4}" dt="2023-07-20T15:55:57.451" v="1159" actId="571"/>
          <ac:cxnSpMkLst>
            <pc:docMk/>
            <pc:sldMk cId="1791604104" sldId="1054"/>
            <ac:cxnSpMk id="601" creationId="{FEFD74AF-D4D4-42E2-B41D-CE79DA5611BC}"/>
          </ac:cxnSpMkLst>
        </pc:cxnChg>
        <pc:cxnChg chg="mod">
          <ac:chgData name="padmashreereddy22@gmail.com" userId="890bee11ac2559f8" providerId="LiveId" clId="{8D635BDE-284E-42CA-B041-E00546BE1BF4}" dt="2023-07-20T15:55:57.451" v="1159" actId="571"/>
          <ac:cxnSpMkLst>
            <pc:docMk/>
            <pc:sldMk cId="1791604104" sldId="1054"/>
            <ac:cxnSpMk id="602" creationId="{E7E445D1-18A5-48CE-BA10-6EAFE648BFDD}"/>
          </ac:cxnSpMkLst>
        </pc:cxnChg>
        <pc:cxnChg chg="mod">
          <ac:chgData name="padmashreereddy22@gmail.com" userId="890bee11ac2559f8" providerId="LiveId" clId="{8D635BDE-284E-42CA-B041-E00546BE1BF4}" dt="2023-07-20T15:55:57.451" v="1159" actId="571"/>
          <ac:cxnSpMkLst>
            <pc:docMk/>
            <pc:sldMk cId="1791604104" sldId="1054"/>
            <ac:cxnSpMk id="603" creationId="{7A0931F4-898D-4118-953F-F6C14A735DE6}"/>
          </ac:cxnSpMkLst>
        </pc:cxnChg>
        <pc:cxnChg chg="mod">
          <ac:chgData name="padmashreereddy22@gmail.com" userId="890bee11ac2559f8" providerId="LiveId" clId="{8D635BDE-284E-42CA-B041-E00546BE1BF4}" dt="2023-07-20T15:56:00.569" v="1160" actId="571"/>
          <ac:cxnSpMkLst>
            <pc:docMk/>
            <pc:sldMk cId="1791604104" sldId="1054"/>
            <ac:cxnSpMk id="620" creationId="{3BA29B7F-BC3D-487E-8236-5D06D4BE7157}"/>
          </ac:cxnSpMkLst>
        </pc:cxnChg>
        <pc:cxnChg chg="mod">
          <ac:chgData name="padmashreereddy22@gmail.com" userId="890bee11ac2559f8" providerId="LiveId" clId="{8D635BDE-284E-42CA-B041-E00546BE1BF4}" dt="2023-07-20T15:56:00.569" v="1160" actId="571"/>
          <ac:cxnSpMkLst>
            <pc:docMk/>
            <pc:sldMk cId="1791604104" sldId="1054"/>
            <ac:cxnSpMk id="626" creationId="{9D96D584-A65D-423F-959C-0AF7D27A0864}"/>
          </ac:cxnSpMkLst>
        </pc:cxnChg>
        <pc:cxnChg chg="mod">
          <ac:chgData name="padmashreereddy22@gmail.com" userId="890bee11ac2559f8" providerId="LiveId" clId="{8D635BDE-284E-42CA-B041-E00546BE1BF4}" dt="2023-07-20T15:58:10.651" v="1182" actId="478"/>
          <ac:cxnSpMkLst>
            <pc:docMk/>
            <pc:sldMk cId="1791604104" sldId="1054"/>
            <ac:cxnSpMk id="628" creationId="{574FEC52-C5D9-4C82-AED4-67DF375C2C03}"/>
          </ac:cxnSpMkLst>
        </pc:cxnChg>
        <pc:cxnChg chg="mod">
          <ac:chgData name="padmashreereddy22@gmail.com" userId="890bee11ac2559f8" providerId="LiveId" clId="{8D635BDE-284E-42CA-B041-E00546BE1BF4}" dt="2023-07-20T15:56:00.569" v="1160" actId="571"/>
          <ac:cxnSpMkLst>
            <pc:docMk/>
            <pc:sldMk cId="1791604104" sldId="1054"/>
            <ac:cxnSpMk id="629" creationId="{89B31DCB-A700-4CD6-A9F9-62D849703901}"/>
          </ac:cxnSpMkLst>
        </pc:cxnChg>
        <pc:cxnChg chg="mod">
          <ac:chgData name="padmashreereddy22@gmail.com" userId="890bee11ac2559f8" providerId="LiveId" clId="{8D635BDE-284E-42CA-B041-E00546BE1BF4}" dt="2023-07-20T15:58:10.651" v="1182" actId="478"/>
          <ac:cxnSpMkLst>
            <pc:docMk/>
            <pc:sldMk cId="1791604104" sldId="1054"/>
            <ac:cxnSpMk id="630" creationId="{5DDDE8D7-C4F0-47BC-8132-D643E5B0D40D}"/>
          </ac:cxnSpMkLst>
        </pc:cxnChg>
        <pc:cxnChg chg="mod">
          <ac:chgData name="padmashreereddy22@gmail.com" userId="890bee11ac2559f8" providerId="LiveId" clId="{8D635BDE-284E-42CA-B041-E00546BE1BF4}" dt="2023-07-20T15:56:00.569" v="1160" actId="571"/>
          <ac:cxnSpMkLst>
            <pc:docMk/>
            <pc:sldMk cId="1791604104" sldId="1054"/>
            <ac:cxnSpMk id="631" creationId="{BE2C94CC-EA73-4C7F-9EF4-F2B0AB3783C7}"/>
          </ac:cxnSpMkLst>
        </pc:cxnChg>
        <pc:cxnChg chg="mod">
          <ac:chgData name="padmashreereddy22@gmail.com" userId="890bee11ac2559f8" providerId="LiveId" clId="{8D635BDE-284E-42CA-B041-E00546BE1BF4}" dt="2023-07-20T15:56:00.569" v="1160" actId="571"/>
          <ac:cxnSpMkLst>
            <pc:docMk/>
            <pc:sldMk cId="1791604104" sldId="1054"/>
            <ac:cxnSpMk id="632" creationId="{2691276B-FE99-488C-9B09-8EAE862C788A}"/>
          </ac:cxnSpMkLst>
        </pc:cxnChg>
        <pc:cxnChg chg="mod">
          <ac:chgData name="padmashreereddy22@gmail.com" userId="890bee11ac2559f8" providerId="LiveId" clId="{8D635BDE-284E-42CA-B041-E00546BE1BF4}" dt="2023-07-20T15:56:00.569" v="1160" actId="571"/>
          <ac:cxnSpMkLst>
            <pc:docMk/>
            <pc:sldMk cId="1791604104" sldId="1054"/>
            <ac:cxnSpMk id="633" creationId="{2D4E4E76-8BDA-4862-81EB-1E060C15AC7F}"/>
          </ac:cxnSpMkLst>
        </pc:cxnChg>
        <pc:cxnChg chg="mod">
          <ac:chgData name="padmashreereddy22@gmail.com" userId="890bee11ac2559f8" providerId="LiveId" clId="{8D635BDE-284E-42CA-B041-E00546BE1BF4}" dt="2023-07-20T15:56:00.569" v="1160" actId="571"/>
          <ac:cxnSpMkLst>
            <pc:docMk/>
            <pc:sldMk cId="1791604104" sldId="1054"/>
            <ac:cxnSpMk id="650" creationId="{9A06EB32-13DA-4BBE-BF6C-2EC7DEB3DBA1}"/>
          </ac:cxnSpMkLst>
        </pc:cxnChg>
        <pc:cxnChg chg="mod">
          <ac:chgData name="padmashreereddy22@gmail.com" userId="890bee11ac2559f8" providerId="LiveId" clId="{8D635BDE-284E-42CA-B041-E00546BE1BF4}" dt="2023-07-20T15:56:00.569" v="1160" actId="571"/>
          <ac:cxnSpMkLst>
            <pc:docMk/>
            <pc:sldMk cId="1791604104" sldId="1054"/>
            <ac:cxnSpMk id="656" creationId="{5252BE59-1A75-4D1B-ABDE-536042841768}"/>
          </ac:cxnSpMkLst>
        </pc:cxnChg>
        <pc:cxnChg chg="mod">
          <ac:chgData name="padmashreereddy22@gmail.com" userId="890bee11ac2559f8" providerId="LiveId" clId="{8D635BDE-284E-42CA-B041-E00546BE1BF4}" dt="2023-07-20T15:58:09.900" v="1181" actId="478"/>
          <ac:cxnSpMkLst>
            <pc:docMk/>
            <pc:sldMk cId="1791604104" sldId="1054"/>
            <ac:cxnSpMk id="658" creationId="{9E634C20-9655-4C3F-92AC-EB549B94FD76}"/>
          </ac:cxnSpMkLst>
        </pc:cxnChg>
        <pc:cxnChg chg="mod">
          <ac:chgData name="padmashreereddy22@gmail.com" userId="890bee11ac2559f8" providerId="LiveId" clId="{8D635BDE-284E-42CA-B041-E00546BE1BF4}" dt="2023-07-20T15:56:00.569" v="1160" actId="571"/>
          <ac:cxnSpMkLst>
            <pc:docMk/>
            <pc:sldMk cId="1791604104" sldId="1054"/>
            <ac:cxnSpMk id="659" creationId="{7032949A-6E24-4EE6-B8D6-2815CBF7EFFE}"/>
          </ac:cxnSpMkLst>
        </pc:cxnChg>
        <pc:cxnChg chg="mod">
          <ac:chgData name="padmashreereddy22@gmail.com" userId="890bee11ac2559f8" providerId="LiveId" clId="{8D635BDE-284E-42CA-B041-E00546BE1BF4}" dt="2023-07-20T15:58:09.900" v="1181" actId="478"/>
          <ac:cxnSpMkLst>
            <pc:docMk/>
            <pc:sldMk cId="1791604104" sldId="1054"/>
            <ac:cxnSpMk id="660" creationId="{C18D0C12-56DD-4BDA-AB7E-9F4A8BA13CBA}"/>
          </ac:cxnSpMkLst>
        </pc:cxnChg>
        <pc:cxnChg chg="mod">
          <ac:chgData name="padmashreereddy22@gmail.com" userId="890bee11ac2559f8" providerId="LiveId" clId="{8D635BDE-284E-42CA-B041-E00546BE1BF4}" dt="2023-07-20T15:56:00.569" v="1160" actId="571"/>
          <ac:cxnSpMkLst>
            <pc:docMk/>
            <pc:sldMk cId="1791604104" sldId="1054"/>
            <ac:cxnSpMk id="661" creationId="{CC61A060-E657-46D0-BFDF-6E8BC9D6B92C}"/>
          </ac:cxnSpMkLst>
        </pc:cxnChg>
        <pc:cxnChg chg="mod">
          <ac:chgData name="padmashreereddy22@gmail.com" userId="890bee11ac2559f8" providerId="LiveId" clId="{8D635BDE-284E-42CA-B041-E00546BE1BF4}" dt="2023-07-20T15:56:00.569" v="1160" actId="571"/>
          <ac:cxnSpMkLst>
            <pc:docMk/>
            <pc:sldMk cId="1791604104" sldId="1054"/>
            <ac:cxnSpMk id="662" creationId="{4A716FD4-DA46-4AB9-9417-11BC4EA1732C}"/>
          </ac:cxnSpMkLst>
        </pc:cxnChg>
        <pc:cxnChg chg="mod">
          <ac:chgData name="padmashreereddy22@gmail.com" userId="890bee11ac2559f8" providerId="LiveId" clId="{8D635BDE-284E-42CA-B041-E00546BE1BF4}" dt="2023-07-20T15:56:00.569" v="1160" actId="571"/>
          <ac:cxnSpMkLst>
            <pc:docMk/>
            <pc:sldMk cId="1791604104" sldId="1054"/>
            <ac:cxnSpMk id="663" creationId="{D2AB9CDE-F4B9-49F5-95DA-013E6DAB1371}"/>
          </ac:cxnSpMkLst>
        </pc:cxnChg>
        <pc:cxnChg chg="mod">
          <ac:chgData name="padmashreereddy22@gmail.com" userId="890bee11ac2559f8" providerId="LiveId" clId="{8D635BDE-284E-42CA-B041-E00546BE1BF4}" dt="2023-07-20T15:56:00.569" v="1160" actId="571"/>
          <ac:cxnSpMkLst>
            <pc:docMk/>
            <pc:sldMk cId="1791604104" sldId="1054"/>
            <ac:cxnSpMk id="680" creationId="{F5CFE3D8-F7D1-4B06-8062-A84AC248B4F3}"/>
          </ac:cxnSpMkLst>
        </pc:cxnChg>
        <pc:cxnChg chg="mod">
          <ac:chgData name="padmashreereddy22@gmail.com" userId="890bee11ac2559f8" providerId="LiveId" clId="{8D635BDE-284E-42CA-B041-E00546BE1BF4}" dt="2023-07-20T15:56:00.569" v="1160" actId="571"/>
          <ac:cxnSpMkLst>
            <pc:docMk/>
            <pc:sldMk cId="1791604104" sldId="1054"/>
            <ac:cxnSpMk id="686" creationId="{D5E08ECA-E4D3-4915-AEB1-EAD61EAF5D78}"/>
          </ac:cxnSpMkLst>
        </pc:cxnChg>
        <pc:cxnChg chg="mod">
          <ac:chgData name="padmashreereddy22@gmail.com" userId="890bee11ac2559f8" providerId="LiveId" clId="{8D635BDE-284E-42CA-B041-E00546BE1BF4}" dt="2023-07-20T15:58:09.011" v="1180" actId="478"/>
          <ac:cxnSpMkLst>
            <pc:docMk/>
            <pc:sldMk cId="1791604104" sldId="1054"/>
            <ac:cxnSpMk id="688" creationId="{80F62B25-5FB2-4C1C-9867-429329E4D0EB}"/>
          </ac:cxnSpMkLst>
        </pc:cxnChg>
        <pc:cxnChg chg="mod">
          <ac:chgData name="padmashreereddy22@gmail.com" userId="890bee11ac2559f8" providerId="LiveId" clId="{8D635BDE-284E-42CA-B041-E00546BE1BF4}" dt="2023-07-20T15:56:00.569" v="1160" actId="571"/>
          <ac:cxnSpMkLst>
            <pc:docMk/>
            <pc:sldMk cId="1791604104" sldId="1054"/>
            <ac:cxnSpMk id="689" creationId="{F54DF175-A25F-4D88-B76B-72D021DB6450}"/>
          </ac:cxnSpMkLst>
        </pc:cxnChg>
        <pc:cxnChg chg="mod">
          <ac:chgData name="padmashreereddy22@gmail.com" userId="890bee11ac2559f8" providerId="LiveId" clId="{8D635BDE-284E-42CA-B041-E00546BE1BF4}" dt="2023-07-20T15:58:09.011" v="1180" actId="478"/>
          <ac:cxnSpMkLst>
            <pc:docMk/>
            <pc:sldMk cId="1791604104" sldId="1054"/>
            <ac:cxnSpMk id="690" creationId="{21817473-2ED8-4460-A6B1-730654ADCA9C}"/>
          </ac:cxnSpMkLst>
        </pc:cxnChg>
        <pc:cxnChg chg="mod">
          <ac:chgData name="padmashreereddy22@gmail.com" userId="890bee11ac2559f8" providerId="LiveId" clId="{8D635BDE-284E-42CA-B041-E00546BE1BF4}" dt="2023-07-20T15:56:00.569" v="1160" actId="571"/>
          <ac:cxnSpMkLst>
            <pc:docMk/>
            <pc:sldMk cId="1791604104" sldId="1054"/>
            <ac:cxnSpMk id="691" creationId="{20429F5E-7AF2-4A1E-91D0-4811C3C16566}"/>
          </ac:cxnSpMkLst>
        </pc:cxnChg>
        <pc:cxnChg chg="mod">
          <ac:chgData name="padmashreereddy22@gmail.com" userId="890bee11ac2559f8" providerId="LiveId" clId="{8D635BDE-284E-42CA-B041-E00546BE1BF4}" dt="2023-07-20T15:56:00.569" v="1160" actId="571"/>
          <ac:cxnSpMkLst>
            <pc:docMk/>
            <pc:sldMk cId="1791604104" sldId="1054"/>
            <ac:cxnSpMk id="692" creationId="{5BFE2398-3350-4176-8D15-48AB8760241C}"/>
          </ac:cxnSpMkLst>
        </pc:cxnChg>
        <pc:cxnChg chg="mod">
          <ac:chgData name="padmashreereddy22@gmail.com" userId="890bee11ac2559f8" providerId="LiveId" clId="{8D635BDE-284E-42CA-B041-E00546BE1BF4}" dt="2023-07-20T15:56:00.569" v="1160" actId="571"/>
          <ac:cxnSpMkLst>
            <pc:docMk/>
            <pc:sldMk cId="1791604104" sldId="1054"/>
            <ac:cxnSpMk id="693" creationId="{731EC4FA-26A7-42F9-9300-7E04523CB763}"/>
          </ac:cxnSpMkLst>
        </pc:cxnChg>
        <pc:cxnChg chg="mod">
          <ac:chgData name="padmashreereddy22@gmail.com" userId="890bee11ac2559f8" providerId="LiveId" clId="{8D635BDE-284E-42CA-B041-E00546BE1BF4}" dt="2023-07-20T15:56:00.569" v="1160" actId="571"/>
          <ac:cxnSpMkLst>
            <pc:docMk/>
            <pc:sldMk cId="1791604104" sldId="1054"/>
            <ac:cxnSpMk id="710" creationId="{3C48E039-7ADC-4FA4-BF9C-13A865050BDC}"/>
          </ac:cxnSpMkLst>
        </pc:cxnChg>
        <pc:cxnChg chg="mod">
          <ac:chgData name="padmashreereddy22@gmail.com" userId="890bee11ac2559f8" providerId="LiveId" clId="{8D635BDE-284E-42CA-B041-E00546BE1BF4}" dt="2023-07-20T15:56:00.569" v="1160" actId="571"/>
          <ac:cxnSpMkLst>
            <pc:docMk/>
            <pc:sldMk cId="1791604104" sldId="1054"/>
            <ac:cxnSpMk id="716" creationId="{07631076-058A-473E-A054-1154303D4E8F}"/>
          </ac:cxnSpMkLst>
        </pc:cxnChg>
        <pc:cxnChg chg="mod">
          <ac:chgData name="padmashreereddy22@gmail.com" userId="890bee11ac2559f8" providerId="LiveId" clId="{8D635BDE-284E-42CA-B041-E00546BE1BF4}" dt="2023-07-20T15:58:07.515" v="1179" actId="478"/>
          <ac:cxnSpMkLst>
            <pc:docMk/>
            <pc:sldMk cId="1791604104" sldId="1054"/>
            <ac:cxnSpMk id="718" creationId="{E60050BD-F1D6-47C3-B6D2-5DB0FB1B9AAD}"/>
          </ac:cxnSpMkLst>
        </pc:cxnChg>
        <pc:cxnChg chg="mod">
          <ac:chgData name="padmashreereddy22@gmail.com" userId="890bee11ac2559f8" providerId="LiveId" clId="{8D635BDE-284E-42CA-B041-E00546BE1BF4}" dt="2023-07-20T15:56:00.569" v="1160" actId="571"/>
          <ac:cxnSpMkLst>
            <pc:docMk/>
            <pc:sldMk cId="1791604104" sldId="1054"/>
            <ac:cxnSpMk id="719" creationId="{B8FDCFB2-F5A2-42C7-8218-C92350C166A4}"/>
          </ac:cxnSpMkLst>
        </pc:cxnChg>
        <pc:cxnChg chg="mod">
          <ac:chgData name="padmashreereddy22@gmail.com" userId="890bee11ac2559f8" providerId="LiveId" clId="{8D635BDE-284E-42CA-B041-E00546BE1BF4}" dt="2023-07-20T15:58:07.515" v="1179" actId="478"/>
          <ac:cxnSpMkLst>
            <pc:docMk/>
            <pc:sldMk cId="1791604104" sldId="1054"/>
            <ac:cxnSpMk id="720" creationId="{E56C95A6-4111-40AA-A73E-5F038CA6EA86}"/>
          </ac:cxnSpMkLst>
        </pc:cxnChg>
        <pc:cxnChg chg="mod">
          <ac:chgData name="padmashreereddy22@gmail.com" userId="890bee11ac2559f8" providerId="LiveId" clId="{8D635BDE-284E-42CA-B041-E00546BE1BF4}" dt="2023-07-20T15:56:00.569" v="1160" actId="571"/>
          <ac:cxnSpMkLst>
            <pc:docMk/>
            <pc:sldMk cId="1791604104" sldId="1054"/>
            <ac:cxnSpMk id="721" creationId="{05A4D5F0-22F2-4469-BAF5-6707F75E4DB3}"/>
          </ac:cxnSpMkLst>
        </pc:cxnChg>
        <pc:cxnChg chg="mod">
          <ac:chgData name="padmashreereddy22@gmail.com" userId="890bee11ac2559f8" providerId="LiveId" clId="{8D635BDE-284E-42CA-B041-E00546BE1BF4}" dt="2023-07-20T15:56:00.569" v="1160" actId="571"/>
          <ac:cxnSpMkLst>
            <pc:docMk/>
            <pc:sldMk cId="1791604104" sldId="1054"/>
            <ac:cxnSpMk id="722" creationId="{35970D2D-1D93-4A63-8758-397C755BBF85}"/>
          </ac:cxnSpMkLst>
        </pc:cxnChg>
        <pc:cxnChg chg="mod">
          <ac:chgData name="padmashreereddy22@gmail.com" userId="890bee11ac2559f8" providerId="LiveId" clId="{8D635BDE-284E-42CA-B041-E00546BE1BF4}" dt="2023-07-20T15:56:00.569" v="1160" actId="571"/>
          <ac:cxnSpMkLst>
            <pc:docMk/>
            <pc:sldMk cId="1791604104" sldId="1054"/>
            <ac:cxnSpMk id="723" creationId="{02E56183-C0D2-41F2-947E-7192F0DA1A13}"/>
          </ac:cxnSpMkLst>
        </pc:cxnChg>
        <pc:cxnChg chg="mod">
          <ac:chgData name="padmashreereddy22@gmail.com" userId="890bee11ac2559f8" providerId="LiveId" clId="{8D635BDE-284E-42CA-B041-E00546BE1BF4}" dt="2023-07-20T15:56:00.569" v="1160" actId="571"/>
          <ac:cxnSpMkLst>
            <pc:docMk/>
            <pc:sldMk cId="1791604104" sldId="1054"/>
            <ac:cxnSpMk id="740" creationId="{8386ECA1-5835-40CA-B464-41C0C1B05586}"/>
          </ac:cxnSpMkLst>
        </pc:cxnChg>
        <pc:cxnChg chg="mod">
          <ac:chgData name="padmashreereddy22@gmail.com" userId="890bee11ac2559f8" providerId="LiveId" clId="{8D635BDE-284E-42CA-B041-E00546BE1BF4}" dt="2023-07-20T15:56:00.569" v="1160" actId="571"/>
          <ac:cxnSpMkLst>
            <pc:docMk/>
            <pc:sldMk cId="1791604104" sldId="1054"/>
            <ac:cxnSpMk id="746" creationId="{8D52B702-7799-43C6-8FDD-97AC75D0E51A}"/>
          </ac:cxnSpMkLst>
        </pc:cxnChg>
        <pc:cxnChg chg="mod">
          <ac:chgData name="padmashreereddy22@gmail.com" userId="890bee11ac2559f8" providerId="LiveId" clId="{8D635BDE-284E-42CA-B041-E00546BE1BF4}" dt="2023-07-20T15:58:06.261" v="1178" actId="478"/>
          <ac:cxnSpMkLst>
            <pc:docMk/>
            <pc:sldMk cId="1791604104" sldId="1054"/>
            <ac:cxnSpMk id="748" creationId="{1DD3D72C-58B9-4AB6-8196-FBA6B7E27228}"/>
          </ac:cxnSpMkLst>
        </pc:cxnChg>
        <pc:cxnChg chg="mod">
          <ac:chgData name="padmashreereddy22@gmail.com" userId="890bee11ac2559f8" providerId="LiveId" clId="{8D635BDE-284E-42CA-B041-E00546BE1BF4}" dt="2023-07-20T15:56:00.569" v="1160" actId="571"/>
          <ac:cxnSpMkLst>
            <pc:docMk/>
            <pc:sldMk cId="1791604104" sldId="1054"/>
            <ac:cxnSpMk id="749" creationId="{D3F0EE66-7825-4903-A676-CF258D4502FB}"/>
          </ac:cxnSpMkLst>
        </pc:cxnChg>
        <pc:cxnChg chg="mod">
          <ac:chgData name="padmashreereddy22@gmail.com" userId="890bee11ac2559f8" providerId="LiveId" clId="{8D635BDE-284E-42CA-B041-E00546BE1BF4}" dt="2023-07-20T15:58:06.261" v="1178" actId="478"/>
          <ac:cxnSpMkLst>
            <pc:docMk/>
            <pc:sldMk cId="1791604104" sldId="1054"/>
            <ac:cxnSpMk id="750" creationId="{E7BBA811-2820-4244-AA26-77D03188CA22}"/>
          </ac:cxnSpMkLst>
        </pc:cxnChg>
        <pc:cxnChg chg="mod">
          <ac:chgData name="padmashreereddy22@gmail.com" userId="890bee11ac2559f8" providerId="LiveId" clId="{8D635BDE-284E-42CA-B041-E00546BE1BF4}" dt="2023-07-20T15:56:00.569" v="1160" actId="571"/>
          <ac:cxnSpMkLst>
            <pc:docMk/>
            <pc:sldMk cId="1791604104" sldId="1054"/>
            <ac:cxnSpMk id="751" creationId="{A92DA274-A8E7-499E-BA1E-09A716BDBC49}"/>
          </ac:cxnSpMkLst>
        </pc:cxnChg>
        <pc:cxnChg chg="mod">
          <ac:chgData name="padmashreereddy22@gmail.com" userId="890bee11ac2559f8" providerId="LiveId" clId="{8D635BDE-284E-42CA-B041-E00546BE1BF4}" dt="2023-07-20T15:56:00.569" v="1160" actId="571"/>
          <ac:cxnSpMkLst>
            <pc:docMk/>
            <pc:sldMk cId="1791604104" sldId="1054"/>
            <ac:cxnSpMk id="752" creationId="{E67420EE-43DF-4CB2-AD3D-93412B847F05}"/>
          </ac:cxnSpMkLst>
        </pc:cxnChg>
        <pc:cxnChg chg="mod">
          <ac:chgData name="padmashreereddy22@gmail.com" userId="890bee11ac2559f8" providerId="LiveId" clId="{8D635BDE-284E-42CA-B041-E00546BE1BF4}" dt="2023-07-20T15:56:00.569" v="1160" actId="571"/>
          <ac:cxnSpMkLst>
            <pc:docMk/>
            <pc:sldMk cId="1791604104" sldId="1054"/>
            <ac:cxnSpMk id="753" creationId="{03E555D5-6B89-4E3F-89CC-27D2496A397F}"/>
          </ac:cxnSpMkLst>
        </pc:cxnChg>
        <pc:cxnChg chg="mod">
          <ac:chgData name="padmashreereddy22@gmail.com" userId="890bee11ac2559f8" providerId="LiveId" clId="{8D635BDE-284E-42CA-B041-E00546BE1BF4}" dt="2023-07-20T15:58:21.451" v="1186" actId="571"/>
          <ac:cxnSpMkLst>
            <pc:docMk/>
            <pc:sldMk cId="1791604104" sldId="1054"/>
            <ac:cxnSpMk id="770" creationId="{3AD2FDDE-46AF-43A1-8F6E-ED31446BCB81}"/>
          </ac:cxnSpMkLst>
        </pc:cxnChg>
        <pc:cxnChg chg="mod">
          <ac:chgData name="padmashreereddy22@gmail.com" userId="890bee11ac2559f8" providerId="LiveId" clId="{8D635BDE-284E-42CA-B041-E00546BE1BF4}" dt="2023-07-20T15:58:21.451" v="1186" actId="571"/>
          <ac:cxnSpMkLst>
            <pc:docMk/>
            <pc:sldMk cId="1791604104" sldId="1054"/>
            <ac:cxnSpMk id="776" creationId="{89E90292-1560-4AA8-841E-D9EFE43AD2FC}"/>
          </ac:cxnSpMkLst>
        </pc:cxnChg>
        <pc:cxnChg chg="mod">
          <ac:chgData name="padmashreereddy22@gmail.com" userId="890bee11ac2559f8" providerId="LiveId" clId="{8D635BDE-284E-42CA-B041-E00546BE1BF4}" dt="2023-07-20T15:58:21.451" v="1186" actId="571"/>
          <ac:cxnSpMkLst>
            <pc:docMk/>
            <pc:sldMk cId="1791604104" sldId="1054"/>
            <ac:cxnSpMk id="778" creationId="{5885C041-67FA-46FF-8C55-FDEC1A41E916}"/>
          </ac:cxnSpMkLst>
        </pc:cxnChg>
        <pc:cxnChg chg="mod">
          <ac:chgData name="padmashreereddy22@gmail.com" userId="890bee11ac2559f8" providerId="LiveId" clId="{8D635BDE-284E-42CA-B041-E00546BE1BF4}" dt="2023-07-20T15:58:21.451" v="1186" actId="571"/>
          <ac:cxnSpMkLst>
            <pc:docMk/>
            <pc:sldMk cId="1791604104" sldId="1054"/>
            <ac:cxnSpMk id="779" creationId="{B37C1DC0-FD70-4A14-9557-DBD9371D9A80}"/>
          </ac:cxnSpMkLst>
        </pc:cxnChg>
        <pc:cxnChg chg="mod">
          <ac:chgData name="padmashreereddy22@gmail.com" userId="890bee11ac2559f8" providerId="LiveId" clId="{8D635BDE-284E-42CA-B041-E00546BE1BF4}" dt="2023-07-20T15:58:21.451" v="1186" actId="571"/>
          <ac:cxnSpMkLst>
            <pc:docMk/>
            <pc:sldMk cId="1791604104" sldId="1054"/>
            <ac:cxnSpMk id="780" creationId="{623F7B32-6539-4329-BA7D-CB1851258F7D}"/>
          </ac:cxnSpMkLst>
        </pc:cxnChg>
        <pc:cxnChg chg="mod">
          <ac:chgData name="padmashreereddy22@gmail.com" userId="890bee11ac2559f8" providerId="LiveId" clId="{8D635BDE-284E-42CA-B041-E00546BE1BF4}" dt="2023-07-20T15:58:21.451" v="1186" actId="571"/>
          <ac:cxnSpMkLst>
            <pc:docMk/>
            <pc:sldMk cId="1791604104" sldId="1054"/>
            <ac:cxnSpMk id="781" creationId="{BEB18C85-86F1-4466-BCF2-45255E7A3671}"/>
          </ac:cxnSpMkLst>
        </pc:cxnChg>
        <pc:cxnChg chg="mod">
          <ac:chgData name="padmashreereddy22@gmail.com" userId="890bee11ac2559f8" providerId="LiveId" clId="{8D635BDE-284E-42CA-B041-E00546BE1BF4}" dt="2023-07-20T15:58:21.451" v="1186" actId="571"/>
          <ac:cxnSpMkLst>
            <pc:docMk/>
            <pc:sldMk cId="1791604104" sldId="1054"/>
            <ac:cxnSpMk id="782" creationId="{96B46DB9-AECB-440B-A670-54F62CF026A4}"/>
          </ac:cxnSpMkLst>
        </pc:cxnChg>
        <pc:cxnChg chg="mod">
          <ac:chgData name="padmashreereddy22@gmail.com" userId="890bee11ac2559f8" providerId="LiveId" clId="{8D635BDE-284E-42CA-B041-E00546BE1BF4}" dt="2023-07-20T15:58:21.451" v="1186" actId="571"/>
          <ac:cxnSpMkLst>
            <pc:docMk/>
            <pc:sldMk cId="1791604104" sldId="1054"/>
            <ac:cxnSpMk id="783" creationId="{BB4E453D-886A-4742-B596-DD8BD6799614}"/>
          </ac:cxnSpMkLst>
        </pc:cxnChg>
        <pc:cxnChg chg="mod">
          <ac:chgData name="padmashreereddy22@gmail.com" userId="890bee11ac2559f8" providerId="LiveId" clId="{8D635BDE-284E-42CA-B041-E00546BE1BF4}" dt="2023-07-20T15:58:21.451" v="1186" actId="571"/>
          <ac:cxnSpMkLst>
            <pc:docMk/>
            <pc:sldMk cId="1791604104" sldId="1054"/>
            <ac:cxnSpMk id="800" creationId="{267B437C-91A6-4AC2-9A99-5F2BE706D2D7}"/>
          </ac:cxnSpMkLst>
        </pc:cxnChg>
        <pc:cxnChg chg="mod">
          <ac:chgData name="padmashreereddy22@gmail.com" userId="890bee11ac2559f8" providerId="LiveId" clId="{8D635BDE-284E-42CA-B041-E00546BE1BF4}" dt="2023-07-20T15:58:21.451" v="1186" actId="571"/>
          <ac:cxnSpMkLst>
            <pc:docMk/>
            <pc:sldMk cId="1791604104" sldId="1054"/>
            <ac:cxnSpMk id="806" creationId="{F7F12BB9-08E3-434B-A376-29F467B9E8E2}"/>
          </ac:cxnSpMkLst>
        </pc:cxnChg>
        <pc:cxnChg chg="mod">
          <ac:chgData name="padmashreereddy22@gmail.com" userId="890bee11ac2559f8" providerId="LiveId" clId="{8D635BDE-284E-42CA-B041-E00546BE1BF4}" dt="2023-07-20T15:58:21.451" v="1186" actId="571"/>
          <ac:cxnSpMkLst>
            <pc:docMk/>
            <pc:sldMk cId="1791604104" sldId="1054"/>
            <ac:cxnSpMk id="808" creationId="{CE5C1F2D-ED61-40F4-96FA-1024BBCC260A}"/>
          </ac:cxnSpMkLst>
        </pc:cxnChg>
        <pc:cxnChg chg="mod">
          <ac:chgData name="padmashreereddy22@gmail.com" userId="890bee11ac2559f8" providerId="LiveId" clId="{8D635BDE-284E-42CA-B041-E00546BE1BF4}" dt="2023-07-20T15:58:21.451" v="1186" actId="571"/>
          <ac:cxnSpMkLst>
            <pc:docMk/>
            <pc:sldMk cId="1791604104" sldId="1054"/>
            <ac:cxnSpMk id="809" creationId="{A7852BC1-DE43-4456-8DF7-92C82B54571A}"/>
          </ac:cxnSpMkLst>
        </pc:cxnChg>
        <pc:cxnChg chg="mod">
          <ac:chgData name="padmashreereddy22@gmail.com" userId="890bee11ac2559f8" providerId="LiveId" clId="{8D635BDE-284E-42CA-B041-E00546BE1BF4}" dt="2023-07-20T15:58:21.451" v="1186" actId="571"/>
          <ac:cxnSpMkLst>
            <pc:docMk/>
            <pc:sldMk cId="1791604104" sldId="1054"/>
            <ac:cxnSpMk id="810" creationId="{ADAC2580-C164-460E-A68E-F4461C63B154}"/>
          </ac:cxnSpMkLst>
        </pc:cxnChg>
        <pc:cxnChg chg="mod">
          <ac:chgData name="padmashreereddy22@gmail.com" userId="890bee11ac2559f8" providerId="LiveId" clId="{8D635BDE-284E-42CA-B041-E00546BE1BF4}" dt="2023-07-20T15:58:21.451" v="1186" actId="571"/>
          <ac:cxnSpMkLst>
            <pc:docMk/>
            <pc:sldMk cId="1791604104" sldId="1054"/>
            <ac:cxnSpMk id="811" creationId="{149E081F-09DC-41A8-B7F6-A23603857823}"/>
          </ac:cxnSpMkLst>
        </pc:cxnChg>
        <pc:cxnChg chg="mod">
          <ac:chgData name="padmashreereddy22@gmail.com" userId="890bee11ac2559f8" providerId="LiveId" clId="{8D635BDE-284E-42CA-B041-E00546BE1BF4}" dt="2023-07-20T15:58:21.451" v="1186" actId="571"/>
          <ac:cxnSpMkLst>
            <pc:docMk/>
            <pc:sldMk cId="1791604104" sldId="1054"/>
            <ac:cxnSpMk id="812" creationId="{C968E962-E975-4C2F-9655-9B28CD1377BA}"/>
          </ac:cxnSpMkLst>
        </pc:cxnChg>
        <pc:cxnChg chg="mod">
          <ac:chgData name="padmashreereddy22@gmail.com" userId="890bee11ac2559f8" providerId="LiveId" clId="{8D635BDE-284E-42CA-B041-E00546BE1BF4}" dt="2023-07-20T15:58:21.451" v="1186" actId="571"/>
          <ac:cxnSpMkLst>
            <pc:docMk/>
            <pc:sldMk cId="1791604104" sldId="1054"/>
            <ac:cxnSpMk id="813" creationId="{BB2C1E61-B810-485C-B091-10C62AB39F32}"/>
          </ac:cxnSpMkLst>
        </pc:cxnChg>
        <pc:cxnChg chg="mod">
          <ac:chgData name="padmashreereddy22@gmail.com" userId="890bee11ac2559f8" providerId="LiveId" clId="{8D635BDE-284E-42CA-B041-E00546BE1BF4}" dt="2023-07-20T15:58:31.029" v="1188" actId="571"/>
          <ac:cxnSpMkLst>
            <pc:docMk/>
            <pc:sldMk cId="1791604104" sldId="1054"/>
            <ac:cxnSpMk id="830" creationId="{4E9A595C-876B-44CC-A87B-52D7508F4587}"/>
          </ac:cxnSpMkLst>
        </pc:cxnChg>
        <pc:cxnChg chg="mod">
          <ac:chgData name="padmashreereddy22@gmail.com" userId="890bee11ac2559f8" providerId="LiveId" clId="{8D635BDE-284E-42CA-B041-E00546BE1BF4}" dt="2023-07-20T15:58:31.029" v="1188" actId="571"/>
          <ac:cxnSpMkLst>
            <pc:docMk/>
            <pc:sldMk cId="1791604104" sldId="1054"/>
            <ac:cxnSpMk id="836" creationId="{EC536C78-6E0C-4A07-94F4-BD632E40C622}"/>
          </ac:cxnSpMkLst>
        </pc:cxnChg>
        <pc:cxnChg chg="mod">
          <ac:chgData name="padmashreereddy22@gmail.com" userId="890bee11ac2559f8" providerId="LiveId" clId="{8D635BDE-284E-42CA-B041-E00546BE1BF4}" dt="2023-07-20T15:58:31.029" v="1188" actId="571"/>
          <ac:cxnSpMkLst>
            <pc:docMk/>
            <pc:sldMk cId="1791604104" sldId="1054"/>
            <ac:cxnSpMk id="838" creationId="{A51F81A0-593D-453E-8686-0CCFC9B80489}"/>
          </ac:cxnSpMkLst>
        </pc:cxnChg>
        <pc:cxnChg chg="mod">
          <ac:chgData name="padmashreereddy22@gmail.com" userId="890bee11ac2559f8" providerId="LiveId" clId="{8D635BDE-284E-42CA-B041-E00546BE1BF4}" dt="2023-07-20T15:58:31.029" v="1188" actId="571"/>
          <ac:cxnSpMkLst>
            <pc:docMk/>
            <pc:sldMk cId="1791604104" sldId="1054"/>
            <ac:cxnSpMk id="839" creationId="{9B9F85CB-A42C-4DAF-9386-E88532FEF184}"/>
          </ac:cxnSpMkLst>
        </pc:cxnChg>
        <pc:cxnChg chg="mod">
          <ac:chgData name="padmashreereddy22@gmail.com" userId="890bee11ac2559f8" providerId="LiveId" clId="{8D635BDE-284E-42CA-B041-E00546BE1BF4}" dt="2023-07-20T15:58:31.029" v="1188" actId="571"/>
          <ac:cxnSpMkLst>
            <pc:docMk/>
            <pc:sldMk cId="1791604104" sldId="1054"/>
            <ac:cxnSpMk id="840" creationId="{73F8E497-C2BB-49B9-9BE7-D6D49FC6E929}"/>
          </ac:cxnSpMkLst>
        </pc:cxnChg>
        <pc:cxnChg chg="mod">
          <ac:chgData name="padmashreereddy22@gmail.com" userId="890bee11ac2559f8" providerId="LiveId" clId="{8D635BDE-284E-42CA-B041-E00546BE1BF4}" dt="2023-07-20T15:58:31.029" v="1188" actId="571"/>
          <ac:cxnSpMkLst>
            <pc:docMk/>
            <pc:sldMk cId="1791604104" sldId="1054"/>
            <ac:cxnSpMk id="841" creationId="{226192D3-1BD8-4310-BA0E-04CDC3E60EF3}"/>
          </ac:cxnSpMkLst>
        </pc:cxnChg>
        <pc:cxnChg chg="mod">
          <ac:chgData name="padmashreereddy22@gmail.com" userId="890bee11ac2559f8" providerId="LiveId" clId="{8D635BDE-284E-42CA-B041-E00546BE1BF4}" dt="2023-07-20T15:58:31.029" v="1188" actId="571"/>
          <ac:cxnSpMkLst>
            <pc:docMk/>
            <pc:sldMk cId="1791604104" sldId="1054"/>
            <ac:cxnSpMk id="842" creationId="{F90744B5-0E4B-48E2-B138-6CC36E1E45F4}"/>
          </ac:cxnSpMkLst>
        </pc:cxnChg>
        <pc:cxnChg chg="mod">
          <ac:chgData name="padmashreereddy22@gmail.com" userId="890bee11ac2559f8" providerId="LiveId" clId="{8D635BDE-284E-42CA-B041-E00546BE1BF4}" dt="2023-07-20T15:58:31.029" v="1188" actId="571"/>
          <ac:cxnSpMkLst>
            <pc:docMk/>
            <pc:sldMk cId="1791604104" sldId="1054"/>
            <ac:cxnSpMk id="843" creationId="{6621491B-19CA-4F49-AE6F-4E323083EDEA}"/>
          </ac:cxnSpMkLst>
        </pc:cxnChg>
        <pc:cxnChg chg="mod">
          <ac:chgData name="padmashreereddy22@gmail.com" userId="890bee11ac2559f8" providerId="LiveId" clId="{8D635BDE-284E-42CA-B041-E00546BE1BF4}" dt="2023-07-20T15:58:31.029" v="1188" actId="571"/>
          <ac:cxnSpMkLst>
            <pc:docMk/>
            <pc:sldMk cId="1791604104" sldId="1054"/>
            <ac:cxnSpMk id="860" creationId="{3AF4044C-2A04-45B0-9259-A60D3886731B}"/>
          </ac:cxnSpMkLst>
        </pc:cxnChg>
        <pc:cxnChg chg="mod">
          <ac:chgData name="padmashreereddy22@gmail.com" userId="890bee11ac2559f8" providerId="LiveId" clId="{8D635BDE-284E-42CA-B041-E00546BE1BF4}" dt="2023-07-20T15:58:31.029" v="1188" actId="571"/>
          <ac:cxnSpMkLst>
            <pc:docMk/>
            <pc:sldMk cId="1791604104" sldId="1054"/>
            <ac:cxnSpMk id="866" creationId="{76FB0EC0-57BF-46B1-9706-2104A79D86D9}"/>
          </ac:cxnSpMkLst>
        </pc:cxnChg>
        <pc:cxnChg chg="mod">
          <ac:chgData name="padmashreereddy22@gmail.com" userId="890bee11ac2559f8" providerId="LiveId" clId="{8D635BDE-284E-42CA-B041-E00546BE1BF4}" dt="2023-07-20T15:58:31.029" v="1188" actId="571"/>
          <ac:cxnSpMkLst>
            <pc:docMk/>
            <pc:sldMk cId="1791604104" sldId="1054"/>
            <ac:cxnSpMk id="868" creationId="{F3B8C216-EFE0-40C1-98A6-09006BE231C6}"/>
          </ac:cxnSpMkLst>
        </pc:cxnChg>
        <pc:cxnChg chg="mod">
          <ac:chgData name="padmashreereddy22@gmail.com" userId="890bee11ac2559f8" providerId="LiveId" clId="{8D635BDE-284E-42CA-B041-E00546BE1BF4}" dt="2023-07-20T15:58:31.029" v="1188" actId="571"/>
          <ac:cxnSpMkLst>
            <pc:docMk/>
            <pc:sldMk cId="1791604104" sldId="1054"/>
            <ac:cxnSpMk id="869" creationId="{DEEF3783-2805-4A29-8D51-F34726F4BDA7}"/>
          </ac:cxnSpMkLst>
        </pc:cxnChg>
        <pc:cxnChg chg="mod">
          <ac:chgData name="padmashreereddy22@gmail.com" userId="890bee11ac2559f8" providerId="LiveId" clId="{8D635BDE-284E-42CA-B041-E00546BE1BF4}" dt="2023-07-20T15:58:31.029" v="1188" actId="571"/>
          <ac:cxnSpMkLst>
            <pc:docMk/>
            <pc:sldMk cId="1791604104" sldId="1054"/>
            <ac:cxnSpMk id="870" creationId="{00018C71-DA4B-4DEC-9695-9F4F2B7621D6}"/>
          </ac:cxnSpMkLst>
        </pc:cxnChg>
        <pc:cxnChg chg="mod">
          <ac:chgData name="padmashreereddy22@gmail.com" userId="890bee11ac2559f8" providerId="LiveId" clId="{8D635BDE-284E-42CA-B041-E00546BE1BF4}" dt="2023-07-20T15:58:31.029" v="1188" actId="571"/>
          <ac:cxnSpMkLst>
            <pc:docMk/>
            <pc:sldMk cId="1791604104" sldId="1054"/>
            <ac:cxnSpMk id="871" creationId="{23DE539F-0052-4DE6-9BA9-5DAAAD6ECF72}"/>
          </ac:cxnSpMkLst>
        </pc:cxnChg>
        <pc:cxnChg chg="mod">
          <ac:chgData name="padmashreereddy22@gmail.com" userId="890bee11ac2559f8" providerId="LiveId" clId="{8D635BDE-284E-42CA-B041-E00546BE1BF4}" dt="2023-07-20T15:58:31.029" v="1188" actId="571"/>
          <ac:cxnSpMkLst>
            <pc:docMk/>
            <pc:sldMk cId="1791604104" sldId="1054"/>
            <ac:cxnSpMk id="872" creationId="{474E47A4-9D2C-4652-8D92-07795054F792}"/>
          </ac:cxnSpMkLst>
        </pc:cxnChg>
        <pc:cxnChg chg="mod">
          <ac:chgData name="padmashreereddy22@gmail.com" userId="890bee11ac2559f8" providerId="LiveId" clId="{8D635BDE-284E-42CA-B041-E00546BE1BF4}" dt="2023-07-20T15:58:31.029" v="1188" actId="571"/>
          <ac:cxnSpMkLst>
            <pc:docMk/>
            <pc:sldMk cId="1791604104" sldId="1054"/>
            <ac:cxnSpMk id="873" creationId="{7FE927AC-8DA8-4562-BFD8-567F35ECC186}"/>
          </ac:cxnSpMkLst>
        </pc:cxnChg>
      </pc:sldChg>
      <pc:sldChg chg="addSp delSp modSp mod delAnim modAnim modNotesTx">
        <pc:chgData name="padmashreereddy22@gmail.com" userId="890bee11ac2559f8" providerId="LiveId" clId="{8D635BDE-284E-42CA-B041-E00546BE1BF4}" dt="2023-07-20T16:08:40.078" v="1230"/>
        <pc:sldMkLst>
          <pc:docMk/>
          <pc:sldMk cId="1288951550" sldId="1055"/>
        </pc:sldMkLst>
        <pc:spChg chg="mod">
          <ac:chgData name="padmashreereddy22@gmail.com" userId="890bee11ac2559f8" providerId="LiveId" clId="{8D635BDE-284E-42CA-B041-E00546BE1BF4}" dt="2023-07-20T08:16:54.403" v="257" actId="20577"/>
          <ac:spMkLst>
            <pc:docMk/>
            <pc:sldMk cId="1288951550" sldId="1055"/>
            <ac:spMk id="15" creationId="{889D6210-AE75-4955-8108-C347F7BAB7CE}"/>
          </ac:spMkLst>
        </pc:spChg>
        <pc:spChg chg="mod">
          <ac:chgData name="padmashreereddy22@gmail.com" userId="890bee11ac2559f8" providerId="LiveId" clId="{8D635BDE-284E-42CA-B041-E00546BE1BF4}" dt="2023-07-20T08:16:57.336" v="259" actId="20577"/>
          <ac:spMkLst>
            <pc:docMk/>
            <pc:sldMk cId="1288951550" sldId="1055"/>
            <ac:spMk id="23" creationId="{0DE31566-7696-4406-BA01-5F93927CADB3}"/>
          </ac:spMkLst>
        </pc:spChg>
        <pc:spChg chg="mod">
          <ac:chgData name="padmashreereddy22@gmail.com" userId="890bee11ac2559f8" providerId="LiveId" clId="{8D635BDE-284E-42CA-B041-E00546BE1BF4}" dt="2023-07-20T10:21:36.703" v="694" actId="20577"/>
          <ac:spMkLst>
            <pc:docMk/>
            <pc:sldMk cId="1288951550" sldId="1055"/>
            <ac:spMk id="24" creationId="{3D0907A6-8039-4833-9451-A24549FB3BCE}"/>
          </ac:spMkLst>
        </pc:spChg>
        <pc:graphicFrameChg chg="modGraphic">
          <ac:chgData name="padmashreereddy22@gmail.com" userId="890bee11ac2559f8" providerId="LiveId" clId="{8D635BDE-284E-42CA-B041-E00546BE1BF4}" dt="2023-07-20T15:30:52.253" v="831" actId="20577"/>
          <ac:graphicFrameMkLst>
            <pc:docMk/>
            <pc:sldMk cId="1288951550" sldId="1055"/>
            <ac:graphicFrameMk id="6" creationId="{D2AA4C56-FF4B-4CB1-8665-B5EB7ABF6011}"/>
          </ac:graphicFrameMkLst>
        </pc:graphicFrameChg>
        <pc:graphicFrameChg chg="mod">
          <ac:chgData name="padmashreereddy22@gmail.com" userId="890bee11ac2559f8" providerId="LiveId" clId="{8D635BDE-284E-42CA-B041-E00546BE1BF4}" dt="2023-07-20T15:31:15.452" v="833"/>
          <ac:graphicFrameMkLst>
            <pc:docMk/>
            <pc:sldMk cId="1288951550" sldId="1055"/>
            <ac:graphicFrameMk id="27" creationId="{9F1D6029-8E60-44ED-8CD8-75CD95756254}"/>
          </ac:graphicFrameMkLst>
        </pc:graphicFrameChg>
        <pc:picChg chg="add mod ord modCrop">
          <ac:chgData name="padmashreereddy22@gmail.com" userId="890bee11ac2559f8" providerId="LiveId" clId="{8D635BDE-284E-42CA-B041-E00546BE1BF4}" dt="2023-07-20T08:10:04.301" v="176" actId="1076"/>
          <ac:picMkLst>
            <pc:docMk/>
            <pc:sldMk cId="1288951550" sldId="1055"/>
            <ac:picMk id="3" creationId="{37591AFA-2A38-4EA5-B6A9-CB80B2F0870F}"/>
          </ac:picMkLst>
        </pc:picChg>
        <pc:picChg chg="del">
          <ac:chgData name="padmashreereddy22@gmail.com" userId="890bee11ac2559f8" providerId="LiveId" clId="{8D635BDE-284E-42CA-B041-E00546BE1BF4}" dt="2023-07-20T08:08:46.733" v="165" actId="478"/>
          <ac:picMkLst>
            <pc:docMk/>
            <pc:sldMk cId="1288951550" sldId="1055"/>
            <ac:picMk id="26" creationId="{72E76332-A880-45AC-9FFF-7581D281F5FA}"/>
          </ac:picMkLst>
        </pc:picChg>
        <pc:cxnChg chg="del">
          <ac:chgData name="padmashreereddy22@gmail.com" userId="890bee11ac2559f8" providerId="LiveId" clId="{8D635BDE-284E-42CA-B041-E00546BE1BF4}" dt="2023-07-20T08:08:55.354" v="168" actId="478"/>
          <ac:cxnSpMkLst>
            <pc:docMk/>
            <pc:sldMk cId="1288951550" sldId="1055"/>
            <ac:cxnSpMk id="16" creationId="{97BDD72C-D601-4E41-94E3-1578D79F4F44}"/>
          </ac:cxnSpMkLst>
        </pc:cxnChg>
      </pc:sldChg>
      <pc:sldChg chg="del">
        <pc:chgData name="padmashreereddy22@gmail.com" userId="890bee11ac2559f8" providerId="LiveId" clId="{8D635BDE-284E-42CA-B041-E00546BE1BF4}" dt="2023-07-20T07:33:41.257" v="0" actId="47"/>
        <pc:sldMkLst>
          <pc:docMk/>
          <pc:sldMk cId="586768181" sldId="1060"/>
        </pc:sldMkLst>
      </pc:sldChg>
      <pc:sldChg chg="addSp delSp modSp new mod addAnim delAnim modAnim">
        <pc:chgData name="padmashreereddy22@gmail.com" userId="890bee11ac2559f8" providerId="LiveId" clId="{8D635BDE-284E-42CA-B041-E00546BE1BF4}" dt="2023-07-20T15:35:38.659" v="879" actId="1076"/>
        <pc:sldMkLst>
          <pc:docMk/>
          <pc:sldMk cId="1212531831" sldId="1060"/>
        </pc:sldMkLst>
        <pc:spChg chg="mod">
          <ac:chgData name="padmashreereddy22@gmail.com" userId="890bee11ac2559f8" providerId="LiveId" clId="{8D635BDE-284E-42CA-B041-E00546BE1BF4}" dt="2023-07-20T08:12:41.912" v="186"/>
          <ac:spMkLst>
            <pc:docMk/>
            <pc:sldMk cId="1212531831" sldId="1060"/>
            <ac:spMk id="2" creationId="{524A5DDE-5B38-4B9D-8DD0-C59F3B3D964D}"/>
          </ac:spMkLst>
        </pc:spChg>
        <pc:spChg chg="add mod">
          <ac:chgData name="padmashreereddy22@gmail.com" userId="890bee11ac2559f8" providerId="LiveId" clId="{8D635BDE-284E-42CA-B041-E00546BE1BF4}" dt="2023-07-20T08:12:54.864" v="188"/>
          <ac:spMkLst>
            <pc:docMk/>
            <pc:sldMk cId="1212531831" sldId="1060"/>
            <ac:spMk id="3" creationId="{DD2FEE24-CD4C-4F3F-B669-7E6C4788EF8C}"/>
          </ac:spMkLst>
        </pc:spChg>
        <pc:spChg chg="add mod">
          <ac:chgData name="padmashreereddy22@gmail.com" userId="890bee11ac2559f8" providerId="LiveId" clId="{8D635BDE-284E-42CA-B041-E00546BE1BF4}" dt="2023-07-20T08:12:54.864" v="188"/>
          <ac:spMkLst>
            <pc:docMk/>
            <pc:sldMk cId="1212531831" sldId="1060"/>
            <ac:spMk id="4" creationId="{54D4C87C-3311-4394-9577-D84EB05E018A}"/>
          </ac:spMkLst>
        </pc:spChg>
        <pc:spChg chg="add mod">
          <ac:chgData name="padmashreereddy22@gmail.com" userId="890bee11ac2559f8" providerId="LiveId" clId="{8D635BDE-284E-42CA-B041-E00546BE1BF4}" dt="2023-07-20T08:15:34.086" v="230" actId="20577"/>
          <ac:spMkLst>
            <pc:docMk/>
            <pc:sldMk cId="1212531831" sldId="1060"/>
            <ac:spMk id="6" creationId="{51B6FAF8-A01B-4EEC-847F-68F5823FD9C3}"/>
          </ac:spMkLst>
        </pc:spChg>
        <pc:spChg chg="add del mod">
          <ac:chgData name="padmashreereddy22@gmail.com" userId="890bee11ac2559f8" providerId="LiveId" clId="{8D635BDE-284E-42CA-B041-E00546BE1BF4}" dt="2023-07-20T08:56:14.576" v="646" actId="478"/>
          <ac:spMkLst>
            <pc:docMk/>
            <pc:sldMk cId="1212531831" sldId="1060"/>
            <ac:spMk id="7" creationId="{00E8A80B-EA1F-4EBF-ABD1-707F1F680CC3}"/>
          </ac:spMkLst>
        </pc:spChg>
        <pc:spChg chg="mod">
          <ac:chgData name="padmashreereddy22@gmail.com" userId="890bee11ac2559f8" providerId="LiveId" clId="{8D635BDE-284E-42CA-B041-E00546BE1BF4}" dt="2023-07-20T08:13:40.610" v="189"/>
          <ac:spMkLst>
            <pc:docMk/>
            <pc:sldMk cId="1212531831" sldId="1060"/>
            <ac:spMk id="13" creationId="{A94C2111-30C3-4F54-96EB-113E006F8F04}"/>
          </ac:spMkLst>
        </pc:spChg>
        <pc:spChg chg="mod">
          <ac:chgData name="padmashreereddy22@gmail.com" userId="890bee11ac2559f8" providerId="LiveId" clId="{8D635BDE-284E-42CA-B041-E00546BE1BF4}" dt="2023-07-20T08:13:40.610" v="189"/>
          <ac:spMkLst>
            <pc:docMk/>
            <pc:sldMk cId="1212531831" sldId="1060"/>
            <ac:spMk id="19" creationId="{1CC33967-5E95-48D4-8E98-C3DA4A093070}"/>
          </ac:spMkLst>
        </pc:spChg>
        <pc:spChg chg="mod">
          <ac:chgData name="padmashreereddy22@gmail.com" userId="890bee11ac2559f8" providerId="LiveId" clId="{8D635BDE-284E-42CA-B041-E00546BE1BF4}" dt="2023-07-20T08:13:40.610" v="189"/>
          <ac:spMkLst>
            <pc:docMk/>
            <pc:sldMk cId="1212531831" sldId="1060"/>
            <ac:spMk id="26" creationId="{FE19E81B-6062-4753-A58E-ABA5DC026061}"/>
          </ac:spMkLst>
        </pc:spChg>
        <pc:spChg chg="mod">
          <ac:chgData name="padmashreereddy22@gmail.com" userId="890bee11ac2559f8" providerId="LiveId" clId="{8D635BDE-284E-42CA-B041-E00546BE1BF4}" dt="2023-07-20T08:13:40.610" v="189"/>
          <ac:spMkLst>
            <pc:docMk/>
            <pc:sldMk cId="1212531831" sldId="1060"/>
            <ac:spMk id="36" creationId="{125E55CA-F9B2-4DAA-9A56-EB06269F6216}"/>
          </ac:spMkLst>
        </pc:spChg>
        <pc:spChg chg="mod">
          <ac:chgData name="padmashreereddy22@gmail.com" userId="890bee11ac2559f8" providerId="LiveId" clId="{8D635BDE-284E-42CA-B041-E00546BE1BF4}" dt="2023-07-20T08:13:40.610" v="189"/>
          <ac:spMkLst>
            <pc:docMk/>
            <pc:sldMk cId="1212531831" sldId="1060"/>
            <ac:spMk id="42" creationId="{3E4B4F8E-F151-4A90-9A0C-D58642B8F957}"/>
          </ac:spMkLst>
        </pc:spChg>
        <pc:spChg chg="mod">
          <ac:chgData name="padmashreereddy22@gmail.com" userId="890bee11ac2559f8" providerId="LiveId" clId="{8D635BDE-284E-42CA-B041-E00546BE1BF4}" dt="2023-07-20T08:13:40.610" v="189"/>
          <ac:spMkLst>
            <pc:docMk/>
            <pc:sldMk cId="1212531831" sldId="1060"/>
            <ac:spMk id="63" creationId="{D3D9F4C1-FAE2-40CA-A18E-7E8A0154BE81}"/>
          </ac:spMkLst>
        </pc:spChg>
        <pc:spChg chg="mod">
          <ac:chgData name="padmashreereddy22@gmail.com" userId="890bee11ac2559f8" providerId="LiveId" clId="{8D635BDE-284E-42CA-B041-E00546BE1BF4}" dt="2023-07-20T08:13:40.610" v="189"/>
          <ac:spMkLst>
            <pc:docMk/>
            <pc:sldMk cId="1212531831" sldId="1060"/>
            <ac:spMk id="79" creationId="{CA41755F-ABEC-4184-BE1F-4289F59F40C8}"/>
          </ac:spMkLst>
        </pc:spChg>
        <pc:spChg chg="add del mod">
          <ac:chgData name="padmashreereddy22@gmail.com" userId="890bee11ac2559f8" providerId="LiveId" clId="{8D635BDE-284E-42CA-B041-E00546BE1BF4}" dt="2023-07-20T08:56:14.576" v="646" actId="478"/>
          <ac:spMkLst>
            <pc:docMk/>
            <pc:sldMk cId="1212531831" sldId="1060"/>
            <ac:spMk id="80" creationId="{DE740D6A-B575-4E6B-A069-8A46531933CE}"/>
          </ac:spMkLst>
        </pc:spChg>
        <pc:spChg chg="add del mod">
          <ac:chgData name="padmashreereddy22@gmail.com" userId="890bee11ac2559f8" providerId="LiveId" clId="{8D635BDE-284E-42CA-B041-E00546BE1BF4}" dt="2023-07-20T08:56:14.576" v="646" actId="478"/>
          <ac:spMkLst>
            <pc:docMk/>
            <pc:sldMk cId="1212531831" sldId="1060"/>
            <ac:spMk id="85" creationId="{4AFB1D15-6262-40CD-A26D-8FBDCB8B44C6}"/>
          </ac:spMkLst>
        </pc:spChg>
        <pc:spChg chg="add del mod">
          <ac:chgData name="padmashreereddy22@gmail.com" userId="890bee11ac2559f8" providerId="LiveId" clId="{8D635BDE-284E-42CA-B041-E00546BE1BF4}" dt="2023-07-20T08:56:14.576" v="646" actId="478"/>
          <ac:spMkLst>
            <pc:docMk/>
            <pc:sldMk cId="1212531831" sldId="1060"/>
            <ac:spMk id="86" creationId="{0CCAA83D-9A76-4B81-AC53-CDED0AAA9E07}"/>
          </ac:spMkLst>
        </pc:spChg>
        <pc:spChg chg="add del mod">
          <ac:chgData name="padmashreereddy22@gmail.com" userId="890bee11ac2559f8" providerId="LiveId" clId="{8D635BDE-284E-42CA-B041-E00546BE1BF4}" dt="2023-07-20T08:56:14.576" v="646" actId="478"/>
          <ac:spMkLst>
            <pc:docMk/>
            <pc:sldMk cId="1212531831" sldId="1060"/>
            <ac:spMk id="87" creationId="{50149BF2-940D-4386-84A1-F010288321A3}"/>
          </ac:spMkLst>
        </pc:spChg>
        <pc:spChg chg="add del mod">
          <ac:chgData name="padmashreereddy22@gmail.com" userId="890bee11ac2559f8" providerId="LiveId" clId="{8D635BDE-284E-42CA-B041-E00546BE1BF4}" dt="2023-07-20T08:56:14.576" v="646" actId="478"/>
          <ac:spMkLst>
            <pc:docMk/>
            <pc:sldMk cId="1212531831" sldId="1060"/>
            <ac:spMk id="90" creationId="{4E67CCA7-E29D-448E-B653-5A54E46AD094}"/>
          </ac:spMkLst>
        </pc:spChg>
        <pc:spChg chg="mod">
          <ac:chgData name="padmashreereddy22@gmail.com" userId="890bee11ac2559f8" providerId="LiveId" clId="{8D635BDE-284E-42CA-B041-E00546BE1BF4}" dt="2023-07-20T08:13:40.610" v="189"/>
          <ac:spMkLst>
            <pc:docMk/>
            <pc:sldMk cId="1212531831" sldId="1060"/>
            <ac:spMk id="95" creationId="{9B9E39D1-6B5B-46F1-8BEB-18FA1991974A}"/>
          </ac:spMkLst>
        </pc:spChg>
        <pc:spChg chg="mod">
          <ac:chgData name="padmashreereddy22@gmail.com" userId="890bee11ac2559f8" providerId="LiveId" clId="{8D635BDE-284E-42CA-B041-E00546BE1BF4}" dt="2023-07-20T08:13:40.610" v="189"/>
          <ac:spMkLst>
            <pc:docMk/>
            <pc:sldMk cId="1212531831" sldId="1060"/>
            <ac:spMk id="96" creationId="{59994554-3B61-4F51-BAA8-B9E83FA1468A}"/>
          </ac:spMkLst>
        </pc:spChg>
        <pc:spChg chg="mod">
          <ac:chgData name="padmashreereddy22@gmail.com" userId="890bee11ac2559f8" providerId="LiveId" clId="{8D635BDE-284E-42CA-B041-E00546BE1BF4}" dt="2023-07-20T08:13:40.610" v="189"/>
          <ac:spMkLst>
            <pc:docMk/>
            <pc:sldMk cId="1212531831" sldId="1060"/>
            <ac:spMk id="97" creationId="{50775834-35FB-4E4B-A070-75B21520D2A7}"/>
          </ac:spMkLst>
        </pc:spChg>
        <pc:spChg chg="mod">
          <ac:chgData name="padmashreereddy22@gmail.com" userId="890bee11ac2559f8" providerId="LiveId" clId="{8D635BDE-284E-42CA-B041-E00546BE1BF4}" dt="2023-07-20T08:13:40.610" v="189"/>
          <ac:spMkLst>
            <pc:docMk/>
            <pc:sldMk cId="1212531831" sldId="1060"/>
            <ac:spMk id="98" creationId="{98EEC892-6A53-469C-B070-9000C3985414}"/>
          </ac:spMkLst>
        </pc:spChg>
        <pc:spChg chg="mod">
          <ac:chgData name="padmashreereddy22@gmail.com" userId="890bee11ac2559f8" providerId="LiveId" clId="{8D635BDE-284E-42CA-B041-E00546BE1BF4}" dt="2023-07-20T08:13:40.610" v="189"/>
          <ac:spMkLst>
            <pc:docMk/>
            <pc:sldMk cId="1212531831" sldId="1060"/>
            <ac:spMk id="100" creationId="{F7753599-5D67-4C32-A033-1BA87DA9DC0B}"/>
          </ac:spMkLst>
        </pc:spChg>
        <pc:spChg chg="mod">
          <ac:chgData name="padmashreereddy22@gmail.com" userId="890bee11ac2559f8" providerId="LiveId" clId="{8D635BDE-284E-42CA-B041-E00546BE1BF4}" dt="2023-07-20T08:13:40.610" v="189"/>
          <ac:spMkLst>
            <pc:docMk/>
            <pc:sldMk cId="1212531831" sldId="1060"/>
            <ac:spMk id="101" creationId="{559F181A-296D-46D9-800C-B191646D928A}"/>
          </ac:spMkLst>
        </pc:spChg>
        <pc:spChg chg="mod">
          <ac:chgData name="padmashreereddy22@gmail.com" userId="890bee11ac2559f8" providerId="LiveId" clId="{8D635BDE-284E-42CA-B041-E00546BE1BF4}" dt="2023-07-20T08:13:40.610" v="189"/>
          <ac:spMkLst>
            <pc:docMk/>
            <pc:sldMk cId="1212531831" sldId="1060"/>
            <ac:spMk id="102" creationId="{16AFEAA1-E58D-4E9D-9309-6DABD25213A7}"/>
          </ac:spMkLst>
        </pc:spChg>
        <pc:spChg chg="mod">
          <ac:chgData name="padmashreereddy22@gmail.com" userId="890bee11ac2559f8" providerId="LiveId" clId="{8D635BDE-284E-42CA-B041-E00546BE1BF4}" dt="2023-07-20T08:13:40.610" v="189"/>
          <ac:spMkLst>
            <pc:docMk/>
            <pc:sldMk cId="1212531831" sldId="1060"/>
            <ac:spMk id="103" creationId="{0C307AA4-9B8C-4878-A2AF-E5960F600045}"/>
          </ac:spMkLst>
        </pc:spChg>
        <pc:spChg chg="mod">
          <ac:chgData name="padmashreereddy22@gmail.com" userId="890bee11ac2559f8" providerId="LiveId" clId="{8D635BDE-284E-42CA-B041-E00546BE1BF4}" dt="2023-07-20T08:13:40.610" v="189"/>
          <ac:spMkLst>
            <pc:docMk/>
            <pc:sldMk cId="1212531831" sldId="1060"/>
            <ac:spMk id="105" creationId="{56CF508D-5FE2-4476-AB64-0D20D75544A4}"/>
          </ac:spMkLst>
        </pc:spChg>
        <pc:spChg chg="mod">
          <ac:chgData name="padmashreereddy22@gmail.com" userId="890bee11ac2559f8" providerId="LiveId" clId="{8D635BDE-284E-42CA-B041-E00546BE1BF4}" dt="2023-07-20T08:13:40.610" v="189"/>
          <ac:spMkLst>
            <pc:docMk/>
            <pc:sldMk cId="1212531831" sldId="1060"/>
            <ac:spMk id="106" creationId="{02A9CF4D-369E-477A-B084-791A3B74E39B}"/>
          </ac:spMkLst>
        </pc:spChg>
        <pc:spChg chg="mod">
          <ac:chgData name="padmashreereddy22@gmail.com" userId="890bee11ac2559f8" providerId="LiveId" clId="{8D635BDE-284E-42CA-B041-E00546BE1BF4}" dt="2023-07-20T08:13:40.610" v="189"/>
          <ac:spMkLst>
            <pc:docMk/>
            <pc:sldMk cId="1212531831" sldId="1060"/>
            <ac:spMk id="107" creationId="{9C3FEACF-2553-415F-88E9-26AA60F983E0}"/>
          </ac:spMkLst>
        </pc:spChg>
        <pc:spChg chg="mod">
          <ac:chgData name="padmashreereddy22@gmail.com" userId="890bee11ac2559f8" providerId="LiveId" clId="{8D635BDE-284E-42CA-B041-E00546BE1BF4}" dt="2023-07-20T08:13:40.610" v="189"/>
          <ac:spMkLst>
            <pc:docMk/>
            <pc:sldMk cId="1212531831" sldId="1060"/>
            <ac:spMk id="108" creationId="{F5A99FD6-DA63-45A5-81AB-D10A4FC834D4}"/>
          </ac:spMkLst>
        </pc:spChg>
        <pc:spChg chg="mod">
          <ac:chgData name="padmashreereddy22@gmail.com" userId="890bee11ac2559f8" providerId="LiveId" clId="{8D635BDE-284E-42CA-B041-E00546BE1BF4}" dt="2023-07-20T08:13:40.610" v="189"/>
          <ac:spMkLst>
            <pc:docMk/>
            <pc:sldMk cId="1212531831" sldId="1060"/>
            <ac:spMk id="110" creationId="{22F22C36-C44D-42AD-B0FA-1CF0DDC97FAE}"/>
          </ac:spMkLst>
        </pc:spChg>
        <pc:spChg chg="mod">
          <ac:chgData name="padmashreereddy22@gmail.com" userId="890bee11ac2559f8" providerId="LiveId" clId="{8D635BDE-284E-42CA-B041-E00546BE1BF4}" dt="2023-07-20T08:13:40.610" v="189"/>
          <ac:spMkLst>
            <pc:docMk/>
            <pc:sldMk cId="1212531831" sldId="1060"/>
            <ac:spMk id="111" creationId="{A024B548-2AB1-4D8D-9701-91C44CB60A10}"/>
          </ac:spMkLst>
        </pc:spChg>
        <pc:spChg chg="mod">
          <ac:chgData name="padmashreereddy22@gmail.com" userId="890bee11ac2559f8" providerId="LiveId" clId="{8D635BDE-284E-42CA-B041-E00546BE1BF4}" dt="2023-07-20T08:13:40.610" v="189"/>
          <ac:spMkLst>
            <pc:docMk/>
            <pc:sldMk cId="1212531831" sldId="1060"/>
            <ac:spMk id="112" creationId="{7C251AB5-A4AC-40B8-A8BC-BB9F317CA4A8}"/>
          </ac:spMkLst>
        </pc:spChg>
        <pc:spChg chg="mod">
          <ac:chgData name="padmashreereddy22@gmail.com" userId="890bee11ac2559f8" providerId="LiveId" clId="{8D635BDE-284E-42CA-B041-E00546BE1BF4}" dt="2023-07-20T08:13:40.610" v="189"/>
          <ac:spMkLst>
            <pc:docMk/>
            <pc:sldMk cId="1212531831" sldId="1060"/>
            <ac:spMk id="113" creationId="{79EE9327-494B-43A0-9038-CC264E8974A8}"/>
          </ac:spMkLst>
        </pc:spChg>
        <pc:spChg chg="add del mod">
          <ac:chgData name="padmashreereddy22@gmail.com" userId="890bee11ac2559f8" providerId="LiveId" clId="{8D635BDE-284E-42CA-B041-E00546BE1BF4}" dt="2023-07-20T08:56:14.576" v="646" actId="478"/>
          <ac:spMkLst>
            <pc:docMk/>
            <pc:sldMk cId="1212531831" sldId="1060"/>
            <ac:spMk id="114" creationId="{2D52CCF0-B52B-4771-8D81-8CA2F43DFB85}"/>
          </ac:spMkLst>
        </pc:spChg>
        <pc:spChg chg="mod">
          <ac:chgData name="padmashreereddy22@gmail.com" userId="890bee11ac2559f8" providerId="LiveId" clId="{8D635BDE-284E-42CA-B041-E00546BE1BF4}" dt="2023-07-20T08:13:40.610" v="189"/>
          <ac:spMkLst>
            <pc:docMk/>
            <pc:sldMk cId="1212531831" sldId="1060"/>
            <ac:spMk id="137" creationId="{17601A4D-41BC-4BDE-AD21-6AF675B8A651}"/>
          </ac:spMkLst>
        </pc:spChg>
        <pc:spChg chg="mod">
          <ac:chgData name="padmashreereddy22@gmail.com" userId="890bee11ac2559f8" providerId="LiveId" clId="{8D635BDE-284E-42CA-B041-E00546BE1BF4}" dt="2023-07-20T08:13:40.610" v="189"/>
          <ac:spMkLst>
            <pc:docMk/>
            <pc:sldMk cId="1212531831" sldId="1060"/>
            <ac:spMk id="139" creationId="{ED3D9F2D-D8F4-4ABC-80FB-0F84359C3015}"/>
          </ac:spMkLst>
        </pc:spChg>
        <pc:spChg chg="mod">
          <ac:chgData name="padmashreereddy22@gmail.com" userId="890bee11ac2559f8" providerId="LiveId" clId="{8D635BDE-284E-42CA-B041-E00546BE1BF4}" dt="2023-07-20T08:13:40.610" v="189"/>
          <ac:spMkLst>
            <pc:docMk/>
            <pc:sldMk cId="1212531831" sldId="1060"/>
            <ac:spMk id="140" creationId="{CAA4BBCB-C399-44A4-8DE9-A708FE515994}"/>
          </ac:spMkLst>
        </pc:spChg>
        <pc:spChg chg="mod">
          <ac:chgData name="padmashreereddy22@gmail.com" userId="890bee11ac2559f8" providerId="LiveId" clId="{8D635BDE-284E-42CA-B041-E00546BE1BF4}" dt="2023-07-20T08:13:40.610" v="189"/>
          <ac:spMkLst>
            <pc:docMk/>
            <pc:sldMk cId="1212531831" sldId="1060"/>
            <ac:spMk id="141" creationId="{B6FAE091-E413-4018-A941-242F5657C13C}"/>
          </ac:spMkLst>
        </pc:spChg>
        <pc:spChg chg="mod">
          <ac:chgData name="padmashreereddy22@gmail.com" userId="890bee11ac2559f8" providerId="LiveId" clId="{8D635BDE-284E-42CA-B041-E00546BE1BF4}" dt="2023-07-20T08:13:40.610" v="189"/>
          <ac:spMkLst>
            <pc:docMk/>
            <pc:sldMk cId="1212531831" sldId="1060"/>
            <ac:spMk id="142" creationId="{386AE2FE-0AFE-47F5-9B71-9814A5938D62}"/>
          </ac:spMkLst>
        </pc:spChg>
        <pc:spChg chg="mod">
          <ac:chgData name="padmashreereddy22@gmail.com" userId="890bee11ac2559f8" providerId="LiveId" clId="{8D635BDE-284E-42CA-B041-E00546BE1BF4}" dt="2023-07-20T08:13:40.610" v="189"/>
          <ac:spMkLst>
            <pc:docMk/>
            <pc:sldMk cId="1212531831" sldId="1060"/>
            <ac:spMk id="144" creationId="{6CCBDFC0-F208-44EC-899D-AA36A15D23BE}"/>
          </ac:spMkLst>
        </pc:spChg>
        <pc:spChg chg="mod">
          <ac:chgData name="padmashreereddy22@gmail.com" userId="890bee11ac2559f8" providerId="LiveId" clId="{8D635BDE-284E-42CA-B041-E00546BE1BF4}" dt="2023-07-20T08:13:40.610" v="189"/>
          <ac:spMkLst>
            <pc:docMk/>
            <pc:sldMk cId="1212531831" sldId="1060"/>
            <ac:spMk id="145" creationId="{0B0F3DF9-1BBE-482D-BCA2-544DDB2E2D54}"/>
          </ac:spMkLst>
        </pc:spChg>
        <pc:spChg chg="mod">
          <ac:chgData name="padmashreereddy22@gmail.com" userId="890bee11ac2559f8" providerId="LiveId" clId="{8D635BDE-284E-42CA-B041-E00546BE1BF4}" dt="2023-07-20T08:13:40.610" v="189"/>
          <ac:spMkLst>
            <pc:docMk/>
            <pc:sldMk cId="1212531831" sldId="1060"/>
            <ac:spMk id="146" creationId="{7DC6CB39-06BD-4629-9206-49542B93A2A6}"/>
          </ac:spMkLst>
        </pc:spChg>
        <pc:spChg chg="mod">
          <ac:chgData name="padmashreereddy22@gmail.com" userId="890bee11ac2559f8" providerId="LiveId" clId="{8D635BDE-284E-42CA-B041-E00546BE1BF4}" dt="2023-07-20T08:13:40.610" v="189"/>
          <ac:spMkLst>
            <pc:docMk/>
            <pc:sldMk cId="1212531831" sldId="1060"/>
            <ac:spMk id="147" creationId="{9FBADC30-6AFC-4545-9114-6B96BE8C53BF}"/>
          </ac:spMkLst>
        </pc:spChg>
        <pc:spChg chg="add del mod">
          <ac:chgData name="padmashreereddy22@gmail.com" userId="890bee11ac2559f8" providerId="LiveId" clId="{8D635BDE-284E-42CA-B041-E00546BE1BF4}" dt="2023-07-20T08:56:14.576" v="646" actId="478"/>
          <ac:spMkLst>
            <pc:docMk/>
            <pc:sldMk cId="1212531831" sldId="1060"/>
            <ac:spMk id="149" creationId="{79BD47BE-69CF-4006-A77F-EA72385C5A39}"/>
          </ac:spMkLst>
        </pc:spChg>
        <pc:spChg chg="del mod">
          <ac:chgData name="padmashreereddy22@gmail.com" userId="890bee11ac2559f8" providerId="LiveId" clId="{8D635BDE-284E-42CA-B041-E00546BE1BF4}" dt="2023-07-20T08:14:37.843" v="205" actId="478"/>
          <ac:spMkLst>
            <pc:docMk/>
            <pc:sldMk cId="1212531831" sldId="1060"/>
            <ac:spMk id="152" creationId="{27CE74C4-99F9-4504-9C5F-83684DB4C1B5}"/>
          </ac:spMkLst>
        </pc:spChg>
        <pc:spChg chg="mod">
          <ac:chgData name="padmashreereddy22@gmail.com" userId="890bee11ac2559f8" providerId="LiveId" clId="{8D635BDE-284E-42CA-B041-E00546BE1BF4}" dt="2023-07-20T08:13:40.610" v="189"/>
          <ac:spMkLst>
            <pc:docMk/>
            <pc:sldMk cId="1212531831" sldId="1060"/>
            <ac:spMk id="153" creationId="{7E510807-FE00-4183-A3AE-4D2B1C09E1AB}"/>
          </ac:spMkLst>
        </pc:spChg>
        <pc:spChg chg="mod">
          <ac:chgData name="padmashreereddy22@gmail.com" userId="890bee11ac2559f8" providerId="LiveId" clId="{8D635BDE-284E-42CA-B041-E00546BE1BF4}" dt="2023-07-20T08:13:40.610" v="189"/>
          <ac:spMkLst>
            <pc:docMk/>
            <pc:sldMk cId="1212531831" sldId="1060"/>
            <ac:spMk id="154" creationId="{6D8A66B5-DEA4-4CF9-B8B3-E42A153B1BA2}"/>
          </ac:spMkLst>
        </pc:spChg>
        <pc:spChg chg="mod">
          <ac:chgData name="padmashreereddy22@gmail.com" userId="890bee11ac2559f8" providerId="LiveId" clId="{8D635BDE-284E-42CA-B041-E00546BE1BF4}" dt="2023-07-20T08:13:40.610" v="189"/>
          <ac:spMkLst>
            <pc:docMk/>
            <pc:sldMk cId="1212531831" sldId="1060"/>
            <ac:spMk id="155" creationId="{EE85E940-C0B9-4678-821F-8B64850F2554}"/>
          </ac:spMkLst>
        </pc:spChg>
        <pc:spChg chg="mod">
          <ac:chgData name="padmashreereddy22@gmail.com" userId="890bee11ac2559f8" providerId="LiveId" clId="{8D635BDE-284E-42CA-B041-E00546BE1BF4}" dt="2023-07-20T08:13:40.610" v="189"/>
          <ac:spMkLst>
            <pc:docMk/>
            <pc:sldMk cId="1212531831" sldId="1060"/>
            <ac:spMk id="156" creationId="{63B0BDC1-7DAE-4095-854C-93752912B29D}"/>
          </ac:spMkLst>
        </pc:spChg>
        <pc:spChg chg="mod">
          <ac:chgData name="padmashreereddy22@gmail.com" userId="890bee11ac2559f8" providerId="LiveId" clId="{8D635BDE-284E-42CA-B041-E00546BE1BF4}" dt="2023-07-20T08:13:40.610" v="189"/>
          <ac:spMkLst>
            <pc:docMk/>
            <pc:sldMk cId="1212531831" sldId="1060"/>
            <ac:spMk id="167" creationId="{A15800E4-0BED-4446-87F2-D2A09947F73F}"/>
          </ac:spMkLst>
        </pc:spChg>
        <pc:spChg chg="mod">
          <ac:chgData name="padmashreereddy22@gmail.com" userId="890bee11ac2559f8" providerId="LiveId" clId="{8D635BDE-284E-42CA-B041-E00546BE1BF4}" dt="2023-07-20T08:13:40.610" v="189"/>
          <ac:spMkLst>
            <pc:docMk/>
            <pc:sldMk cId="1212531831" sldId="1060"/>
            <ac:spMk id="170" creationId="{A32030D5-30C1-4B80-8ABE-0C813536DF75}"/>
          </ac:spMkLst>
        </pc:spChg>
        <pc:spChg chg="mod">
          <ac:chgData name="padmashreereddy22@gmail.com" userId="890bee11ac2559f8" providerId="LiveId" clId="{8D635BDE-284E-42CA-B041-E00546BE1BF4}" dt="2023-07-20T08:13:40.610" v="189"/>
          <ac:spMkLst>
            <pc:docMk/>
            <pc:sldMk cId="1212531831" sldId="1060"/>
            <ac:spMk id="173" creationId="{2C289DF1-A682-411E-BF2B-66B62F3DDE9A}"/>
          </ac:spMkLst>
        </pc:spChg>
        <pc:spChg chg="add del mod">
          <ac:chgData name="padmashreereddy22@gmail.com" userId="890bee11ac2559f8" providerId="LiveId" clId="{8D635BDE-284E-42CA-B041-E00546BE1BF4}" dt="2023-07-20T08:33:20.612" v="447" actId="478"/>
          <ac:spMkLst>
            <pc:docMk/>
            <pc:sldMk cId="1212531831" sldId="1060"/>
            <ac:spMk id="180" creationId="{B906D0BC-1E87-4EE5-9472-26715D78F0BE}"/>
          </ac:spMkLst>
        </pc:spChg>
        <pc:spChg chg="mod">
          <ac:chgData name="padmashreereddy22@gmail.com" userId="890bee11ac2559f8" providerId="LiveId" clId="{8D635BDE-284E-42CA-B041-E00546BE1BF4}" dt="2023-07-20T08:13:40.610" v="189"/>
          <ac:spMkLst>
            <pc:docMk/>
            <pc:sldMk cId="1212531831" sldId="1060"/>
            <ac:spMk id="183" creationId="{32E3D417-2102-4494-A513-145DFCD74DBC}"/>
          </ac:spMkLst>
        </pc:spChg>
        <pc:spChg chg="mod">
          <ac:chgData name="padmashreereddy22@gmail.com" userId="890bee11ac2559f8" providerId="LiveId" clId="{8D635BDE-284E-42CA-B041-E00546BE1BF4}" dt="2023-07-20T08:13:40.610" v="189"/>
          <ac:spMkLst>
            <pc:docMk/>
            <pc:sldMk cId="1212531831" sldId="1060"/>
            <ac:spMk id="189" creationId="{A48B2F01-A64B-480F-9F4D-FB13B91B101D}"/>
          </ac:spMkLst>
        </pc:spChg>
        <pc:spChg chg="add del mod">
          <ac:chgData name="padmashreereddy22@gmail.com" userId="890bee11ac2559f8" providerId="LiveId" clId="{8D635BDE-284E-42CA-B041-E00546BE1BF4}" dt="2023-07-20T08:56:14.576" v="646" actId="478"/>
          <ac:spMkLst>
            <pc:docMk/>
            <pc:sldMk cId="1212531831" sldId="1060"/>
            <ac:spMk id="199" creationId="{5C45FE8B-98EC-44AC-9D25-FFC3972336CB}"/>
          </ac:spMkLst>
        </pc:spChg>
        <pc:spChg chg="add del mod">
          <ac:chgData name="padmashreereddy22@gmail.com" userId="890bee11ac2559f8" providerId="LiveId" clId="{8D635BDE-284E-42CA-B041-E00546BE1BF4}" dt="2023-07-20T08:14:30.746" v="202" actId="478"/>
          <ac:spMkLst>
            <pc:docMk/>
            <pc:sldMk cId="1212531831" sldId="1060"/>
            <ac:spMk id="202" creationId="{0C98BDC4-2E16-40D9-A9C3-33BA0F5DB8D5}"/>
          </ac:spMkLst>
        </pc:spChg>
        <pc:spChg chg="add del mod">
          <ac:chgData name="padmashreereddy22@gmail.com" userId="890bee11ac2559f8" providerId="LiveId" clId="{8D635BDE-284E-42CA-B041-E00546BE1BF4}" dt="2023-07-20T08:56:14.576" v="646" actId="478"/>
          <ac:spMkLst>
            <pc:docMk/>
            <pc:sldMk cId="1212531831" sldId="1060"/>
            <ac:spMk id="203" creationId="{52088DA5-C291-4272-A678-C688CF40BF2B}"/>
          </ac:spMkLst>
        </pc:spChg>
        <pc:spChg chg="add del mod">
          <ac:chgData name="padmashreereddy22@gmail.com" userId="890bee11ac2559f8" providerId="LiveId" clId="{8D635BDE-284E-42CA-B041-E00546BE1BF4}" dt="2023-07-20T08:56:14.576" v="646" actId="478"/>
          <ac:spMkLst>
            <pc:docMk/>
            <pc:sldMk cId="1212531831" sldId="1060"/>
            <ac:spMk id="205" creationId="{8E25642B-9912-4C88-80B7-0B39AFBAE9B6}"/>
          </ac:spMkLst>
        </pc:spChg>
        <pc:spChg chg="mod">
          <ac:chgData name="padmashreereddy22@gmail.com" userId="890bee11ac2559f8" providerId="LiveId" clId="{8D635BDE-284E-42CA-B041-E00546BE1BF4}" dt="2023-07-20T08:18:41.637" v="272"/>
          <ac:spMkLst>
            <pc:docMk/>
            <pc:sldMk cId="1212531831" sldId="1060"/>
            <ac:spMk id="207" creationId="{EAD21940-94AE-451B-85CD-1AC6D565524A}"/>
          </ac:spMkLst>
        </pc:spChg>
        <pc:spChg chg="mod">
          <ac:chgData name="padmashreereddy22@gmail.com" userId="890bee11ac2559f8" providerId="LiveId" clId="{8D635BDE-284E-42CA-B041-E00546BE1BF4}" dt="2023-07-20T08:18:41.637" v="272"/>
          <ac:spMkLst>
            <pc:docMk/>
            <pc:sldMk cId="1212531831" sldId="1060"/>
            <ac:spMk id="208" creationId="{89B91CCE-B9E4-4419-B8DD-EB259A6FCC9C}"/>
          </ac:spMkLst>
        </pc:spChg>
        <pc:spChg chg="add del mod">
          <ac:chgData name="padmashreereddy22@gmail.com" userId="890bee11ac2559f8" providerId="LiveId" clId="{8D635BDE-284E-42CA-B041-E00546BE1BF4}" dt="2023-07-20T08:33:24.585" v="448" actId="1076"/>
          <ac:spMkLst>
            <pc:docMk/>
            <pc:sldMk cId="1212531831" sldId="1060"/>
            <ac:spMk id="209" creationId="{1215789A-2C12-4202-B8BD-D0D7A09F63A7}"/>
          </ac:spMkLst>
        </pc:spChg>
        <pc:spChg chg="add del mod">
          <ac:chgData name="padmashreereddy22@gmail.com" userId="890bee11ac2559f8" providerId="LiveId" clId="{8D635BDE-284E-42CA-B041-E00546BE1BF4}" dt="2023-07-20T08:33:27.530" v="449" actId="478"/>
          <ac:spMkLst>
            <pc:docMk/>
            <pc:sldMk cId="1212531831" sldId="1060"/>
            <ac:spMk id="210" creationId="{31047F1F-9BDB-45F7-89EE-DFB604BCAE61}"/>
          </ac:spMkLst>
        </pc:spChg>
        <pc:spChg chg="mod">
          <ac:chgData name="padmashreereddy22@gmail.com" userId="890bee11ac2559f8" providerId="LiveId" clId="{8D635BDE-284E-42CA-B041-E00546BE1BF4}" dt="2023-07-20T08:18:41.637" v="272"/>
          <ac:spMkLst>
            <pc:docMk/>
            <pc:sldMk cId="1212531831" sldId="1060"/>
            <ac:spMk id="211" creationId="{985227D7-F06D-493E-B382-39089E039810}"/>
          </ac:spMkLst>
        </pc:spChg>
        <pc:spChg chg="mod">
          <ac:chgData name="padmashreereddy22@gmail.com" userId="890bee11ac2559f8" providerId="LiveId" clId="{8D635BDE-284E-42CA-B041-E00546BE1BF4}" dt="2023-07-20T08:18:41.637" v="272"/>
          <ac:spMkLst>
            <pc:docMk/>
            <pc:sldMk cId="1212531831" sldId="1060"/>
            <ac:spMk id="222" creationId="{687B515C-3485-49D7-AAA0-5C0CB50F4C5A}"/>
          </ac:spMkLst>
        </pc:spChg>
        <pc:spChg chg="add del mod">
          <ac:chgData name="padmashreereddy22@gmail.com" userId="890bee11ac2559f8" providerId="LiveId" clId="{8D635BDE-284E-42CA-B041-E00546BE1BF4}" dt="2023-07-20T08:33:45.339" v="451" actId="478"/>
          <ac:spMkLst>
            <pc:docMk/>
            <pc:sldMk cId="1212531831" sldId="1060"/>
            <ac:spMk id="225" creationId="{91C60299-67D5-4D36-A378-6283F325B819}"/>
          </ac:spMkLst>
        </pc:spChg>
        <pc:spChg chg="add mod">
          <ac:chgData name="padmashreereddy22@gmail.com" userId="890bee11ac2559f8" providerId="LiveId" clId="{8D635BDE-284E-42CA-B041-E00546BE1BF4}" dt="2023-07-20T08:36:57.483" v="477" actId="1076"/>
          <ac:spMkLst>
            <pc:docMk/>
            <pc:sldMk cId="1212531831" sldId="1060"/>
            <ac:spMk id="228" creationId="{6F019D64-9A0C-408E-8100-47744E02900A}"/>
          </ac:spMkLst>
        </pc:spChg>
        <pc:spChg chg="mod">
          <ac:chgData name="padmashreereddy22@gmail.com" userId="890bee11ac2559f8" providerId="LiveId" clId="{8D635BDE-284E-42CA-B041-E00546BE1BF4}" dt="2023-07-20T08:27:08.628" v="360"/>
          <ac:spMkLst>
            <pc:docMk/>
            <pc:sldMk cId="1212531831" sldId="1060"/>
            <ac:spMk id="247" creationId="{FD3F207E-C307-40B0-B53E-69A11E77C823}"/>
          </ac:spMkLst>
        </pc:spChg>
        <pc:spChg chg="mod">
          <ac:chgData name="padmashreereddy22@gmail.com" userId="890bee11ac2559f8" providerId="LiveId" clId="{8D635BDE-284E-42CA-B041-E00546BE1BF4}" dt="2023-07-20T08:27:08.628" v="360"/>
          <ac:spMkLst>
            <pc:docMk/>
            <pc:sldMk cId="1212531831" sldId="1060"/>
            <ac:spMk id="248" creationId="{E24FEA31-EB2F-4511-8D9D-87903B8A7628}"/>
          </ac:spMkLst>
        </pc:spChg>
        <pc:spChg chg="mod">
          <ac:chgData name="padmashreereddy22@gmail.com" userId="890bee11ac2559f8" providerId="LiveId" clId="{8D635BDE-284E-42CA-B041-E00546BE1BF4}" dt="2023-07-20T08:27:08.628" v="360"/>
          <ac:spMkLst>
            <pc:docMk/>
            <pc:sldMk cId="1212531831" sldId="1060"/>
            <ac:spMk id="249" creationId="{9BF09236-6613-403F-9029-4D81FCD8AB38}"/>
          </ac:spMkLst>
        </pc:spChg>
        <pc:spChg chg="mod">
          <ac:chgData name="padmashreereddy22@gmail.com" userId="890bee11ac2559f8" providerId="LiveId" clId="{8D635BDE-284E-42CA-B041-E00546BE1BF4}" dt="2023-07-20T08:27:08.628" v="360"/>
          <ac:spMkLst>
            <pc:docMk/>
            <pc:sldMk cId="1212531831" sldId="1060"/>
            <ac:spMk id="250" creationId="{F6311779-471D-4C3A-882E-A1EC3A518BE9}"/>
          </ac:spMkLst>
        </pc:spChg>
        <pc:spChg chg="mod">
          <ac:chgData name="padmashreereddy22@gmail.com" userId="890bee11ac2559f8" providerId="LiveId" clId="{8D635BDE-284E-42CA-B041-E00546BE1BF4}" dt="2023-07-20T08:27:08.628" v="360"/>
          <ac:spMkLst>
            <pc:docMk/>
            <pc:sldMk cId="1212531831" sldId="1060"/>
            <ac:spMk id="252" creationId="{A65E66E2-FF09-4BBA-9B62-861897F356C9}"/>
          </ac:spMkLst>
        </pc:spChg>
        <pc:spChg chg="mod">
          <ac:chgData name="padmashreereddy22@gmail.com" userId="890bee11ac2559f8" providerId="LiveId" clId="{8D635BDE-284E-42CA-B041-E00546BE1BF4}" dt="2023-07-20T08:27:08.628" v="360"/>
          <ac:spMkLst>
            <pc:docMk/>
            <pc:sldMk cId="1212531831" sldId="1060"/>
            <ac:spMk id="265" creationId="{35EF5935-9402-4994-ABF1-C362C7446E9D}"/>
          </ac:spMkLst>
        </pc:spChg>
        <pc:spChg chg="mod">
          <ac:chgData name="padmashreereddy22@gmail.com" userId="890bee11ac2559f8" providerId="LiveId" clId="{8D635BDE-284E-42CA-B041-E00546BE1BF4}" dt="2023-07-20T08:27:08.628" v="360"/>
          <ac:spMkLst>
            <pc:docMk/>
            <pc:sldMk cId="1212531831" sldId="1060"/>
            <ac:spMk id="266" creationId="{1FA8560A-2CAE-4FC1-B78E-6DA5A1FDA82E}"/>
          </ac:spMkLst>
        </pc:spChg>
        <pc:spChg chg="mod">
          <ac:chgData name="padmashreereddy22@gmail.com" userId="890bee11ac2559f8" providerId="LiveId" clId="{8D635BDE-284E-42CA-B041-E00546BE1BF4}" dt="2023-07-20T08:27:08.628" v="360"/>
          <ac:spMkLst>
            <pc:docMk/>
            <pc:sldMk cId="1212531831" sldId="1060"/>
            <ac:spMk id="276" creationId="{3AB37D81-25A0-410A-9CEB-E511705F57CE}"/>
          </ac:spMkLst>
        </pc:spChg>
        <pc:spChg chg="mod">
          <ac:chgData name="padmashreereddy22@gmail.com" userId="890bee11ac2559f8" providerId="LiveId" clId="{8D635BDE-284E-42CA-B041-E00546BE1BF4}" dt="2023-07-20T08:27:08.628" v="360"/>
          <ac:spMkLst>
            <pc:docMk/>
            <pc:sldMk cId="1212531831" sldId="1060"/>
            <ac:spMk id="277" creationId="{A9B05CB2-98C9-41B7-970F-BDD70BCB77F5}"/>
          </ac:spMkLst>
        </pc:spChg>
        <pc:spChg chg="mod">
          <ac:chgData name="padmashreereddy22@gmail.com" userId="890bee11ac2559f8" providerId="LiveId" clId="{8D635BDE-284E-42CA-B041-E00546BE1BF4}" dt="2023-07-20T08:27:08.628" v="360"/>
          <ac:spMkLst>
            <pc:docMk/>
            <pc:sldMk cId="1212531831" sldId="1060"/>
            <ac:spMk id="278" creationId="{8B6F621B-137D-4BCC-8F05-B31E0938BDF8}"/>
          </ac:spMkLst>
        </pc:spChg>
        <pc:spChg chg="mod">
          <ac:chgData name="padmashreereddy22@gmail.com" userId="890bee11ac2559f8" providerId="LiveId" clId="{8D635BDE-284E-42CA-B041-E00546BE1BF4}" dt="2023-07-20T08:27:08.628" v="360"/>
          <ac:spMkLst>
            <pc:docMk/>
            <pc:sldMk cId="1212531831" sldId="1060"/>
            <ac:spMk id="279" creationId="{3D37AEE0-DC84-462F-B93B-40DF1D7E6D61}"/>
          </ac:spMkLst>
        </pc:spChg>
        <pc:spChg chg="mod">
          <ac:chgData name="padmashreereddy22@gmail.com" userId="890bee11ac2559f8" providerId="LiveId" clId="{8D635BDE-284E-42CA-B041-E00546BE1BF4}" dt="2023-07-20T08:27:08.628" v="360"/>
          <ac:spMkLst>
            <pc:docMk/>
            <pc:sldMk cId="1212531831" sldId="1060"/>
            <ac:spMk id="281" creationId="{94320533-2549-4C9F-9BAD-FC667398875B}"/>
          </ac:spMkLst>
        </pc:spChg>
        <pc:spChg chg="mod">
          <ac:chgData name="padmashreereddy22@gmail.com" userId="890bee11ac2559f8" providerId="LiveId" clId="{8D635BDE-284E-42CA-B041-E00546BE1BF4}" dt="2023-07-20T08:27:08.628" v="360"/>
          <ac:spMkLst>
            <pc:docMk/>
            <pc:sldMk cId="1212531831" sldId="1060"/>
            <ac:spMk id="294" creationId="{AE0A391E-EB7D-4287-B12E-21AB2C9543D3}"/>
          </ac:spMkLst>
        </pc:spChg>
        <pc:spChg chg="mod">
          <ac:chgData name="padmashreereddy22@gmail.com" userId="890bee11ac2559f8" providerId="LiveId" clId="{8D635BDE-284E-42CA-B041-E00546BE1BF4}" dt="2023-07-20T08:27:08.628" v="360"/>
          <ac:spMkLst>
            <pc:docMk/>
            <pc:sldMk cId="1212531831" sldId="1060"/>
            <ac:spMk id="295" creationId="{45572BBB-669F-4C19-A1A7-80FEA2E2905E}"/>
          </ac:spMkLst>
        </pc:spChg>
        <pc:spChg chg="mod">
          <ac:chgData name="padmashreereddy22@gmail.com" userId="890bee11ac2559f8" providerId="LiveId" clId="{8D635BDE-284E-42CA-B041-E00546BE1BF4}" dt="2023-07-20T08:27:08.628" v="360"/>
          <ac:spMkLst>
            <pc:docMk/>
            <pc:sldMk cId="1212531831" sldId="1060"/>
            <ac:spMk id="305" creationId="{95AC0B00-F945-45D7-8AC8-B7F3D8923A23}"/>
          </ac:spMkLst>
        </pc:spChg>
        <pc:spChg chg="mod">
          <ac:chgData name="padmashreereddy22@gmail.com" userId="890bee11ac2559f8" providerId="LiveId" clId="{8D635BDE-284E-42CA-B041-E00546BE1BF4}" dt="2023-07-20T08:27:08.628" v="360"/>
          <ac:spMkLst>
            <pc:docMk/>
            <pc:sldMk cId="1212531831" sldId="1060"/>
            <ac:spMk id="306" creationId="{6856A22A-9DBE-4150-A1D0-518D02AEB76C}"/>
          </ac:spMkLst>
        </pc:spChg>
        <pc:spChg chg="mod">
          <ac:chgData name="padmashreereddy22@gmail.com" userId="890bee11ac2559f8" providerId="LiveId" clId="{8D635BDE-284E-42CA-B041-E00546BE1BF4}" dt="2023-07-20T08:27:08.628" v="360"/>
          <ac:spMkLst>
            <pc:docMk/>
            <pc:sldMk cId="1212531831" sldId="1060"/>
            <ac:spMk id="307" creationId="{2F2190E1-3437-4FD5-811C-9C2377DEF929}"/>
          </ac:spMkLst>
        </pc:spChg>
        <pc:spChg chg="mod">
          <ac:chgData name="padmashreereddy22@gmail.com" userId="890bee11ac2559f8" providerId="LiveId" clId="{8D635BDE-284E-42CA-B041-E00546BE1BF4}" dt="2023-07-20T08:27:08.628" v="360"/>
          <ac:spMkLst>
            <pc:docMk/>
            <pc:sldMk cId="1212531831" sldId="1060"/>
            <ac:spMk id="308" creationId="{99110359-4053-4DC3-82A5-61C9030A41AA}"/>
          </ac:spMkLst>
        </pc:spChg>
        <pc:spChg chg="mod">
          <ac:chgData name="padmashreereddy22@gmail.com" userId="890bee11ac2559f8" providerId="LiveId" clId="{8D635BDE-284E-42CA-B041-E00546BE1BF4}" dt="2023-07-20T08:27:08.628" v="360"/>
          <ac:spMkLst>
            <pc:docMk/>
            <pc:sldMk cId="1212531831" sldId="1060"/>
            <ac:spMk id="310" creationId="{E226278D-4399-4A2E-ADF5-B1880AA05F97}"/>
          </ac:spMkLst>
        </pc:spChg>
        <pc:spChg chg="mod">
          <ac:chgData name="padmashreereddy22@gmail.com" userId="890bee11ac2559f8" providerId="LiveId" clId="{8D635BDE-284E-42CA-B041-E00546BE1BF4}" dt="2023-07-20T08:27:08.628" v="360"/>
          <ac:spMkLst>
            <pc:docMk/>
            <pc:sldMk cId="1212531831" sldId="1060"/>
            <ac:spMk id="323" creationId="{70CCF361-E31D-4E19-A196-EFB0BB70CB1A}"/>
          </ac:spMkLst>
        </pc:spChg>
        <pc:spChg chg="mod">
          <ac:chgData name="padmashreereddy22@gmail.com" userId="890bee11ac2559f8" providerId="LiveId" clId="{8D635BDE-284E-42CA-B041-E00546BE1BF4}" dt="2023-07-20T08:27:08.628" v="360"/>
          <ac:spMkLst>
            <pc:docMk/>
            <pc:sldMk cId="1212531831" sldId="1060"/>
            <ac:spMk id="324" creationId="{49929A49-1618-4C7B-8E25-9323FF076D2E}"/>
          </ac:spMkLst>
        </pc:spChg>
        <pc:spChg chg="mod">
          <ac:chgData name="padmashreereddy22@gmail.com" userId="890bee11ac2559f8" providerId="LiveId" clId="{8D635BDE-284E-42CA-B041-E00546BE1BF4}" dt="2023-07-20T08:27:08.628" v="360"/>
          <ac:spMkLst>
            <pc:docMk/>
            <pc:sldMk cId="1212531831" sldId="1060"/>
            <ac:spMk id="334" creationId="{EEB729EE-4A74-4553-9A31-9F6043B2FF96}"/>
          </ac:spMkLst>
        </pc:spChg>
        <pc:spChg chg="mod">
          <ac:chgData name="padmashreereddy22@gmail.com" userId="890bee11ac2559f8" providerId="LiveId" clId="{8D635BDE-284E-42CA-B041-E00546BE1BF4}" dt="2023-07-20T08:27:08.628" v="360"/>
          <ac:spMkLst>
            <pc:docMk/>
            <pc:sldMk cId="1212531831" sldId="1060"/>
            <ac:spMk id="335" creationId="{6CC6D5EF-CCA6-4A00-AB96-365D823C997C}"/>
          </ac:spMkLst>
        </pc:spChg>
        <pc:spChg chg="mod">
          <ac:chgData name="padmashreereddy22@gmail.com" userId="890bee11ac2559f8" providerId="LiveId" clId="{8D635BDE-284E-42CA-B041-E00546BE1BF4}" dt="2023-07-20T08:27:08.628" v="360"/>
          <ac:spMkLst>
            <pc:docMk/>
            <pc:sldMk cId="1212531831" sldId="1060"/>
            <ac:spMk id="336" creationId="{43E2885C-09A3-4079-B921-DCF2D0ACAF6A}"/>
          </ac:spMkLst>
        </pc:spChg>
        <pc:spChg chg="mod">
          <ac:chgData name="padmashreereddy22@gmail.com" userId="890bee11ac2559f8" providerId="LiveId" clId="{8D635BDE-284E-42CA-B041-E00546BE1BF4}" dt="2023-07-20T08:27:08.628" v="360"/>
          <ac:spMkLst>
            <pc:docMk/>
            <pc:sldMk cId="1212531831" sldId="1060"/>
            <ac:spMk id="337" creationId="{59F7DED8-F220-4618-89C6-D7E02AA029C6}"/>
          </ac:spMkLst>
        </pc:spChg>
        <pc:spChg chg="mod">
          <ac:chgData name="padmashreereddy22@gmail.com" userId="890bee11ac2559f8" providerId="LiveId" clId="{8D635BDE-284E-42CA-B041-E00546BE1BF4}" dt="2023-07-20T08:27:08.628" v="360"/>
          <ac:spMkLst>
            <pc:docMk/>
            <pc:sldMk cId="1212531831" sldId="1060"/>
            <ac:spMk id="339" creationId="{D6DA603A-8E66-48B7-AF54-110A0F1F4793}"/>
          </ac:spMkLst>
        </pc:spChg>
        <pc:spChg chg="mod">
          <ac:chgData name="padmashreereddy22@gmail.com" userId="890bee11ac2559f8" providerId="LiveId" clId="{8D635BDE-284E-42CA-B041-E00546BE1BF4}" dt="2023-07-20T08:27:08.628" v="360"/>
          <ac:spMkLst>
            <pc:docMk/>
            <pc:sldMk cId="1212531831" sldId="1060"/>
            <ac:spMk id="352" creationId="{14B48FC2-DA10-43C9-93F1-DCF109CF3894}"/>
          </ac:spMkLst>
        </pc:spChg>
        <pc:spChg chg="mod">
          <ac:chgData name="padmashreereddy22@gmail.com" userId="890bee11ac2559f8" providerId="LiveId" clId="{8D635BDE-284E-42CA-B041-E00546BE1BF4}" dt="2023-07-20T08:27:08.628" v="360"/>
          <ac:spMkLst>
            <pc:docMk/>
            <pc:sldMk cId="1212531831" sldId="1060"/>
            <ac:spMk id="353" creationId="{9409512C-C221-4073-990A-AD19655AE23A}"/>
          </ac:spMkLst>
        </pc:spChg>
        <pc:spChg chg="mod">
          <ac:chgData name="padmashreereddy22@gmail.com" userId="890bee11ac2559f8" providerId="LiveId" clId="{8D635BDE-284E-42CA-B041-E00546BE1BF4}" dt="2023-07-20T08:27:08.628" v="360"/>
          <ac:spMkLst>
            <pc:docMk/>
            <pc:sldMk cId="1212531831" sldId="1060"/>
            <ac:spMk id="363" creationId="{0ADA1D79-60AF-45EB-AD9B-B6CCABEB7135}"/>
          </ac:spMkLst>
        </pc:spChg>
        <pc:spChg chg="mod">
          <ac:chgData name="padmashreereddy22@gmail.com" userId="890bee11ac2559f8" providerId="LiveId" clId="{8D635BDE-284E-42CA-B041-E00546BE1BF4}" dt="2023-07-20T08:27:08.628" v="360"/>
          <ac:spMkLst>
            <pc:docMk/>
            <pc:sldMk cId="1212531831" sldId="1060"/>
            <ac:spMk id="364" creationId="{36FAD27C-E272-4395-BAAC-898E0D58C737}"/>
          </ac:spMkLst>
        </pc:spChg>
        <pc:spChg chg="mod">
          <ac:chgData name="padmashreereddy22@gmail.com" userId="890bee11ac2559f8" providerId="LiveId" clId="{8D635BDE-284E-42CA-B041-E00546BE1BF4}" dt="2023-07-20T08:27:08.628" v="360"/>
          <ac:spMkLst>
            <pc:docMk/>
            <pc:sldMk cId="1212531831" sldId="1060"/>
            <ac:spMk id="365" creationId="{F4C1FF3A-7BCF-4BAA-9C23-2519A2274B40}"/>
          </ac:spMkLst>
        </pc:spChg>
        <pc:spChg chg="mod">
          <ac:chgData name="padmashreereddy22@gmail.com" userId="890bee11ac2559f8" providerId="LiveId" clId="{8D635BDE-284E-42CA-B041-E00546BE1BF4}" dt="2023-07-20T08:27:08.628" v="360"/>
          <ac:spMkLst>
            <pc:docMk/>
            <pc:sldMk cId="1212531831" sldId="1060"/>
            <ac:spMk id="366" creationId="{F9CF799C-D421-4A4D-9DAD-4139F4B86B74}"/>
          </ac:spMkLst>
        </pc:spChg>
        <pc:spChg chg="mod">
          <ac:chgData name="padmashreereddy22@gmail.com" userId="890bee11ac2559f8" providerId="LiveId" clId="{8D635BDE-284E-42CA-B041-E00546BE1BF4}" dt="2023-07-20T08:27:08.628" v="360"/>
          <ac:spMkLst>
            <pc:docMk/>
            <pc:sldMk cId="1212531831" sldId="1060"/>
            <ac:spMk id="368" creationId="{90FCBD4C-1286-44EA-AAEC-27FC23A8D7DE}"/>
          </ac:spMkLst>
        </pc:spChg>
        <pc:spChg chg="mod">
          <ac:chgData name="padmashreereddy22@gmail.com" userId="890bee11ac2559f8" providerId="LiveId" clId="{8D635BDE-284E-42CA-B041-E00546BE1BF4}" dt="2023-07-20T15:33:17.990" v="856"/>
          <ac:spMkLst>
            <pc:docMk/>
            <pc:sldMk cId="1212531831" sldId="1060"/>
            <ac:spMk id="369" creationId="{9469C660-4DF1-4AAC-83D1-035E7DF0040E}"/>
          </ac:spMkLst>
        </pc:spChg>
        <pc:spChg chg="mod">
          <ac:chgData name="padmashreereddy22@gmail.com" userId="890bee11ac2559f8" providerId="LiveId" clId="{8D635BDE-284E-42CA-B041-E00546BE1BF4}" dt="2023-07-20T08:27:08.628" v="360"/>
          <ac:spMkLst>
            <pc:docMk/>
            <pc:sldMk cId="1212531831" sldId="1060"/>
            <ac:spMk id="381" creationId="{7762ADB5-80EF-455D-8398-542D8E1918B6}"/>
          </ac:spMkLst>
        </pc:spChg>
        <pc:spChg chg="mod">
          <ac:chgData name="padmashreereddy22@gmail.com" userId="890bee11ac2559f8" providerId="LiveId" clId="{8D635BDE-284E-42CA-B041-E00546BE1BF4}" dt="2023-07-20T08:27:08.628" v="360"/>
          <ac:spMkLst>
            <pc:docMk/>
            <pc:sldMk cId="1212531831" sldId="1060"/>
            <ac:spMk id="382" creationId="{7E2154A2-2BBE-4D28-A528-3B1697BA6851}"/>
          </ac:spMkLst>
        </pc:spChg>
        <pc:spChg chg="mod">
          <ac:chgData name="padmashreereddy22@gmail.com" userId="890bee11ac2559f8" providerId="LiveId" clId="{8D635BDE-284E-42CA-B041-E00546BE1BF4}" dt="2023-07-20T08:27:08.628" v="360"/>
          <ac:spMkLst>
            <pc:docMk/>
            <pc:sldMk cId="1212531831" sldId="1060"/>
            <ac:spMk id="392" creationId="{61EC82B8-A8DB-4A48-AEED-EFB320DEF170}"/>
          </ac:spMkLst>
        </pc:spChg>
        <pc:spChg chg="mod">
          <ac:chgData name="padmashreereddy22@gmail.com" userId="890bee11ac2559f8" providerId="LiveId" clId="{8D635BDE-284E-42CA-B041-E00546BE1BF4}" dt="2023-07-20T08:27:08.628" v="360"/>
          <ac:spMkLst>
            <pc:docMk/>
            <pc:sldMk cId="1212531831" sldId="1060"/>
            <ac:spMk id="393" creationId="{025E2313-47E9-4086-AEDA-F4917E937A0F}"/>
          </ac:spMkLst>
        </pc:spChg>
        <pc:spChg chg="mod">
          <ac:chgData name="padmashreereddy22@gmail.com" userId="890bee11ac2559f8" providerId="LiveId" clId="{8D635BDE-284E-42CA-B041-E00546BE1BF4}" dt="2023-07-20T08:27:08.628" v="360"/>
          <ac:spMkLst>
            <pc:docMk/>
            <pc:sldMk cId="1212531831" sldId="1060"/>
            <ac:spMk id="394" creationId="{8361EF33-295B-4B8D-A38F-601387D71415}"/>
          </ac:spMkLst>
        </pc:spChg>
        <pc:spChg chg="mod">
          <ac:chgData name="padmashreereddy22@gmail.com" userId="890bee11ac2559f8" providerId="LiveId" clId="{8D635BDE-284E-42CA-B041-E00546BE1BF4}" dt="2023-07-20T08:27:08.628" v="360"/>
          <ac:spMkLst>
            <pc:docMk/>
            <pc:sldMk cId="1212531831" sldId="1060"/>
            <ac:spMk id="395" creationId="{B1265FBF-1E1C-481A-B97F-6AD1DF18DD07}"/>
          </ac:spMkLst>
        </pc:spChg>
        <pc:spChg chg="mod">
          <ac:chgData name="padmashreereddy22@gmail.com" userId="890bee11ac2559f8" providerId="LiveId" clId="{8D635BDE-284E-42CA-B041-E00546BE1BF4}" dt="2023-07-20T08:27:08.628" v="360"/>
          <ac:spMkLst>
            <pc:docMk/>
            <pc:sldMk cId="1212531831" sldId="1060"/>
            <ac:spMk id="397" creationId="{E72EB0B6-D33D-4FE5-BB8A-C44DABC7C09E}"/>
          </ac:spMkLst>
        </pc:spChg>
        <pc:spChg chg="mod">
          <ac:chgData name="padmashreereddy22@gmail.com" userId="890bee11ac2559f8" providerId="LiveId" clId="{8D635BDE-284E-42CA-B041-E00546BE1BF4}" dt="2023-07-20T08:27:08.628" v="360"/>
          <ac:spMkLst>
            <pc:docMk/>
            <pc:sldMk cId="1212531831" sldId="1060"/>
            <ac:spMk id="410" creationId="{D1CDC9C3-7EE6-48FB-A0B6-5B954AF801CD}"/>
          </ac:spMkLst>
        </pc:spChg>
        <pc:spChg chg="mod">
          <ac:chgData name="padmashreereddy22@gmail.com" userId="890bee11ac2559f8" providerId="LiveId" clId="{8D635BDE-284E-42CA-B041-E00546BE1BF4}" dt="2023-07-20T08:27:08.628" v="360"/>
          <ac:spMkLst>
            <pc:docMk/>
            <pc:sldMk cId="1212531831" sldId="1060"/>
            <ac:spMk id="411" creationId="{33C43F79-C933-4E6D-8234-B4053C1E95F2}"/>
          </ac:spMkLst>
        </pc:spChg>
        <pc:spChg chg="mod">
          <ac:chgData name="padmashreereddy22@gmail.com" userId="890bee11ac2559f8" providerId="LiveId" clId="{8D635BDE-284E-42CA-B041-E00546BE1BF4}" dt="2023-07-20T08:31:52.995" v="429"/>
          <ac:spMkLst>
            <pc:docMk/>
            <pc:sldMk cId="1212531831" sldId="1060"/>
            <ac:spMk id="430" creationId="{6ED0DFAE-A72D-4A21-BF4B-FC1AFD0EFE5A}"/>
          </ac:spMkLst>
        </pc:spChg>
        <pc:spChg chg="mod">
          <ac:chgData name="padmashreereddy22@gmail.com" userId="890bee11ac2559f8" providerId="LiveId" clId="{8D635BDE-284E-42CA-B041-E00546BE1BF4}" dt="2023-07-20T08:31:52.995" v="429"/>
          <ac:spMkLst>
            <pc:docMk/>
            <pc:sldMk cId="1212531831" sldId="1060"/>
            <ac:spMk id="431" creationId="{6636E0AA-5185-4833-95EC-5460ECF81AF5}"/>
          </ac:spMkLst>
        </pc:spChg>
        <pc:spChg chg="mod">
          <ac:chgData name="padmashreereddy22@gmail.com" userId="890bee11ac2559f8" providerId="LiveId" clId="{8D635BDE-284E-42CA-B041-E00546BE1BF4}" dt="2023-07-20T08:31:52.995" v="429"/>
          <ac:spMkLst>
            <pc:docMk/>
            <pc:sldMk cId="1212531831" sldId="1060"/>
            <ac:spMk id="435" creationId="{B602D94D-D494-4ACE-BD2A-A9EF4ED5AF30}"/>
          </ac:spMkLst>
        </pc:spChg>
        <pc:spChg chg="mod">
          <ac:chgData name="padmashreereddy22@gmail.com" userId="890bee11ac2559f8" providerId="LiveId" clId="{8D635BDE-284E-42CA-B041-E00546BE1BF4}" dt="2023-07-20T08:31:52.995" v="429"/>
          <ac:spMkLst>
            <pc:docMk/>
            <pc:sldMk cId="1212531831" sldId="1060"/>
            <ac:spMk id="438" creationId="{4D03D3B6-35E8-4C7E-AA06-DB5D7A8682FC}"/>
          </ac:spMkLst>
        </pc:spChg>
        <pc:spChg chg="mod">
          <ac:chgData name="padmashreereddy22@gmail.com" userId="890bee11ac2559f8" providerId="LiveId" clId="{8D635BDE-284E-42CA-B041-E00546BE1BF4}" dt="2023-07-20T08:31:52.995" v="429"/>
          <ac:spMkLst>
            <pc:docMk/>
            <pc:sldMk cId="1212531831" sldId="1060"/>
            <ac:spMk id="439" creationId="{E43ED969-8F29-494D-8B5B-D4B83743390C}"/>
          </ac:spMkLst>
        </pc:spChg>
        <pc:spChg chg="mod">
          <ac:chgData name="padmashreereddy22@gmail.com" userId="890bee11ac2559f8" providerId="LiveId" clId="{8D635BDE-284E-42CA-B041-E00546BE1BF4}" dt="2023-07-20T08:31:52.995" v="429"/>
          <ac:spMkLst>
            <pc:docMk/>
            <pc:sldMk cId="1212531831" sldId="1060"/>
            <ac:spMk id="440" creationId="{A6D673F6-2999-4F91-941B-1044A7C21CCC}"/>
          </ac:spMkLst>
        </pc:spChg>
        <pc:spChg chg="mod">
          <ac:chgData name="padmashreereddy22@gmail.com" userId="890bee11ac2559f8" providerId="LiveId" clId="{8D635BDE-284E-42CA-B041-E00546BE1BF4}" dt="2023-07-20T08:31:52.995" v="429"/>
          <ac:spMkLst>
            <pc:docMk/>
            <pc:sldMk cId="1212531831" sldId="1060"/>
            <ac:spMk id="441" creationId="{303619C9-A1EB-44EB-AEB4-86125A0FABC3}"/>
          </ac:spMkLst>
        </pc:spChg>
        <pc:spChg chg="mod">
          <ac:chgData name="padmashreereddy22@gmail.com" userId="890bee11ac2559f8" providerId="LiveId" clId="{8D635BDE-284E-42CA-B041-E00546BE1BF4}" dt="2023-07-20T08:31:52.995" v="429"/>
          <ac:spMkLst>
            <pc:docMk/>
            <pc:sldMk cId="1212531831" sldId="1060"/>
            <ac:spMk id="443" creationId="{62E08D24-4B26-411C-BA09-B5FC93BC6CC2}"/>
          </ac:spMkLst>
        </pc:spChg>
        <pc:spChg chg="mod">
          <ac:chgData name="padmashreereddy22@gmail.com" userId="890bee11ac2559f8" providerId="LiveId" clId="{8D635BDE-284E-42CA-B041-E00546BE1BF4}" dt="2023-07-20T08:31:52.995" v="429"/>
          <ac:spMkLst>
            <pc:docMk/>
            <pc:sldMk cId="1212531831" sldId="1060"/>
            <ac:spMk id="456" creationId="{B90AE7B7-DC11-4A8E-94D4-4AA3BDAB4CF1}"/>
          </ac:spMkLst>
        </pc:spChg>
        <pc:spChg chg="mod">
          <ac:chgData name="padmashreereddy22@gmail.com" userId="890bee11ac2559f8" providerId="LiveId" clId="{8D635BDE-284E-42CA-B041-E00546BE1BF4}" dt="2023-07-20T08:31:52.995" v="429"/>
          <ac:spMkLst>
            <pc:docMk/>
            <pc:sldMk cId="1212531831" sldId="1060"/>
            <ac:spMk id="457" creationId="{DF4E20AF-170A-4A06-86A4-E1D3FA05D119}"/>
          </ac:spMkLst>
        </pc:spChg>
        <pc:spChg chg="mod">
          <ac:chgData name="padmashreereddy22@gmail.com" userId="890bee11ac2559f8" providerId="LiveId" clId="{8D635BDE-284E-42CA-B041-E00546BE1BF4}" dt="2023-07-20T08:31:52.995" v="429"/>
          <ac:spMkLst>
            <pc:docMk/>
            <pc:sldMk cId="1212531831" sldId="1060"/>
            <ac:spMk id="467" creationId="{4A364C13-0E86-4E95-8781-E609D41BB771}"/>
          </ac:spMkLst>
        </pc:spChg>
        <pc:spChg chg="mod">
          <ac:chgData name="padmashreereddy22@gmail.com" userId="890bee11ac2559f8" providerId="LiveId" clId="{8D635BDE-284E-42CA-B041-E00546BE1BF4}" dt="2023-07-20T08:31:52.995" v="429"/>
          <ac:spMkLst>
            <pc:docMk/>
            <pc:sldMk cId="1212531831" sldId="1060"/>
            <ac:spMk id="468" creationId="{53DEFE9A-B9F1-4F6C-A10A-1BAB6A97A573}"/>
          </ac:spMkLst>
        </pc:spChg>
        <pc:spChg chg="mod">
          <ac:chgData name="padmashreereddy22@gmail.com" userId="890bee11ac2559f8" providerId="LiveId" clId="{8D635BDE-284E-42CA-B041-E00546BE1BF4}" dt="2023-07-20T08:31:52.995" v="429"/>
          <ac:spMkLst>
            <pc:docMk/>
            <pc:sldMk cId="1212531831" sldId="1060"/>
            <ac:spMk id="469" creationId="{B8C897A8-D656-4C61-BB86-A38B4C86734D}"/>
          </ac:spMkLst>
        </pc:spChg>
        <pc:spChg chg="mod">
          <ac:chgData name="padmashreereddy22@gmail.com" userId="890bee11ac2559f8" providerId="LiveId" clId="{8D635BDE-284E-42CA-B041-E00546BE1BF4}" dt="2023-07-20T08:31:52.995" v="429"/>
          <ac:spMkLst>
            <pc:docMk/>
            <pc:sldMk cId="1212531831" sldId="1060"/>
            <ac:spMk id="470" creationId="{F36CE48B-3821-4C54-B172-DFACA02D1ED8}"/>
          </ac:spMkLst>
        </pc:spChg>
        <pc:spChg chg="mod">
          <ac:chgData name="padmashreereddy22@gmail.com" userId="890bee11ac2559f8" providerId="LiveId" clId="{8D635BDE-284E-42CA-B041-E00546BE1BF4}" dt="2023-07-20T08:31:52.995" v="429"/>
          <ac:spMkLst>
            <pc:docMk/>
            <pc:sldMk cId="1212531831" sldId="1060"/>
            <ac:spMk id="472" creationId="{31F484DC-71C7-4675-A560-BB15F5279CD3}"/>
          </ac:spMkLst>
        </pc:spChg>
        <pc:spChg chg="mod">
          <ac:chgData name="padmashreereddy22@gmail.com" userId="890bee11ac2559f8" providerId="LiveId" clId="{8D635BDE-284E-42CA-B041-E00546BE1BF4}" dt="2023-07-20T08:31:52.995" v="429"/>
          <ac:spMkLst>
            <pc:docMk/>
            <pc:sldMk cId="1212531831" sldId="1060"/>
            <ac:spMk id="485" creationId="{17EC9C1F-E014-4873-A0F0-876956F5829B}"/>
          </ac:spMkLst>
        </pc:spChg>
        <pc:spChg chg="mod">
          <ac:chgData name="padmashreereddy22@gmail.com" userId="890bee11ac2559f8" providerId="LiveId" clId="{8D635BDE-284E-42CA-B041-E00546BE1BF4}" dt="2023-07-20T08:31:52.995" v="429"/>
          <ac:spMkLst>
            <pc:docMk/>
            <pc:sldMk cId="1212531831" sldId="1060"/>
            <ac:spMk id="486" creationId="{344DEBC3-1BEB-43E2-8AAA-41C35479129F}"/>
          </ac:spMkLst>
        </pc:spChg>
        <pc:spChg chg="mod">
          <ac:chgData name="padmashreereddy22@gmail.com" userId="890bee11ac2559f8" providerId="LiveId" clId="{8D635BDE-284E-42CA-B041-E00546BE1BF4}" dt="2023-07-20T08:31:52.995" v="429"/>
          <ac:spMkLst>
            <pc:docMk/>
            <pc:sldMk cId="1212531831" sldId="1060"/>
            <ac:spMk id="496" creationId="{56D33C28-B353-469E-9184-E90F02BED10A}"/>
          </ac:spMkLst>
        </pc:spChg>
        <pc:spChg chg="mod">
          <ac:chgData name="padmashreereddy22@gmail.com" userId="890bee11ac2559f8" providerId="LiveId" clId="{8D635BDE-284E-42CA-B041-E00546BE1BF4}" dt="2023-07-20T08:31:52.995" v="429"/>
          <ac:spMkLst>
            <pc:docMk/>
            <pc:sldMk cId="1212531831" sldId="1060"/>
            <ac:spMk id="497" creationId="{7ADBFA4E-C275-4B90-B716-028EB25081B5}"/>
          </ac:spMkLst>
        </pc:spChg>
        <pc:spChg chg="mod">
          <ac:chgData name="padmashreereddy22@gmail.com" userId="890bee11ac2559f8" providerId="LiveId" clId="{8D635BDE-284E-42CA-B041-E00546BE1BF4}" dt="2023-07-20T08:31:52.995" v="429"/>
          <ac:spMkLst>
            <pc:docMk/>
            <pc:sldMk cId="1212531831" sldId="1060"/>
            <ac:spMk id="498" creationId="{A1A8E543-606C-423E-8873-3AA683AE21A8}"/>
          </ac:spMkLst>
        </pc:spChg>
        <pc:spChg chg="mod">
          <ac:chgData name="padmashreereddy22@gmail.com" userId="890bee11ac2559f8" providerId="LiveId" clId="{8D635BDE-284E-42CA-B041-E00546BE1BF4}" dt="2023-07-20T08:31:52.995" v="429"/>
          <ac:spMkLst>
            <pc:docMk/>
            <pc:sldMk cId="1212531831" sldId="1060"/>
            <ac:spMk id="499" creationId="{9DCC3C76-48B2-4029-A793-5B162DD960B4}"/>
          </ac:spMkLst>
        </pc:spChg>
        <pc:spChg chg="mod">
          <ac:chgData name="padmashreereddy22@gmail.com" userId="890bee11ac2559f8" providerId="LiveId" clId="{8D635BDE-284E-42CA-B041-E00546BE1BF4}" dt="2023-07-20T08:31:52.995" v="429"/>
          <ac:spMkLst>
            <pc:docMk/>
            <pc:sldMk cId="1212531831" sldId="1060"/>
            <ac:spMk id="501" creationId="{0A764175-FB9B-42FE-B50A-375D0F389F5E}"/>
          </ac:spMkLst>
        </pc:spChg>
        <pc:spChg chg="mod">
          <ac:chgData name="padmashreereddy22@gmail.com" userId="890bee11ac2559f8" providerId="LiveId" clId="{8D635BDE-284E-42CA-B041-E00546BE1BF4}" dt="2023-07-20T08:31:52.995" v="429"/>
          <ac:spMkLst>
            <pc:docMk/>
            <pc:sldMk cId="1212531831" sldId="1060"/>
            <ac:spMk id="514" creationId="{C4397B6F-FB74-4E1E-B209-5BDBA3DD7463}"/>
          </ac:spMkLst>
        </pc:spChg>
        <pc:spChg chg="mod">
          <ac:chgData name="padmashreereddy22@gmail.com" userId="890bee11ac2559f8" providerId="LiveId" clId="{8D635BDE-284E-42CA-B041-E00546BE1BF4}" dt="2023-07-20T08:31:52.995" v="429"/>
          <ac:spMkLst>
            <pc:docMk/>
            <pc:sldMk cId="1212531831" sldId="1060"/>
            <ac:spMk id="515" creationId="{EED22112-D757-42C5-A8CF-B792B3C15D51}"/>
          </ac:spMkLst>
        </pc:spChg>
        <pc:spChg chg="mod">
          <ac:chgData name="padmashreereddy22@gmail.com" userId="890bee11ac2559f8" providerId="LiveId" clId="{8D635BDE-284E-42CA-B041-E00546BE1BF4}" dt="2023-07-20T08:31:52.995" v="429"/>
          <ac:spMkLst>
            <pc:docMk/>
            <pc:sldMk cId="1212531831" sldId="1060"/>
            <ac:spMk id="525" creationId="{89E97599-EE66-43D7-A3DB-BB11AD1E1D9B}"/>
          </ac:spMkLst>
        </pc:spChg>
        <pc:spChg chg="mod">
          <ac:chgData name="padmashreereddy22@gmail.com" userId="890bee11ac2559f8" providerId="LiveId" clId="{8D635BDE-284E-42CA-B041-E00546BE1BF4}" dt="2023-07-20T08:31:52.995" v="429"/>
          <ac:spMkLst>
            <pc:docMk/>
            <pc:sldMk cId="1212531831" sldId="1060"/>
            <ac:spMk id="526" creationId="{7A0AF946-01C1-4300-9EFB-52473AA3CB81}"/>
          </ac:spMkLst>
        </pc:spChg>
        <pc:spChg chg="mod">
          <ac:chgData name="padmashreereddy22@gmail.com" userId="890bee11ac2559f8" providerId="LiveId" clId="{8D635BDE-284E-42CA-B041-E00546BE1BF4}" dt="2023-07-20T08:31:52.995" v="429"/>
          <ac:spMkLst>
            <pc:docMk/>
            <pc:sldMk cId="1212531831" sldId="1060"/>
            <ac:spMk id="527" creationId="{372B820F-50D3-43FE-B8B6-9E9EF0E2E11C}"/>
          </ac:spMkLst>
        </pc:spChg>
        <pc:spChg chg="mod">
          <ac:chgData name="padmashreereddy22@gmail.com" userId="890bee11ac2559f8" providerId="LiveId" clId="{8D635BDE-284E-42CA-B041-E00546BE1BF4}" dt="2023-07-20T08:31:52.995" v="429"/>
          <ac:spMkLst>
            <pc:docMk/>
            <pc:sldMk cId="1212531831" sldId="1060"/>
            <ac:spMk id="528" creationId="{E7B698F9-698A-4D25-9310-B4A40BC553A8}"/>
          </ac:spMkLst>
        </pc:spChg>
        <pc:spChg chg="mod">
          <ac:chgData name="padmashreereddy22@gmail.com" userId="890bee11ac2559f8" providerId="LiveId" clId="{8D635BDE-284E-42CA-B041-E00546BE1BF4}" dt="2023-07-20T08:31:52.995" v="429"/>
          <ac:spMkLst>
            <pc:docMk/>
            <pc:sldMk cId="1212531831" sldId="1060"/>
            <ac:spMk id="530" creationId="{64CC6A4B-89B0-42CC-B11C-B0A58C5926EE}"/>
          </ac:spMkLst>
        </pc:spChg>
        <pc:spChg chg="mod">
          <ac:chgData name="padmashreereddy22@gmail.com" userId="890bee11ac2559f8" providerId="LiveId" clId="{8D635BDE-284E-42CA-B041-E00546BE1BF4}" dt="2023-07-20T08:31:52.995" v="429"/>
          <ac:spMkLst>
            <pc:docMk/>
            <pc:sldMk cId="1212531831" sldId="1060"/>
            <ac:spMk id="543" creationId="{D99E1C3F-EC0B-4303-AEFA-4DCD84753959}"/>
          </ac:spMkLst>
        </pc:spChg>
        <pc:spChg chg="mod">
          <ac:chgData name="padmashreereddy22@gmail.com" userId="890bee11ac2559f8" providerId="LiveId" clId="{8D635BDE-284E-42CA-B041-E00546BE1BF4}" dt="2023-07-20T08:31:52.995" v="429"/>
          <ac:spMkLst>
            <pc:docMk/>
            <pc:sldMk cId="1212531831" sldId="1060"/>
            <ac:spMk id="544" creationId="{DDA11646-19F2-4406-B883-CFD7E0F2E409}"/>
          </ac:spMkLst>
        </pc:spChg>
        <pc:spChg chg="mod">
          <ac:chgData name="padmashreereddy22@gmail.com" userId="890bee11ac2559f8" providerId="LiveId" clId="{8D635BDE-284E-42CA-B041-E00546BE1BF4}" dt="2023-07-20T08:31:52.995" v="429"/>
          <ac:spMkLst>
            <pc:docMk/>
            <pc:sldMk cId="1212531831" sldId="1060"/>
            <ac:spMk id="554" creationId="{2192C53A-7843-49B2-8BD6-BDB51996D218}"/>
          </ac:spMkLst>
        </pc:spChg>
        <pc:spChg chg="mod">
          <ac:chgData name="padmashreereddy22@gmail.com" userId="890bee11ac2559f8" providerId="LiveId" clId="{8D635BDE-284E-42CA-B041-E00546BE1BF4}" dt="2023-07-20T08:31:52.995" v="429"/>
          <ac:spMkLst>
            <pc:docMk/>
            <pc:sldMk cId="1212531831" sldId="1060"/>
            <ac:spMk id="555" creationId="{69E191D0-A1C5-4BFD-A5F9-1DA1C88FC942}"/>
          </ac:spMkLst>
        </pc:spChg>
        <pc:spChg chg="mod">
          <ac:chgData name="padmashreereddy22@gmail.com" userId="890bee11ac2559f8" providerId="LiveId" clId="{8D635BDE-284E-42CA-B041-E00546BE1BF4}" dt="2023-07-20T08:31:52.995" v="429"/>
          <ac:spMkLst>
            <pc:docMk/>
            <pc:sldMk cId="1212531831" sldId="1060"/>
            <ac:spMk id="556" creationId="{E1B25E8C-B1B6-44F4-B7CD-BFB1E8985D8D}"/>
          </ac:spMkLst>
        </pc:spChg>
        <pc:spChg chg="mod">
          <ac:chgData name="padmashreereddy22@gmail.com" userId="890bee11ac2559f8" providerId="LiveId" clId="{8D635BDE-284E-42CA-B041-E00546BE1BF4}" dt="2023-07-20T08:31:52.995" v="429"/>
          <ac:spMkLst>
            <pc:docMk/>
            <pc:sldMk cId="1212531831" sldId="1060"/>
            <ac:spMk id="557" creationId="{15681860-9626-4F7D-B7E3-1EE1589C97BE}"/>
          </ac:spMkLst>
        </pc:spChg>
        <pc:spChg chg="mod">
          <ac:chgData name="padmashreereddy22@gmail.com" userId="890bee11ac2559f8" providerId="LiveId" clId="{8D635BDE-284E-42CA-B041-E00546BE1BF4}" dt="2023-07-20T08:31:52.995" v="429"/>
          <ac:spMkLst>
            <pc:docMk/>
            <pc:sldMk cId="1212531831" sldId="1060"/>
            <ac:spMk id="559" creationId="{29145FC8-26C3-40B3-A973-2A863A3C33E6}"/>
          </ac:spMkLst>
        </pc:spChg>
        <pc:spChg chg="mod">
          <ac:chgData name="padmashreereddy22@gmail.com" userId="890bee11ac2559f8" providerId="LiveId" clId="{8D635BDE-284E-42CA-B041-E00546BE1BF4}" dt="2023-07-20T08:31:52.995" v="429"/>
          <ac:spMkLst>
            <pc:docMk/>
            <pc:sldMk cId="1212531831" sldId="1060"/>
            <ac:spMk id="572" creationId="{1F24681C-DDB5-4B7D-AD6C-B2E6B2A57A20}"/>
          </ac:spMkLst>
        </pc:spChg>
        <pc:spChg chg="mod">
          <ac:chgData name="padmashreereddy22@gmail.com" userId="890bee11ac2559f8" providerId="LiveId" clId="{8D635BDE-284E-42CA-B041-E00546BE1BF4}" dt="2023-07-20T08:31:52.995" v="429"/>
          <ac:spMkLst>
            <pc:docMk/>
            <pc:sldMk cId="1212531831" sldId="1060"/>
            <ac:spMk id="573" creationId="{75F6880C-656E-4FD1-A981-C8D2EE3B4A91}"/>
          </ac:spMkLst>
        </pc:spChg>
        <pc:spChg chg="mod">
          <ac:chgData name="padmashreereddy22@gmail.com" userId="890bee11ac2559f8" providerId="LiveId" clId="{8D635BDE-284E-42CA-B041-E00546BE1BF4}" dt="2023-07-20T08:31:52.995" v="429"/>
          <ac:spMkLst>
            <pc:docMk/>
            <pc:sldMk cId="1212531831" sldId="1060"/>
            <ac:spMk id="583" creationId="{CFFC60D5-14B4-4C82-9272-B9E5C85A57C9}"/>
          </ac:spMkLst>
        </pc:spChg>
        <pc:spChg chg="mod">
          <ac:chgData name="padmashreereddy22@gmail.com" userId="890bee11ac2559f8" providerId="LiveId" clId="{8D635BDE-284E-42CA-B041-E00546BE1BF4}" dt="2023-07-20T08:31:52.995" v="429"/>
          <ac:spMkLst>
            <pc:docMk/>
            <pc:sldMk cId="1212531831" sldId="1060"/>
            <ac:spMk id="584" creationId="{34F80894-CFA2-4CA1-BB19-F708D093DE77}"/>
          </ac:spMkLst>
        </pc:spChg>
        <pc:spChg chg="mod">
          <ac:chgData name="padmashreereddy22@gmail.com" userId="890bee11ac2559f8" providerId="LiveId" clId="{8D635BDE-284E-42CA-B041-E00546BE1BF4}" dt="2023-07-20T08:31:52.995" v="429"/>
          <ac:spMkLst>
            <pc:docMk/>
            <pc:sldMk cId="1212531831" sldId="1060"/>
            <ac:spMk id="585" creationId="{71CDD259-BCB1-44F6-B5D5-BB51B53A7431}"/>
          </ac:spMkLst>
        </pc:spChg>
        <pc:spChg chg="mod">
          <ac:chgData name="padmashreereddy22@gmail.com" userId="890bee11ac2559f8" providerId="LiveId" clId="{8D635BDE-284E-42CA-B041-E00546BE1BF4}" dt="2023-07-20T08:31:52.995" v="429"/>
          <ac:spMkLst>
            <pc:docMk/>
            <pc:sldMk cId="1212531831" sldId="1060"/>
            <ac:spMk id="586" creationId="{4D83138D-A940-4B8E-92E8-E33169A8D11B}"/>
          </ac:spMkLst>
        </pc:spChg>
        <pc:spChg chg="mod">
          <ac:chgData name="padmashreereddy22@gmail.com" userId="890bee11ac2559f8" providerId="LiveId" clId="{8D635BDE-284E-42CA-B041-E00546BE1BF4}" dt="2023-07-20T08:31:52.995" v="429"/>
          <ac:spMkLst>
            <pc:docMk/>
            <pc:sldMk cId="1212531831" sldId="1060"/>
            <ac:spMk id="588" creationId="{A016211B-D6B0-4D74-8046-367FF13D9B7B}"/>
          </ac:spMkLst>
        </pc:spChg>
        <pc:spChg chg="mod">
          <ac:chgData name="padmashreereddy22@gmail.com" userId="890bee11ac2559f8" providerId="LiveId" clId="{8D635BDE-284E-42CA-B041-E00546BE1BF4}" dt="2023-07-20T08:31:52.995" v="429"/>
          <ac:spMkLst>
            <pc:docMk/>
            <pc:sldMk cId="1212531831" sldId="1060"/>
            <ac:spMk id="601" creationId="{54E07909-8229-4907-8990-87008E12E43A}"/>
          </ac:spMkLst>
        </pc:spChg>
        <pc:spChg chg="mod">
          <ac:chgData name="padmashreereddy22@gmail.com" userId="890bee11ac2559f8" providerId="LiveId" clId="{8D635BDE-284E-42CA-B041-E00546BE1BF4}" dt="2023-07-20T08:31:52.995" v="429"/>
          <ac:spMkLst>
            <pc:docMk/>
            <pc:sldMk cId="1212531831" sldId="1060"/>
            <ac:spMk id="602" creationId="{BD1D61EF-4FAA-4428-9688-F87B35CDF309}"/>
          </ac:spMkLst>
        </pc:spChg>
        <pc:spChg chg="add mod">
          <ac:chgData name="padmashreereddy22@gmail.com" userId="890bee11ac2559f8" providerId="LiveId" clId="{8D635BDE-284E-42CA-B041-E00546BE1BF4}" dt="2023-07-20T08:56:23.501" v="647"/>
          <ac:spMkLst>
            <pc:docMk/>
            <pc:sldMk cId="1212531831" sldId="1060"/>
            <ac:spMk id="616" creationId="{59783005-206B-4D18-A874-D9163EF66169}"/>
          </ac:spMkLst>
        </pc:spChg>
        <pc:spChg chg="mod">
          <ac:chgData name="padmashreereddy22@gmail.com" userId="890bee11ac2559f8" providerId="LiveId" clId="{8D635BDE-284E-42CA-B041-E00546BE1BF4}" dt="2023-07-20T08:56:23.501" v="647"/>
          <ac:spMkLst>
            <pc:docMk/>
            <pc:sldMk cId="1212531831" sldId="1060"/>
            <ac:spMk id="621" creationId="{95F870F6-1E36-441D-B15C-5D24BB51D82C}"/>
          </ac:spMkLst>
        </pc:spChg>
        <pc:spChg chg="mod">
          <ac:chgData name="padmashreereddy22@gmail.com" userId="890bee11ac2559f8" providerId="LiveId" clId="{8D635BDE-284E-42CA-B041-E00546BE1BF4}" dt="2023-07-20T08:56:23.501" v="647"/>
          <ac:spMkLst>
            <pc:docMk/>
            <pc:sldMk cId="1212531831" sldId="1060"/>
            <ac:spMk id="631" creationId="{34829CA6-F5F3-4EC3-AFE7-4B77C0988A06}"/>
          </ac:spMkLst>
        </pc:spChg>
        <pc:spChg chg="mod">
          <ac:chgData name="padmashreereddy22@gmail.com" userId="890bee11ac2559f8" providerId="LiveId" clId="{8D635BDE-284E-42CA-B041-E00546BE1BF4}" dt="2023-07-20T08:56:23.501" v="647"/>
          <ac:spMkLst>
            <pc:docMk/>
            <pc:sldMk cId="1212531831" sldId="1060"/>
            <ac:spMk id="637" creationId="{D83BB672-7ED3-4F2D-8E18-C1B3839FC1AE}"/>
          </ac:spMkLst>
        </pc:spChg>
        <pc:spChg chg="mod">
          <ac:chgData name="padmashreereddy22@gmail.com" userId="890bee11ac2559f8" providerId="LiveId" clId="{8D635BDE-284E-42CA-B041-E00546BE1BF4}" dt="2023-07-20T08:56:23.501" v="647"/>
          <ac:spMkLst>
            <pc:docMk/>
            <pc:sldMk cId="1212531831" sldId="1060"/>
            <ac:spMk id="658" creationId="{50C1768D-B929-44A1-82B9-30D1377E1B64}"/>
          </ac:spMkLst>
        </pc:spChg>
        <pc:spChg chg="mod">
          <ac:chgData name="padmashreereddy22@gmail.com" userId="890bee11ac2559f8" providerId="LiveId" clId="{8D635BDE-284E-42CA-B041-E00546BE1BF4}" dt="2023-07-20T08:56:23.501" v="647"/>
          <ac:spMkLst>
            <pc:docMk/>
            <pc:sldMk cId="1212531831" sldId="1060"/>
            <ac:spMk id="674" creationId="{8F272764-F4A6-4B5A-9185-11783001EDD6}"/>
          </ac:spMkLst>
        </pc:spChg>
        <pc:spChg chg="add mod">
          <ac:chgData name="padmashreereddy22@gmail.com" userId="890bee11ac2559f8" providerId="LiveId" clId="{8D635BDE-284E-42CA-B041-E00546BE1BF4}" dt="2023-07-20T08:56:23.501" v="647"/>
          <ac:spMkLst>
            <pc:docMk/>
            <pc:sldMk cId="1212531831" sldId="1060"/>
            <ac:spMk id="675" creationId="{7C7EA312-1AED-4BCA-9969-2EB88C26E28D}"/>
          </ac:spMkLst>
        </pc:spChg>
        <pc:spChg chg="add mod">
          <ac:chgData name="padmashreereddy22@gmail.com" userId="890bee11ac2559f8" providerId="LiveId" clId="{8D635BDE-284E-42CA-B041-E00546BE1BF4}" dt="2023-07-20T08:56:23.501" v="647"/>
          <ac:spMkLst>
            <pc:docMk/>
            <pc:sldMk cId="1212531831" sldId="1060"/>
            <ac:spMk id="676" creationId="{5FC01F9C-E2C0-4E3E-8BAD-C4B34EBAD3AF}"/>
          </ac:spMkLst>
        </pc:spChg>
        <pc:spChg chg="add mod">
          <ac:chgData name="padmashreereddy22@gmail.com" userId="890bee11ac2559f8" providerId="LiveId" clId="{8D635BDE-284E-42CA-B041-E00546BE1BF4}" dt="2023-07-20T08:56:23.501" v="647"/>
          <ac:spMkLst>
            <pc:docMk/>
            <pc:sldMk cId="1212531831" sldId="1060"/>
            <ac:spMk id="677" creationId="{FD919B33-4239-4A50-A10C-61236CE06ECC}"/>
          </ac:spMkLst>
        </pc:spChg>
        <pc:spChg chg="add mod">
          <ac:chgData name="padmashreereddy22@gmail.com" userId="890bee11ac2559f8" providerId="LiveId" clId="{8D635BDE-284E-42CA-B041-E00546BE1BF4}" dt="2023-07-20T08:56:23.501" v="647"/>
          <ac:spMkLst>
            <pc:docMk/>
            <pc:sldMk cId="1212531831" sldId="1060"/>
            <ac:spMk id="678" creationId="{3F9FDBD7-1761-4954-A2E3-1E90B1E278BD}"/>
          </ac:spMkLst>
        </pc:spChg>
        <pc:spChg chg="add mod">
          <ac:chgData name="padmashreereddy22@gmail.com" userId="890bee11ac2559f8" providerId="LiveId" clId="{8D635BDE-284E-42CA-B041-E00546BE1BF4}" dt="2023-07-20T08:56:23.501" v="647"/>
          <ac:spMkLst>
            <pc:docMk/>
            <pc:sldMk cId="1212531831" sldId="1060"/>
            <ac:spMk id="681" creationId="{3958FE99-71F6-4C57-B745-F27DC6F6A977}"/>
          </ac:spMkLst>
        </pc:spChg>
        <pc:spChg chg="mod">
          <ac:chgData name="padmashreereddy22@gmail.com" userId="890bee11ac2559f8" providerId="LiveId" clId="{8D635BDE-284E-42CA-B041-E00546BE1BF4}" dt="2023-07-20T08:56:23.501" v="647"/>
          <ac:spMkLst>
            <pc:docMk/>
            <pc:sldMk cId="1212531831" sldId="1060"/>
            <ac:spMk id="684" creationId="{93A4D421-C3ED-4E08-AE3B-3FE34EFEC20D}"/>
          </ac:spMkLst>
        </pc:spChg>
        <pc:spChg chg="mod">
          <ac:chgData name="padmashreereddy22@gmail.com" userId="890bee11ac2559f8" providerId="LiveId" clId="{8D635BDE-284E-42CA-B041-E00546BE1BF4}" dt="2023-07-20T08:56:23.501" v="647"/>
          <ac:spMkLst>
            <pc:docMk/>
            <pc:sldMk cId="1212531831" sldId="1060"/>
            <ac:spMk id="685" creationId="{58C7C112-765E-4CD3-95D5-E1A26439C2FB}"/>
          </ac:spMkLst>
        </pc:spChg>
        <pc:spChg chg="mod">
          <ac:chgData name="padmashreereddy22@gmail.com" userId="890bee11ac2559f8" providerId="LiveId" clId="{8D635BDE-284E-42CA-B041-E00546BE1BF4}" dt="2023-07-20T08:56:23.501" v="647"/>
          <ac:spMkLst>
            <pc:docMk/>
            <pc:sldMk cId="1212531831" sldId="1060"/>
            <ac:spMk id="686" creationId="{2F252AB8-0865-4E87-9F0F-DBB5ACF1627A}"/>
          </ac:spMkLst>
        </pc:spChg>
        <pc:spChg chg="mod">
          <ac:chgData name="padmashreereddy22@gmail.com" userId="890bee11ac2559f8" providerId="LiveId" clId="{8D635BDE-284E-42CA-B041-E00546BE1BF4}" dt="2023-07-20T08:56:23.501" v="647"/>
          <ac:spMkLst>
            <pc:docMk/>
            <pc:sldMk cId="1212531831" sldId="1060"/>
            <ac:spMk id="687" creationId="{6089C1C1-0F71-44BE-92B2-57781E26A889}"/>
          </ac:spMkLst>
        </pc:spChg>
        <pc:spChg chg="mod">
          <ac:chgData name="padmashreereddy22@gmail.com" userId="890bee11ac2559f8" providerId="LiveId" clId="{8D635BDE-284E-42CA-B041-E00546BE1BF4}" dt="2023-07-20T08:56:23.501" v="647"/>
          <ac:spMkLst>
            <pc:docMk/>
            <pc:sldMk cId="1212531831" sldId="1060"/>
            <ac:spMk id="689" creationId="{500939A1-2DE5-4257-B6BD-2E34935B5473}"/>
          </ac:spMkLst>
        </pc:spChg>
        <pc:spChg chg="mod">
          <ac:chgData name="padmashreereddy22@gmail.com" userId="890bee11ac2559f8" providerId="LiveId" clId="{8D635BDE-284E-42CA-B041-E00546BE1BF4}" dt="2023-07-20T08:56:23.501" v="647"/>
          <ac:spMkLst>
            <pc:docMk/>
            <pc:sldMk cId="1212531831" sldId="1060"/>
            <ac:spMk id="690" creationId="{6E92CE31-357A-4565-B31F-D1D795778105}"/>
          </ac:spMkLst>
        </pc:spChg>
        <pc:spChg chg="mod">
          <ac:chgData name="padmashreereddy22@gmail.com" userId="890bee11ac2559f8" providerId="LiveId" clId="{8D635BDE-284E-42CA-B041-E00546BE1BF4}" dt="2023-07-20T08:56:23.501" v="647"/>
          <ac:spMkLst>
            <pc:docMk/>
            <pc:sldMk cId="1212531831" sldId="1060"/>
            <ac:spMk id="691" creationId="{865C3ACF-206F-4B28-99A0-072FB54AFC39}"/>
          </ac:spMkLst>
        </pc:spChg>
        <pc:spChg chg="mod">
          <ac:chgData name="padmashreereddy22@gmail.com" userId="890bee11ac2559f8" providerId="LiveId" clId="{8D635BDE-284E-42CA-B041-E00546BE1BF4}" dt="2023-07-20T08:56:23.501" v="647"/>
          <ac:spMkLst>
            <pc:docMk/>
            <pc:sldMk cId="1212531831" sldId="1060"/>
            <ac:spMk id="692" creationId="{20D462BD-91E2-44A7-9812-BCDCBD85921E}"/>
          </ac:spMkLst>
        </pc:spChg>
        <pc:spChg chg="mod">
          <ac:chgData name="padmashreereddy22@gmail.com" userId="890bee11ac2559f8" providerId="LiveId" clId="{8D635BDE-284E-42CA-B041-E00546BE1BF4}" dt="2023-07-20T08:56:23.501" v="647"/>
          <ac:spMkLst>
            <pc:docMk/>
            <pc:sldMk cId="1212531831" sldId="1060"/>
            <ac:spMk id="694" creationId="{4FF2E41D-3FD7-4E15-B243-44BC13BADE66}"/>
          </ac:spMkLst>
        </pc:spChg>
        <pc:spChg chg="mod">
          <ac:chgData name="padmashreereddy22@gmail.com" userId="890bee11ac2559f8" providerId="LiveId" clId="{8D635BDE-284E-42CA-B041-E00546BE1BF4}" dt="2023-07-20T08:56:23.501" v="647"/>
          <ac:spMkLst>
            <pc:docMk/>
            <pc:sldMk cId="1212531831" sldId="1060"/>
            <ac:spMk id="695" creationId="{DC6F3309-CA5A-44B6-B728-3A350A8D9E26}"/>
          </ac:spMkLst>
        </pc:spChg>
        <pc:spChg chg="mod">
          <ac:chgData name="padmashreereddy22@gmail.com" userId="890bee11ac2559f8" providerId="LiveId" clId="{8D635BDE-284E-42CA-B041-E00546BE1BF4}" dt="2023-07-20T08:56:23.501" v="647"/>
          <ac:spMkLst>
            <pc:docMk/>
            <pc:sldMk cId="1212531831" sldId="1060"/>
            <ac:spMk id="696" creationId="{E47AD016-FF4B-4007-9C80-196860D2985A}"/>
          </ac:spMkLst>
        </pc:spChg>
        <pc:spChg chg="mod">
          <ac:chgData name="padmashreereddy22@gmail.com" userId="890bee11ac2559f8" providerId="LiveId" clId="{8D635BDE-284E-42CA-B041-E00546BE1BF4}" dt="2023-07-20T08:56:23.501" v="647"/>
          <ac:spMkLst>
            <pc:docMk/>
            <pc:sldMk cId="1212531831" sldId="1060"/>
            <ac:spMk id="697" creationId="{78FDC306-53E5-4D6D-91E3-4E43CD2843E1}"/>
          </ac:spMkLst>
        </pc:spChg>
        <pc:spChg chg="mod">
          <ac:chgData name="padmashreereddy22@gmail.com" userId="890bee11ac2559f8" providerId="LiveId" clId="{8D635BDE-284E-42CA-B041-E00546BE1BF4}" dt="2023-07-20T08:56:23.501" v="647"/>
          <ac:spMkLst>
            <pc:docMk/>
            <pc:sldMk cId="1212531831" sldId="1060"/>
            <ac:spMk id="699" creationId="{6CD643D3-217E-4B6B-8AD3-5B69524CBB17}"/>
          </ac:spMkLst>
        </pc:spChg>
        <pc:spChg chg="mod">
          <ac:chgData name="padmashreereddy22@gmail.com" userId="890bee11ac2559f8" providerId="LiveId" clId="{8D635BDE-284E-42CA-B041-E00546BE1BF4}" dt="2023-07-20T08:56:23.501" v="647"/>
          <ac:spMkLst>
            <pc:docMk/>
            <pc:sldMk cId="1212531831" sldId="1060"/>
            <ac:spMk id="700" creationId="{1D40E440-B086-48D5-90B8-B04416BCC46C}"/>
          </ac:spMkLst>
        </pc:spChg>
        <pc:spChg chg="mod">
          <ac:chgData name="padmashreereddy22@gmail.com" userId="890bee11ac2559f8" providerId="LiveId" clId="{8D635BDE-284E-42CA-B041-E00546BE1BF4}" dt="2023-07-20T08:56:23.501" v="647"/>
          <ac:spMkLst>
            <pc:docMk/>
            <pc:sldMk cId="1212531831" sldId="1060"/>
            <ac:spMk id="701" creationId="{A4D1F2FD-2FF6-4012-8425-6695D6E338E2}"/>
          </ac:spMkLst>
        </pc:spChg>
        <pc:spChg chg="mod">
          <ac:chgData name="padmashreereddy22@gmail.com" userId="890bee11ac2559f8" providerId="LiveId" clId="{8D635BDE-284E-42CA-B041-E00546BE1BF4}" dt="2023-07-20T08:56:23.501" v="647"/>
          <ac:spMkLst>
            <pc:docMk/>
            <pc:sldMk cId="1212531831" sldId="1060"/>
            <ac:spMk id="702" creationId="{B3EEC543-70B7-4D59-AC3E-1AE100075F0D}"/>
          </ac:spMkLst>
        </pc:spChg>
        <pc:spChg chg="add mod">
          <ac:chgData name="padmashreereddy22@gmail.com" userId="890bee11ac2559f8" providerId="LiveId" clId="{8D635BDE-284E-42CA-B041-E00546BE1BF4}" dt="2023-07-20T08:56:23.501" v="647"/>
          <ac:spMkLst>
            <pc:docMk/>
            <pc:sldMk cId="1212531831" sldId="1060"/>
            <ac:spMk id="703" creationId="{FB792118-76C2-43E4-86F1-87B08D07FD7E}"/>
          </ac:spMkLst>
        </pc:spChg>
        <pc:spChg chg="mod">
          <ac:chgData name="padmashreereddy22@gmail.com" userId="890bee11ac2559f8" providerId="LiveId" clId="{8D635BDE-284E-42CA-B041-E00546BE1BF4}" dt="2023-07-20T08:56:23.501" v="647"/>
          <ac:spMkLst>
            <pc:docMk/>
            <pc:sldMk cId="1212531831" sldId="1060"/>
            <ac:spMk id="709" creationId="{19CF6B5F-A3CC-44D7-9750-30D101E97A79}"/>
          </ac:spMkLst>
        </pc:spChg>
        <pc:spChg chg="mod">
          <ac:chgData name="padmashreereddy22@gmail.com" userId="890bee11ac2559f8" providerId="LiveId" clId="{8D635BDE-284E-42CA-B041-E00546BE1BF4}" dt="2023-07-20T08:56:23.501" v="647"/>
          <ac:spMkLst>
            <pc:docMk/>
            <pc:sldMk cId="1212531831" sldId="1060"/>
            <ac:spMk id="710" creationId="{C30D90C6-C8A9-4437-BCA8-79C8D7030A5E}"/>
          </ac:spMkLst>
        </pc:spChg>
        <pc:spChg chg="mod">
          <ac:chgData name="padmashreereddy22@gmail.com" userId="890bee11ac2559f8" providerId="LiveId" clId="{8D635BDE-284E-42CA-B041-E00546BE1BF4}" dt="2023-07-20T08:56:23.501" v="647"/>
          <ac:spMkLst>
            <pc:docMk/>
            <pc:sldMk cId="1212531831" sldId="1060"/>
            <ac:spMk id="711" creationId="{EADC45ED-2BF3-4678-9991-42E9A7202524}"/>
          </ac:spMkLst>
        </pc:spChg>
        <pc:spChg chg="mod">
          <ac:chgData name="padmashreereddy22@gmail.com" userId="890bee11ac2559f8" providerId="LiveId" clId="{8D635BDE-284E-42CA-B041-E00546BE1BF4}" dt="2023-07-20T08:56:23.501" v="647"/>
          <ac:spMkLst>
            <pc:docMk/>
            <pc:sldMk cId="1212531831" sldId="1060"/>
            <ac:spMk id="712" creationId="{5DDA678C-ED45-4E71-A179-F7AD2823B288}"/>
          </ac:spMkLst>
        </pc:spChg>
        <pc:spChg chg="mod">
          <ac:chgData name="padmashreereddy22@gmail.com" userId="890bee11ac2559f8" providerId="LiveId" clId="{8D635BDE-284E-42CA-B041-E00546BE1BF4}" dt="2023-07-20T08:56:23.501" v="647"/>
          <ac:spMkLst>
            <pc:docMk/>
            <pc:sldMk cId="1212531831" sldId="1060"/>
            <ac:spMk id="713" creationId="{4E825628-4E97-402E-87D4-97F80BDE4E06}"/>
          </ac:spMkLst>
        </pc:spChg>
        <pc:spChg chg="mod">
          <ac:chgData name="padmashreereddy22@gmail.com" userId="890bee11ac2559f8" providerId="LiveId" clId="{8D635BDE-284E-42CA-B041-E00546BE1BF4}" dt="2023-07-20T08:56:23.501" v="647"/>
          <ac:spMkLst>
            <pc:docMk/>
            <pc:sldMk cId="1212531831" sldId="1060"/>
            <ac:spMk id="724" creationId="{E8604548-31AF-4ACB-A36D-12472F57BBA8}"/>
          </ac:spMkLst>
        </pc:spChg>
        <pc:spChg chg="mod">
          <ac:chgData name="padmashreereddy22@gmail.com" userId="890bee11ac2559f8" providerId="LiveId" clId="{8D635BDE-284E-42CA-B041-E00546BE1BF4}" dt="2023-07-20T08:56:23.501" v="647"/>
          <ac:spMkLst>
            <pc:docMk/>
            <pc:sldMk cId="1212531831" sldId="1060"/>
            <ac:spMk id="727" creationId="{B576B68C-9DB0-4CF5-8DD9-3AE9FC519744}"/>
          </ac:spMkLst>
        </pc:spChg>
        <pc:spChg chg="mod">
          <ac:chgData name="padmashreereddy22@gmail.com" userId="890bee11ac2559f8" providerId="LiveId" clId="{8D635BDE-284E-42CA-B041-E00546BE1BF4}" dt="2023-07-20T08:56:23.501" v="647"/>
          <ac:spMkLst>
            <pc:docMk/>
            <pc:sldMk cId="1212531831" sldId="1060"/>
            <ac:spMk id="731" creationId="{DAE1070A-21E3-4A3E-9727-29FD268AD121}"/>
          </ac:spMkLst>
        </pc:spChg>
        <pc:spChg chg="mod">
          <ac:chgData name="padmashreereddy22@gmail.com" userId="890bee11ac2559f8" providerId="LiveId" clId="{8D635BDE-284E-42CA-B041-E00546BE1BF4}" dt="2023-07-20T08:56:23.501" v="647"/>
          <ac:spMkLst>
            <pc:docMk/>
            <pc:sldMk cId="1212531831" sldId="1060"/>
            <ac:spMk id="737" creationId="{568BA786-E042-4B29-9C29-991C76F0BB88}"/>
          </ac:spMkLst>
        </pc:spChg>
        <pc:spChg chg="add mod">
          <ac:chgData name="padmashreereddy22@gmail.com" userId="890bee11ac2559f8" providerId="LiveId" clId="{8D635BDE-284E-42CA-B041-E00546BE1BF4}" dt="2023-07-20T08:56:23.501" v="647"/>
          <ac:spMkLst>
            <pc:docMk/>
            <pc:sldMk cId="1212531831" sldId="1060"/>
            <ac:spMk id="746" creationId="{537DDFEE-BC7C-43F0-A422-C9ACA13172C6}"/>
          </ac:spMkLst>
        </pc:spChg>
        <pc:spChg chg="add mod">
          <ac:chgData name="padmashreereddy22@gmail.com" userId="890bee11ac2559f8" providerId="LiveId" clId="{8D635BDE-284E-42CA-B041-E00546BE1BF4}" dt="2023-07-20T08:56:23.501" v="647"/>
          <ac:spMkLst>
            <pc:docMk/>
            <pc:sldMk cId="1212531831" sldId="1060"/>
            <ac:spMk id="749" creationId="{AECC291D-4CBE-4647-90E3-9BED7E2CE6D8}"/>
          </ac:spMkLst>
        </pc:spChg>
        <pc:spChg chg="add mod">
          <ac:chgData name="padmashreereddy22@gmail.com" userId="890bee11ac2559f8" providerId="LiveId" clId="{8D635BDE-284E-42CA-B041-E00546BE1BF4}" dt="2023-07-20T08:56:23.501" v="647"/>
          <ac:spMkLst>
            <pc:docMk/>
            <pc:sldMk cId="1212531831" sldId="1060"/>
            <ac:spMk id="750" creationId="{E66F8C2C-15E1-4964-A37C-B4E18C308921}"/>
          </ac:spMkLst>
        </pc:spChg>
        <pc:spChg chg="add mod">
          <ac:chgData name="padmashreereddy22@gmail.com" userId="890bee11ac2559f8" providerId="LiveId" clId="{8D635BDE-284E-42CA-B041-E00546BE1BF4}" dt="2023-07-20T08:56:23.501" v="647"/>
          <ac:spMkLst>
            <pc:docMk/>
            <pc:sldMk cId="1212531831" sldId="1060"/>
            <ac:spMk id="751" creationId="{D5B2BCB0-964C-4250-BF71-800A818E6D99}"/>
          </ac:spMkLst>
        </pc:spChg>
        <pc:spChg chg="add mod">
          <ac:chgData name="padmashreereddy22@gmail.com" userId="890bee11ac2559f8" providerId="LiveId" clId="{8D635BDE-284E-42CA-B041-E00546BE1BF4}" dt="2023-07-20T08:56:23.501" v="647"/>
          <ac:spMkLst>
            <pc:docMk/>
            <pc:sldMk cId="1212531831" sldId="1060"/>
            <ac:spMk id="754" creationId="{3DB29E5D-E5B4-4D59-8600-2C07D5D40212}"/>
          </ac:spMkLst>
        </pc:spChg>
        <pc:spChg chg="add mod">
          <ac:chgData name="padmashreereddy22@gmail.com" userId="890bee11ac2559f8" providerId="LiveId" clId="{8D635BDE-284E-42CA-B041-E00546BE1BF4}" dt="2023-07-20T08:56:23.501" v="647"/>
          <ac:spMkLst>
            <pc:docMk/>
            <pc:sldMk cId="1212531831" sldId="1060"/>
            <ac:spMk id="756" creationId="{D1359779-FA7F-40DD-859C-3D7486E091A6}"/>
          </ac:spMkLst>
        </pc:spChg>
        <pc:spChg chg="mod">
          <ac:chgData name="padmashreereddy22@gmail.com" userId="890bee11ac2559f8" providerId="LiveId" clId="{8D635BDE-284E-42CA-B041-E00546BE1BF4}" dt="2023-07-20T08:56:23.501" v="647"/>
          <ac:spMkLst>
            <pc:docMk/>
            <pc:sldMk cId="1212531831" sldId="1060"/>
            <ac:spMk id="758" creationId="{6BDE35F1-8900-4982-A09E-002CD82C5FB8}"/>
          </ac:spMkLst>
        </pc:spChg>
        <pc:spChg chg="mod">
          <ac:chgData name="padmashreereddy22@gmail.com" userId="890bee11ac2559f8" providerId="LiveId" clId="{8D635BDE-284E-42CA-B041-E00546BE1BF4}" dt="2023-07-20T08:56:23.501" v="647"/>
          <ac:spMkLst>
            <pc:docMk/>
            <pc:sldMk cId="1212531831" sldId="1060"/>
            <ac:spMk id="768" creationId="{3862681D-2E86-41A8-A407-243E540DF701}"/>
          </ac:spMkLst>
        </pc:spChg>
        <pc:spChg chg="mod">
          <ac:chgData name="padmashreereddy22@gmail.com" userId="890bee11ac2559f8" providerId="LiveId" clId="{8D635BDE-284E-42CA-B041-E00546BE1BF4}" dt="2023-07-20T15:32:13.932" v="839" actId="1076"/>
          <ac:spMkLst>
            <pc:docMk/>
            <pc:sldMk cId="1212531831" sldId="1060"/>
            <ac:spMk id="774" creationId="{7D6C2A1E-D102-49C6-84D0-DD8E5A539C42}"/>
          </ac:spMkLst>
        </pc:spChg>
        <pc:spChg chg="mod">
          <ac:chgData name="padmashreereddy22@gmail.com" userId="890bee11ac2559f8" providerId="LiveId" clId="{8D635BDE-284E-42CA-B041-E00546BE1BF4}" dt="2023-07-20T08:56:23.501" v="647"/>
          <ac:spMkLst>
            <pc:docMk/>
            <pc:sldMk cId="1212531831" sldId="1060"/>
            <ac:spMk id="791" creationId="{E8320853-D6D0-44A1-B641-082A847CD07D}"/>
          </ac:spMkLst>
        </pc:spChg>
        <pc:spChg chg="mod">
          <ac:chgData name="padmashreereddy22@gmail.com" userId="890bee11ac2559f8" providerId="LiveId" clId="{8D635BDE-284E-42CA-B041-E00546BE1BF4}" dt="2023-07-20T08:56:23.501" v="647"/>
          <ac:spMkLst>
            <pc:docMk/>
            <pc:sldMk cId="1212531831" sldId="1060"/>
            <ac:spMk id="792" creationId="{EE9C2099-E362-4717-B9D4-14D417FC890E}"/>
          </ac:spMkLst>
        </pc:spChg>
        <pc:spChg chg="mod">
          <ac:chgData name="padmashreereddy22@gmail.com" userId="890bee11ac2559f8" providerId="LiveId" clId="{8D635BDE-284E-42CA-B041-E00546BE1BF4}" dt="2023-07-20T08:56:23.501" v="647"/>
          <ac:spMkLst>
            <pc:docMk/>
            <pc:sldMk cId="1212531831" sldId="1060"/>
            <ac:spMk id="796" creationId="{17618C12-CCBA-4FE3-A240-D0D37163BD4E}"/>
          </ac:spMkLst>
        </pc:spChg>
        <pc:spChg chg="mod">
          <ac:chgData name="padmashreereddy22@gmail.com" userId="890bee11ac2559f8" providerId="LiveId" clId="{8D635BDE-284E-42CA-B041-E00546BE1BF4}" dt="2023-07-20T08:56:23.501" v="647"/>
          <ac:spMkLst>
            <pc:docMk/>
            <pc:sldMk cId="1212531831" sldId="1060"/>
            <ac:spMk id="799" creationId="{BE88857E-8DCA-4B43-8680-F0DE85937B67}"/>
          </ac:spMkLst>
        </pc:spChg>
        <pc:spChg chg="mod">
          <ac:chgData name="padmashreereddy22@gmail.com" userId="890bee11ac2559f8" providerId="LiveId" clId="{8D635BDE-284E-42CA-B041-E00546BE1BF4}" dt="2023-07-20T08:56:23.501" v="647"/>
          <ac:spMkLst>
            <pc:docMk/>
            <pc:sldMk cId="1212531831" sldId="1060"/>
            <ac:spMk id="800" creationId="{E7C06B6A-388E-478F-B831-C372863BF14F}"/>
          </ac:spMkLst>
        </pc:spChg>
        <pc:spChg chg="mod">
          <ac:chgData name="padmashreereddy22@gmail.com" userId="890bee11ac2559f8" providerId="LiveId" clId="{8D635BDE-284E-42CA-B041-E00546BE1BF4}" dt="2023-07-20T08:56:23.501" v="647"/>
          <ac:spMkLst>
            <pc:docMk/>
            <pc:sldMk cId="1212531831" sldId="1060"/>
            <ac:spMk id="801" creationId="{BE5C57CF-7823-4F59-BAB4-7425ACFF1B0C}"/>
          </ac:spMkLst>
        </pc:spChg>
        <pc:spChg chg="mod">
          <ac:chgData name="padmashreereddy22@gmail.com" userId="890bee11ac2559f8" providerId="LiveId" clId="{8D635BDE-284E-42CA-B041-E00546BE1BF4}" dt="2023-07-20T08:56:23.501" v="647"/>
          <ac:spMkLst>
            <pc:docMk/>
            <pc:sldMk cId="1212531831" sldId="1060"/>
            <ac:spMk id="802" creationId="{FBFB2337-2785-4311-8819-EA7F06846C36}"/>
          </ac:spMkLst>
        </pc:spChg>
        <pc:spChg chg="mod">
          <ac:chgData name="padmashreereddy22@gmail.com" userId="890bee11ac2559f8" providerId="LiveId" clId="{8D635BDE-284E-42CA-B041-E00546BE1BF4}" dt="2023-07-20T08:56:23.501" v="647"/>
          <ac:spMkLst>
            <pc:docMk/>
            <pc:sldMk cId="1212531831" sldId="1060"/>
            <ac:spMk id="804" creationId="{B96BEFAC-1E62-4664-9262-54FEC21E9E1F}"/>
          </ac:spMkLst>
        </pc:spChg>
        <pc:spChg chg="mod">
          <ac:chgData name="padmashreereddy22@gmail.com" userId="890bee11ac2559f8" providerId="LiveId" clId="{8D635BDE-284E-42CA-B041-E00546BE1BF4}" dt="2023-07-20T08:56:23.501" v="647"/>
          <ac:spMkLst>
            <pc:docMk/>
            <pc:sldMk cId="1212531831" sldId="1060"/>
            <ac:spMk id="817" creationId="{F9E58ABC-C94D-4585-B4E9-EF71CDD87019}"/>
          </ac:spMkLst>
        </pc:spChg>
        <pc:spChg chg="mod">
          <ac:chgData name="padmashreereddy22@gmail.com" userId="890bee11ac2559f8" providerId="LiveId" clId="{8D635BDE-284E-42CA-B041-E00546BE1BF4}" dt="2023-07-20T08:56:23.501" v="647"/>
          <ac:spMkLst>
            <pc:docMk/>
            <pc:sldMk cId="1212531831" sldId="1060"/>
            <ac:spMk id="818" creationId="{57ADFEA7-A465-4646-964F-922AB0BC6059}"/>
          </ac:spMkLst>
        </pc:spChg>
        <pc:spChg chg="mod">
          <ac:chgData name="padmashreereddy22@gmail.com" userId="890bee11ac2559f8" providerId="LiveId" clId="{8D635BDE-284E-42CA-B041-E00546BE1BF4}" dt="2023-07-20T08:56:23.501" v="647"/>
          <ac:spMkLst>
            <pc:docMk/>
            <pc:sldMk cId="1212531831" sldId="1060"/>
            <ac:spMk id="828" creationId="{7B81F875-A398-4E9A-9FED-108ECD5C204B}"/>
          </ac:spMkLst>
        </pc:spChg>
        <pc:spChg chg="mod">
          <ac:chgData name="padmashreereddy22@gmail.com" userId="890bee11ac2559f8" providerId="LiveId" clId="{8D635BDE-284E-42CA-B041-E00546BE1BF4}" dt="2023-07-20T08:56:23.501" v="647"/>
          <ac:spMkLst>
            <pc:docMk/>
            <pc:sldMk cId="1212531831" sldId="1060"/>
            <ac:spMk id="829" creationId="{C52E1BAF-0DC5-4F89-836D-4189CF390464}"/>
          </ac:spMkLst>
        </pc:spChg>
        <pc:spChg chg="mod">
          <ac:chgData name="padmashreereddy22@gmail.com" userId="890bee11ac2559f8" providerId="LiveId" clId="{8D635BDE-284E-42CA-B041-E00546BE1BF4}" dt="2023-07-20T08:56:23.501" v="647"/>
          <ac:spMkLst>
            <pc:docMk/>
            <pc:sldMk cId="1212531831" sldId="1060"/>
            <ac:spMk id="830" creationId="{5945B5FB-9D8C-43E6-B120-910C8D10EDB7}"/>
          </ac:spMkLst>
        </pc:spChg>
        <pc:spChg chg="mod">
          <ac:chgData name="padmashreereddy22@gmail.com" userId="890bee11ac2559f8" providerId="LiveId" clId="{8D635BDE-284E-42CA-B041-E00546BE1BF4}" dt="2023-07-20T08:56:23.501" v="647"/>
          <ac:spMkLst>
            <pc:docMk/>
            <pc:sldMk cId="1212531831" sldId="1060"/>
            <ac:spMk id="831" creationId="{D9B0EDDE-A29A-4CF0-BC39-71226A742694}"/>
          </ac:spMkLst>
        </pc:spChg>
        <pc:spChg chg="mod">
          <ac:chgData name="padmashreereddy22@gmail.com" userId="890bee11ac2559f8" providerId="LiveId" clId="{8D635BDE-284E-42CA-B041-E00546BE1BF4}" dt="2023-07-20T08:56:23.501" v="647"/>
          <ac:spMkLst>
            <pc:docMk/>
            <pc:sldMk cId="1212531831" sldId="1060"/>
            <ac:spMk id="833" creationId="{BAF19C61-E085-4B95-A181-8482B939AA38}"/>
          </ac:spMkLst>
        </pc:spChg>
        <pc:spChg chg="mod">
          <ac:chgData name="padmashreereddy22@gmail.com" userId="890bee11ac2559f8" providerId="LiveId" clId="{8D635BDE-284E-42CA-B041-E00546BE1BF4}" dt="2023-07-20T08:56:23.501" v="647"/>
          <ac:spMkLst>
            <pc:docMk/>
            <pc:sldMk cId="1212531831" sldId="1060"/>
            <ac:spMk id="846" creationId="{897E349E-ED93-4958-ACF5-922A6C32E2D8}"/>
          </ac:spMkLst>
        </pc:spChg>
        <pc:spChg chg="mod">
          <ac:chgData name="padmashreereddy22@gmail.com" userId="890bee11ac2559f8" providerId="LiveId" clId="{8D635BDE-284E-42CA-B041-E00546BE1BF4}" dt="2023-07-20T08:56:23.501" v="647"/>
          <ac:spMkLst>
            <pc:docMk/>
            <pc:sldMk cId="1212531831" sldId="1060"/>
            <ac:spMk id="847" creationId="{9DEAC394-DEC2-4AE1-BEF3-8F8D1BEE2E64}"/>
          </ac:spMkLst>
        </pc:spChg>
        <pc:spChg chg="mod">
          <ac:chgData name="padmashreereddy22@gmail.com" userId="890bee11ac2559f8" providerId="LiveId" clId="{8D635BDE-284E-42CA-B041-E00546BE1BF4}" dt="2023-07-20T08:56:23.501" v="647"/>
          <ac:spMkLst>
            <pc:docMk/>
            <pc:sldMk cId="1212531831" sldId="1060"/>
            <ac:spMk id="857" creationId="{9888CCD5-F30D-4E2D-AF2C-8E629CCF2A44}"/>
          </ac:spMkLst>
        </pc:spChg>
        <pc:spChg chg="mod">
          <ac:chgData name="padmashreereddy22@gmail.com" userId="890bee11ac2559f8" providerId="LiveId" clId="{8D635BDE-284E-42CA-B041-E00546BE1BF4}" dt="2023-07-20T08:56:23.501" v="647"/>
          <ac:spMkLst>
            <pc:docMk/>
            <pc:sldMk cId="1212531831" sldId="1060"/>
            <ac:spMk id="858" creationId="{8E158BF0-681C-46F7-B989-E32184813AD7}"/>
          </ac:spMkLst>
        </pc:spChg>
        <pc:spChg chg="mod">
          <ac:chgData name="padmashreereddy22@gmail.com" userId="890bee11ac2559f8" providerId="LiveId" clId="{8D635BDE-284E-42CA-B041-E00546BE1BF4}" dt="2023-07-20T08:56:23.501" v="647"/>
          <ac:spMkLst>
            <pc:docMk/>
            <pc:sldMk cId="1212531831" sldId="1060"/>
            <ac:spMk id="859" creationId="{7F998E5A-14FC-4D10-90D3-0F25FBFD6776}"/>
          </ac:spMkLst>
        </pc:spChg>
        <pc:spChg chg="mod">
          <ac:chgData name="padmashreereddy22@gmail.com" userId="890bee11ac2559f8" providerId="LiveId" clId="{8D635BDE-284E-42CA-B041-E00546BE1BF4}" dt="2023-07-20T08:56:23.501" v="647"/>
          <ac:spMkLst>
            <pc:docMk/>
            <pc:sldMk cId="1212531831" sldId="1060"/>
            <ac:spMk id="860" creationId="{89C3FD3E-6827-4E4A-9C32-89AC24C51A21}"/>
          </ac:spMkLst>
        </pc:spChg>
        <pc:spChg chg="mod">
          <ac:chgData name="padmashreereddy22@gmail.com" userId="890bee11ac2559f8" providerId="LiveId" clId="{8D635BDE-284E-42CA-B041-E00546BE1BF4}" dt="2023-07-20T08:56:23.501" v="647"/>
          <ac:spMkLst>
            <pc:docMk/>
            <pc:sldMk cId="1212531831" sldId="1060"/>
            <ac:spMk id="862" creationId="{65FA71E7-A2C3-4448-A6B5-35B878D0353A}"/>
          </ac:spMkLst>
        </pc:spChg>
        <pc:spChg chg="mod">
          <ac:chgData name="padmashreereddy22@gmail.com" userId="890bee11ac2559f8" providerId="LiveId" clId="{8D635BDE-284E-42CA-B041-E00546BE1BF4}" dt="2023-07-20T08:56:23.501" v="647"/>
          <ac:spMkLst>
            <pc:docMk/>
            <pc:sldMk cId="1212531831" sldId="1060"/>
            <ac:spMk id="875" creationId="{93B4706E-16F7-48EC-82EB-BB3337F0C7A1}"/>
          </ac:spMkLst>
        </pc:spChg>
        <pc:spChg chg="mod">
          <ac:chgData name="padmashreereddy22@gmail.com" userId="890bee11ac2559f8" providerId="LiveId" clId="{8D635BDE-284E-42CA-B041-E00546BE1BF4}" dt="2023-07-20T08:56:23.501" v="647"/>
          <ac:spMkLst>
            <pc:docMk/>
            <pc:sldMk cId="1212531831" sldId="1060"/>
            <ac:spMk id="876" creationId="{1CC1AD08-6FEC-4C63-8D63-55761B3DA37D}"/>
          </ac:spMkLst>
        </pc:spChg>
        <pc:spChg chg="mod">
          <ac:chgData name="padmashreereddy22@gmail.com" userId="890bee11ac2559f8" providerId="LiveId" clId="{8D635BDE-284E-42CA-B041-E00546BE1BF4}" dt="2023-07-20T08:56:23.501" v="647"/>
          <ac:spMkLst>
            <pc:docMk/>
            <pc:sldMk cId="1212531831" sldId="1060"/>
            <ac:spMk id="886" creationId="{F6873B80-70B6-4AB6-A533-0E32414A7002}"/>
          </ac:spMkLst>
        </pc:spChg>
        <pc:spChg chg="mod">
          <ac:chgData name="padmashreereddy22@gmail.com" userId="890bee11ac2559f8" providerId="LiveId" clId="{8D635BDE-284E-42CA-B041-E00546BE1BF4}" dt="2023-07-20T08:56:23.501" v="647"/>
          <ac:spMkLst>
            <pc:docMk/>
            <pc:sldMk cId="1212531831" sldId="1060"/>
            <ac:spMk id="887" creationId="{08935828-AED8-4F22-8F3E-53492A3ECE90}"/>
          </ac:spMkLst>
        </pc:spChg>
        <pc:spChg chg="mod">
          <ac:chgData name="padmashreereddy22@gmail.com" userId="890bee11ac2559f8" providerId="LiveId" clId="{8D635BDE-284E-42CA-B041-E00546BE1BF4}" dt="2023-07-20T08:56:23.501" v="647"/>
          <ac:spMkLst>
            <pc:docMk/>
            <pc:sldMk cId="1212531831" sldId="1060"/>
            <ac:spMk id="888" creationId="{7F09B961-F2FB-4B0E-80DE-99A4CE4EF840}"/>
          </ac:spMkLst>
        </pc:spChg>
        <pc:spChg chg="mod">
          <ac:chgData name="padmashreereddy22@gmail.com" userId="890bee11ac2559f8" providerId="LiveId" clId="{8D635BDE-284E-42CA-B041-E00546BE1BF4}" dt="2023-07-20T08:56:23.501" v="647"/>
          <ac:spMkLst>
            <pc:docMk/>
            <pc:sldMk cId="1212531831" sldId="1060"/>
            <ac:spMk id="889" creationId="{F42906B4-D70A-4C73-B3A2-24C09EC6012F}"/>
          </ac:spMkLst>
        </pc:spChg>
        <pc:spChg chg="mod">
          <ac:chgData name="padmashreereddy22@gmail.com" userId="890bee11ac2559f8" providerId="LiveId" clId="{8D635BDE-284E-42CA-B041-E00546BE1BF4}" dt="2023-07-20T08:56:23.501" v="647"/>
          <ac:spMkLst>
            <pc:docMk/>
            <pc:sldMk cId="1212531831" sldId="1060"/>
            <ac:spMk id="891" creationId="{BDB0883B-58C4-4EC7-9BBA-839D3ACF3336}"/>
          </ac:spMkLst>
        </pc:spChg>
        <pc:spChg chg="mod">
          <ac:chgData name="padmashreereddy22@gmail.com" userId="890bee11ac2559f8" providerId="LiveId" clId="{8D635BDE-284E-42CA-B041-E00546BE1BF4}" dt="2023-07-20T08:56:23.501" v="647"/>
          <ac:spMkLst>
            <pc:docMk/>
            <pc:sldMk cId="1212531831" sldId="1060"/>
            <ac:spMk id="904" creationId="{0A7F1CFF-6C3D-4D2E-A23C-ECACBEDDBA59}"/>
          </ac:spMkLst>
        </pc:spChg>
        <pc:spChg chg="mod">
          <ac:chgData name="padmashreereddy22@gmail.com" userId="890bee11ac2559f8" providerId="LiveId" clId="{8D635BDE-284E-42CA-B041-E00546BE1BF4}" dt="2023-07-20T08:56:23.501" v="647"/>
          <ac:spMkLst>
            <pc:docMk/>
            <pc:sldMk cId="1212531831" sldId="1060"/>
            <ac:spMk id="905" creationId="{3E5CA8C1-DF2A-4F25-A76C-A843D2394DE1}"/>
          </ac:spMkLst>
        </pc:spChg>
        <pc:spChg chg="mod">
          <ac:chgData name="padmashreereddy22@gmail.com" userId="890bee11ac2559f8" providerId="LiveId" clId="{8D635BDE-284E-42CA-B041-E00546BE1BF4}" dt="2023-07-20T08:56:23.501" v="647"/>
          <ac:spMkLst>
            <pc:docMk/>
            <pc:sldMk cId="1212531831" sldId="1060"/>
            <ac:spMk id="915" creationId="{EFD1560A-BE9C-409A-84A1-7C55DD733211}"/>
          </ac:spMkLst>
        </pc:spChg>
        <pc:spChg chg="mod">
          <ac:chgData name="padmashreereddy22@gmail.com" userId="890bee11ac2559f8" providerId="LiveId" clId="{8D635BDE-284E-42CA-B041-E00546BE1BF4}" dt="2023-07-20T08:56:23.501" v="647"/>
          <ac:spMkLst>
            <pc:docMk/>
            <pc:sldMk cId="1212531831" sldId="1060"/>
            <ac:spMk id="916" creationId="{4232C130-4015-45B8-8B15-65AA7ADAC50E}"/>
          </ac:spMkLst>
        </pc:spChg>
        <pc:spChg chg="mod">
          <ac:chgData name="padmashreereddy22@gmail.com" userId="890bee11ac2559f8" providerId="LiveId" clId="{8D635BDE-284E-42CA-B041-E00546BE1BF4}" dt="2023-07-20T08:56:23.501" v="647"/>
          <ac:spMkLst>
            <pc:docMk/>
            <pc:sldMk cId="1212531831" sldId="1060"/>
            <ac:spMk id="917" creationId="{C7E95939-7C7C-4B4C-A799-7F39C088D7B0}"/>
          </ac:spMkLst>
        </pc:spChg>
        <pc:spChg chg="mod">
          <ac:chgData name="padmashreereddy22@gmail.com" userId="890bee11ac2559f8" providerId="LiveId" clId="{8D635BDE-284E-42CA-B041-E00546BE1BF4}" dt="2023-07-20T08:56:23.501" v="647"/>
          <ac:spMkLst>
            <pc:docMk/>
            <pc:sldMk cId="1212531831" sldId="1060"/>
            <ac:spMk id="918" creationId="{BC73D48A-2CBC-46C3-AD02-47E3A4359480}"/>
          </ac:spMkLst>
        </pc:spChg>
        <pc:spChg chg="mod">
          <ac:chgData name="padmashreereddy22@gmail.com" userId="890bee11ac2559f8" providerId="LiveId" clId="{8D635BDE-284E-42CA-B041-E00546BE1BF4}" dt="2023-07-20T08:56:23.501" v="647"/>
          <ac:spMkLst>
            <pc:docMk/>
            <pc:sldMk cId="1212531831" sldId="1060"/>
            <ac:spMk id="920" creationId="{5543DBBD-BACF-467C-B496-58988B1FF8E0}"/>
          </ac:spMkLst>
        </pc:spChg>
        <pc:spChg chg="mod">
          <ac:chgData name="padmashreereddy22@gmail.com" userId="890bee11ac2559f8" providerId="LiveId" clId="{8D635BDE-284E-42CA-B041-E00546BE1BF4}" dt="2023-07-20T08:56:23.501" v="647"/>
          <ac:spMkLst>
            <pc:docMk/>
            <pc:sldMk cId="1212531831" sldId="1060"/>
            <ac:spMk id="933" creationId="{57634ECD-E156-4158-AA02-9F958483BBCB}"/>
          </ac:spMkLst>
        </pc:spChg>
        <pc:spChg chg="mod">
          <ac:chgData name="padmashreereddy22@gmail.com" userId="890bee11ac2559f8" providerId="LiveId" clId="{8D635BDE-284E-42CA-B041-E00546BE1BF4}" dt="2023-07-20T08:56:23.501" v="647"/>
          <ac:spMkLst>
            <pc:docMk/>
            <pc:sldMk cId="1212531831" sldId="1060"/>
            <ac:spMk id="934" creationId="{45EE0E1B-39E1-4279-9FA5-76657B709F43}"/>
          </ac:spMkLst>
        </pc:spChg>
        <pc:spChg chg="mod">
          <ac:chgData name="padmashreereddy22@gmail.com" userId="890bee11ac2559f8" providerId="LiveId" clId="{8D635BDE-284E-42CA-B041-E00546BE1BF4}" dt="2023-07-20T08:56:23.501" v="647"/>
          <ac:spMkLst>
            <pc:docMk/>
            <pc:sldMk cId="1212531831" sldId="1060"/>
            <ac:spMk id="944" creationId="{579E4315-87CD-48CD-8801-8BF235B234F8}"/>
          </ac:spMkLst>
        </pc:spChg>
        <pc:spChg chg="mod">
          <ac:chgData name="padmashreereddy22@gmail.com" userId="890bee11ac2559f8" providerId="LiveId" clId="{8D635BDE-284E-42CA-B041-E00546BE1BF4}" dt="2023-07-20T08:56:23.501" v="647"/>
          <ac:spMkLst>
            <pc:docMk/>
            <pc:sldMk cId="1212531831" sldId="1060"/>
            <ac:spMk id="945" creationId="{FAD22D53-D5C3-4325-9270-ACE80F7A58BB}"/>
          </ac:spMkLst>
        </pc:spChg>
        <pc:spChg chg="mod">
          <ac:chgData name="padmashreereddy22@gmail.com" userId="890bee11ac2559f8" providerId="LiveId" clId="{8D635BDE-284E-42CA-B041-E00546BE1BF4}" dt="2023-07-20T08:56:23.501" v="647"/>
          <ac:spMkLst>
            <pc:docMk/>
            <pc:sldMk cId="1212531831" sldId="1060"/>
            <ac:spMk id="946" creationId="{E71AFEB3-E25C-4246-B233-8696D83F019C}"/>
          </ac:spMkLst>
        </pc:spChg>
        <pc:spChg chg="mod">
          <ac:chgData name="padmashreereddy22@gmail.com" userId="890bee11ac2559f8" providerId="LiveId" clId="{8D635BDE-284E-42CA-B041-E00546BE1BF4}" dt="2023-07-20T08:56:23.501" v="647"/>
          <ac:spMkLst>
            <pc:docMk/>
            <pc:sldMk cId="1212531831" sldId="1060"/>
            <ac:spMk id="947" creationId="{106B49A6-47CB-4061-B3F2-D6FB1184E104}"/>
          </ac:spMkLst>
        </pc:spChg>
        <pc:spChg chg="mod">
          <ac:chgData name="padmashreereddy22@gmail.com" userId="890bee11ac2559f8" providerId="LiveId" clId="{8D635BDE-284E-42CA-B041-E00546BE1BF4}" dt="2023-07-20T08:56:23.501" v="647"/>
          <ac:spMkLst>
            <pc:docMk/>
            <pc:sldMk cId="1212531831" sldId="1060"/>
            <ac:spMk id="949" creationId="{92B3B323-C6A0-4333-B4AB-88B192736484}"/>
          </ac:spMkLst>
        </pc:spChg>
        <pc:spChg chg="mod">
          <ac:chgData name="padmashreereddy22@gmail.com" userId="890bee11ac2559f8" providerId="LiveId" clId="{8D635BDE-284E-42CA-B041-E00546BE1BF4}" dt="2023-07-20T08:56:23.501" v="647"/>
          <ac:spMkLst>
            <pc:docMk/>
            <pc:sldMk cId="1212531831" sldId="1060"/>
            <ac:spMk id="962" creationId="{17DF6EB0-7A02-4A51-B579-26A9C9692E56}"/>
          </ac:spMkLst>
        </pc:spChg>
        <pc:spChg chg="mod">
          <ac:chgData name="padmashreereddy22@gmail.com" userId="890bee11ac2559f8" providerId="LiveId" clId="{8D635BDE-284E-42CA-B041-E00546BE1BF4}" dt="2023-07-20T08:56:23.501" v="647"/>
          <ac:spMkLst>
            <pc:docMk/>
            <pc:sldMk cId="1212531831" sldId="1060"/>
            <ac:spMk id="963" creationId="{566D4520-E4FA-4DAD-8E52-EF9D00DBDE80}"/>
          </ac:spMkLst>
        </pc:spChg>
        <pc:grpChg chg="add del mod">
          <ac:chgData name="padmashreereddy22@gmail.com" userId="890bee11ac2559f8" providerId="LiveId" clId="{8D635BDE-284E-42CA-B041-E00546BE1BF4}" dt="2023-07-20T08:56:14.576" v="646" actId="478"/>
          <ac:grpSpMkLst>
            <pc:docMk/>
            <pc:sldMk cId="1212531831" sldId="1060"/>
            <ac:grpSpMk id="11" creationId="{462DEF3D-D9F6-4A65-A7A3-10589988F07F}"/>
          </ac:grpSpMkLst>
        </pc:grpChg>
        <pc:grpChg chg="mod">
          <ac:chgData name="padmashreereddy22@gmail.com" userId="890bee11ac2559f8" providerId="LiveId" clId="{8D635BDE-284E-42CA-B041-E00546BE1BF4}" dt="2023-07-20T08:13:40.610" v="189"/>
          <ac:grpSpMkLst>
            <pc:docMk/>
            <pc:sldMk cId="1212531831" sldId="1060"/>
            <ac:grpSpMk id="12" creationId="{6CEDDC3F-1378-4DFA-A639-4A4F87FBE787}"/>
          </ac:grpSpMkLst>
        </pc:grpChg>
        <pc:grpChg chg="add del mod">
          <ac:chgData name="padmashreereddy22@gmail.com" userId="890bee11ac2559f8" providerId="LiveId" clId="{8D635BDE-284E-42CA-B041-E00546BE1BF4}" dt="2023-07-20T08:56:14.576" v="646" actId="478"/>
          <ac:grpSpMkLst>
            <pc:docMk/>
            <pc:sldMk cId="1212531831" sldId="1060"/>
            <ac:grpSpMk id="25" creationId="{651FB566-539A-40FE-AC93-3121CF6B5D52}"/>
          </ac:grpSpMkLst>
        </pc:grpChg>
        <pc:grpChg chg="mod">
          <ac:chgData name="padmashreereddy22@gmail.com" userId="890bee11ac2559f8" providerId="LiveId" clId="{8D635BDE-284E-42CA-B041-E00546BE1BF4}" dt="2023-07-20T08:13:40.610" v="189"/>
          <ac:grpSpMkLst>
            <pc:docMk/>
            <pc:sldMk cId="1212531831" sldId="1060"/>
            <ac:grpSpMk id="28" creationId="{053C2322-5162-4973-AFAC-25BC53B0F5E9}"/>
          </ac:grpSpMkLst>
        </pc:grpChg>
        <pc:grpChg chg="mod">
          <ac:chgData name="padmashreereddy22@gmail.com" userId="890bee11ac2559f8" providerId="LiveId" clId="{8D635BDE-284E-42CA-B041-E00546BE1BF4}" dt="2023-07-20T08:13:40.610" v="189"/>
          <ac:grpSpMkLst>
            <pc:docMk/>
            <pc:sldMk cId="1212531831" sldId="1060"/>
            <ac:grpSpMk id="35" creationId="{ABA3CA33-E37E-4DC0-9D44-D109D6CF719E}"/>
          </ac:grpSpMkLst>
        </pc:grpChg>
        <pc:grpChg chg="add del mod">
          <ac:chgData name="padmashreereddy22@gmail.com" userId="890bee11ac2559f8" providerId="LiveId" clId="{8D635BDE-284E-42CA-B041-E00546BE1BF4}" dt="2023-07-20T08:56:14.576" v="646" actId="478"/>
          <ac:grpSpMkLst>
            <pc:docMk/>
            <pc:sldMk cId="1212531831" sldId="1060"/>
            <ac:grpSpMk id="48" creationId="{E71819D5-122F-4C0A-B288-54DEDBA1EB46}"/>
          </ac:grpSpMkLst>
        </pc:grpChg>
        <pc:grpChg chg="add del mod">
          <ac:chgData name="padmashreereddy22@gmail.com" userId="890bee11ac2559f8" providerId="LiveId" clId="{8D635BDE-284E-42CA-B041-E00546BE1BF4}" dt="2023-07-20T08:56:14.576" v="646" actId="478"/>
          <ac:grpSpMkLst>
            <pc:docMk/>
            <pc:sldMk cId="1212531831" sldId="1060"/>
            <ac:grpSpMk id="64" creationId="{3AAB8069-D24D-439B-8791-303176D3D32A}"/>
          </ac:grpSpMkLst>
        </pc:grpChg>
        <pc:grpChg chg="add del mod">
          <ac:chgData name="padmashreereddy22@gmail.com" userId="890bee11ac2559f8" providerId="LiveId" clId="{8D635BDE-284E-42CA-B041-E00546BE1BF4}" dt="2023-07-20T08:56:14.576" v="646" actId="478"/>
          <ac:grpSpMkLst>
            <pc:docMk/>
            <pc:sldMk cId="1212531831" sldId="1060"/>
            <ac:grpSpMk id="94" creationId="{7D237A06-1A91-4627-B4DC-1CC3205EA6E5}"/>
          </ac:grpSpMkLst>
        </pc:grpChg>
        <pc:grpChg chg="add del mod">
          <ac:chgData name="padmashreereddy22@gmail.com" userId="890bee11ac2559f8" providerId="LiveId" clId="{8D635BDE-284E-42CA-B041-E00546BE1BF4}" dt="2023-07-20T08:56:14.576" v="646" actId="478"/>
          <ac:grpSpMkLst>
            <pc:docMk/>
            <pc:sldMk cId="1212531831" sldId="1060"/>
            <ac:grpSpMk id="99" creationId="{36D55594-803C-48EA-99C1-E9C44F122306}"/>
          </ac:grpSpMkLst>
        </pc:grpChg>
        <pc:grpChg chg="add del mod">
          <ac:chgData name="padmashreereddy22@gmail.com" userId="890bee11ac2559f8" providerId="LiveId" clId="{8D635BDE-284E-42CA-B041-E00546BE1BF4}" dt="2023-07-20T08:56:14.576" v="646" actId="478"/>
          <ac:grpSpMkLst>
            <pc:docMk/>
            <pc:sldMk cId="1212531831" sldId="1060"/>
            <ac:grpSpMk id="104" creationId="{D005EF98-7123-4B44-B0BD-E4E860B469AC}"/>
          </ac:grpSpMkLst>
        </pc:grpChg>
        <pc:grpChg chg="add del mod">
          <ac:chgData name="padmashreereddy22@gmail.com" userId="890bee11ac2559f8" providerId="LiveId" clId="{8D635BDE-284E-42CA-B041-E00546BE1BF4}" dt="2023-07-20T08:56:14.576" v="646" actId="478"/>
          <ac:grpSpMkLst>
            <pc:docMk/>
            <pc:sldMk cId="1212531831" sldId="1060"/>
            <ac:grpSpMk id="109" creationId="{8CAF2F77-EA9D-4376-ABB1-937E147B0A4B}"/>
          </ac:grpSpMkLst>
        </pc:grpChg>
        <pc:grpChg chg="add del mod">
          <ac:chgData name="padmashreereddy22@gmail.com" userId="890bee11ac2559f8" providerId="LiveId" clId="{8D635BDE-284E-42CA-B041-E00546BE1BF4}" dt="2023-07-20T08:14:22.024" v="201" actId="478"/>
          <ac:grpSpMkLst>
            <pc:docMk/>
            <pc:sldMk cId="1212531831" sldId="1060"/>
            <ac:grpSpMk id="122" creationId="{9354EC6E-5A94-479B-B554-7B4D45484F11}"/>
          </ac:grpSpMkLst>
        </pc:grpChg>
        <pc:grpChg chg="add del mod">
          <ac:chgData name="padmashreereddy22@gmail.com" userId="890bee11ac2559f8" providerId="LiveId" clId="{8D635BDE-284E-42CA-B041-E00546BE1BF4}" dt="2023-07-20T08:14:18.681" v="199" actId="478"/>
          <ac:grpSpMkLst>
            <pc:docMk/>
            <pc:sldMk cId="1212531831" sldId="1060"/>
            <ac:grpSpMk id="138" creationId="{11E10959-A1FD-4581-B946-3B9AC7174384}"/>
          </ac:grpSpMkLst>
        </pc:grpChg>
        <pc:grpChg chg="add del mod">
          <ac:chgData name="padmashreereddy22@gmail.com" userId="890bee11ac2559f8" providerId="LiveId" clId="{8D635BDE-284E-42CA-B041-E00546BE1BF4}" dt="2023-07-20T08:14:20.409" v="200" actId="478"/>
          <ac:grpSpMkLst>
            <pc:docMk/>
            <pc:sldMk cId="1212531831" sldId="1060"/>
            <ac:grpSpMk id="143" creationId="{9443B850-6341-4CE7-B120-68A4329B33AD}"/>
          </ac:grpSpMkLst>
        </pc:grpChg>
        <pc:grpChg chg="add del mod">
          <ac:chgData name="padmashreereddy22@gmail.com" userId="890bee11ac2559f8" providerId="LiveId" clId="{8D635BDE-284E-42CA-B041-E00546BE1BF4}" dt="2023-07-20T08:14:46.252" v="208" actId="478"/>
          <ac:grpSpMkLst>
            <pc:docMk/>
            <pc:sldMk cId="1212531831" sldId="1060"/>
            <ac:grpSpMk id="151" creationId="{970C4375-8A7D-4FE8-B9E3-DD8CAE8287D9}"/>
          </ac:grpSpMkLst>
        </pc:grpChg>
        <pc:grpChg chg="add del mod">
          <ac:chgData name="padmashreereddy22@gmail.com" userId="890bee11ac2559f8" providerId="LiveId" clId="{8D635BDE-284E-42CA-B041-E00546BE1BF4}" dt="2023-07-20T08:27:07.624" v="359" actId="478"/>
          <ac:grpSpMkLst>
            <pc:docMk/>
            <pc:sldMk cId="1212531831" sldId="1060"/>
            <ac:grpSpMk id="172" creationId="{206DE346-0A64-422B-9F47-905180A66205}"/>
          </ac:grpSpMkLst>
        </pc:grpChg>
        <pc:grpChg chg="add del mod">
          <ac:chgData name="padmashreereddy22@gmail.com" userId="890bee11ac2559f8" providerId="LiveId" clId="{8D635BDE-284E-42CA-B041-E00546BE1BF4}" dt="2023-07-20T08:56:14.576" v="646" actId="478"/>
          <ac:grpSpMkLst>
            <pc:docMk/>
            <pc:sldMk cId="1212531831" sldId="1060"/>
            <ac:grpSpMk id="181" creationId="{4631C48E-BD4F-4BE7-9C2F-826991DEF406}"/>
          </ac:grpSpMkLst>
        </pc:grpChg>
        <pc:grpChg chg="mod">
          <ac:chgData name="padmashreereddy22@gmail.com" userId="890bee11ac2559f8" providerId="LiveId" clId="{8D635BDE-284E-42CA-B041-E00546BE1BF4}" dt="2023-07-20T08:13:40.610" v="189"/>
          <ac:grpSpMkLst>
            <pc:docMk/>
            <pc:sldMk cId="1212531831" sldId="1060"/>
            <ac:grpSpMk id="182" creationId="{28231A01-ADB5-408D-830B-9449E2E7B6CD}"/>
          </ac:grpSpMkLst>
        </pc:grpChg>
        <pc:grpChg chg="add del mod">
          <ac:chgData name="padmashreereddy22@gmail.com" userId="890bee11ac2559f8" providerId="LiveId" clId="{8D635BDE-284E-42CA-B041-E00546BE1BF4}" dt="2023-07-20T08:56:14.576" v="646" actId="478"/>
          <ac:grpSpMkLst>
            <pc:docMk/>
            <pc:sldMk cId="1212531831" sldId="1060"/>
            <ac:grpSpMk id="206" creationId="{E1080685-7AEF-469C-B070-6B6157A2F892}"/>
          </ac:grpSpMkLst>
        </pc:grpChg>
        <pc:grpChg chg="add del mod">
          <ac:chgData name="padmashreereddy22@gmail.com" userId="890bee11ac2559f8" providerId="LiveId" clId="{8D635BDE-284E-42CA-B041-E00546BE1BF4}" dt="2023-07-20T08:27:38.666" v="367" actId="478"/>
          <ac:grpSpMkLst>
            <pc:docMk/>
            <pc:sldMk cId="1212531831" sldId="1060"/>
            <ac:grpSpMk id="229" creationId="{E4378707-5F02-43B3-A07C-2FB2C49A5802}"/>
          </ac:grpSpMkLst>
        </pc:grpChg>
        <pc:grpChg chg="mod">
          <ac:chgData name="padmashreereddy22@gmail.com" userId="890bee11ac2559f8" providerId="LiveId" clId="{8D635BDE-284E-42CA-B041-E00546BE1BF4}" dt="2023-07-20T08:27:08.628" v="360"/>
          <ac:grpSpMkLst>
            <pc:docMk/>
            <pc:sldMk cId="1212531831" sldId="1060"/>
            <ac:grpSpMk id="231" creationId="{559E234F-4105-4CEC-998B-4CEB6FC71632}"/>
          </ac:grpSpMkLst>
        </pc:grpChg>
        <pc:grpChg chg="mod">
          <ac:chgData name="padmashreereddy22@gmail.com" userId="890bee11ac2559f8" providerId="LiveId" clId="{8D635BDE-284E-42CA-B041-E00546BE1BF4}" dt="2023-07-20T08:27:08.628" v="360"/>
          <ac:grpSpMkLst>
            <pc:docMk/>
            <pc:sldMk cId="1212531831" sldId="1060"/>
            <ac:grpSpMk id="232" creationId="{1A3B66B5-AB39-448F-86FC-863F00C8CDB0}"/>
          </ac:grpSpMkLst>
        </pc:grpChg>
        <pc:grpChg chg="mod">
          <ac:chgData name="padmashreereddy22@gmail.com" userId="890bee11ac2559f8" providerId="LiveId" clId="{8D635BDE-284E-42CA-B041-E00546BE1BF4}" dt="2023-07-20T08:27:08.628" v="360"/>
          <ac:grpSpMkLst>
            <pc:docMk/>
            <pc:sldMk cId="1212531831" sldId="1060"/>
            <ac:grpSpMk id="233" creationId="{DDB1AB6E-A55D-4AEE-8A5F-8BD8F77F6486}"/>
          </ac:grpSpMkLst>
        </pc:grpChg>
        <pc:grpChg chg="mod">
          <ac:chgData name="padmashreereddy22@gmail.com" userId="890bee11ac2559f8" providerId="LiveId" clId="{8D635BDE-284E-42CA-B041-E00546BE1BF4}" dt="2023-07-20T08:27:08.628" v="360"/>
          <ac:grpSpMkLst>
            <pc:docMk/>
            <pc:sldMk cId="1212531831" sldId="1060"/>
            <ac:grpSpMk id="234" creationId="{506E6C45-7D0B-4920-A386-6DF1344E86FF}"/>
          </ac:grpSpMkLst>
        </pc:grpChg>
        <pc:grpChg chg="mod">
          <ac:chgData name="padmashreereddy22@gmail.com" userId="890bee11ac2559f8" providerId="LiveId" clId="{8D635BDE-284E-42CA-B041-E00546BE1BF4}" dt="2023-07-20T08:27:08.628" v="360"/>
          <ac:grpSpMkLst>
            <pc:docMk/>
            <pc:sldMk cId="1212531831" sldId="1060"/>
            <ac:grpSpMk id="235" creationId="{A2C3649E-4D55-4C9D-8458-DC0CD853690C}"/>
          </ac:grpSpMkLst>
        </pc:grpChg>
        <pc:grpChg chg="mod">
          <ac:chgData name="padmashreereddy22@gmail.com" userId="890bee11ac2559f8" providerId="LiveId" clId="{8D635BDE-284E-42CA-B041-E00546BE1BF4}" dt="2023-07-20T08:27:08.628" v="360"/>
          <ac:grpSpMkLst>
            <pc:docMk/>
            <pc:sldMk cId="1212531831" sldId="1060"/>
            <ac:grpSpMk id="236" creationId="{DA934706-EC00-4172-9C16-6F22ADFDE650}"/>
          </ac:grpSpMkLst>
        </pc:grpChg>
        <pc:grpChg chg="mod">
          <ac:chgData name="padmashreereddy22@gmail.com" userId="890bee11ac2559f8" providerId="LiveId" clId="{8D635BDE-284E-42CA-B041-E00546BE1BF4}" dt="2023-07-20T08:27:08.628" v="360"/>
          <ac:grpSpMkLst>
            <pc:docMk/>
            <pc:sldMk cId="1212531831" sldId="1060"/>
            <ac:grpSpMk id="246" creationId="{27E8021B-B26B-4D71-8A34-B794A6B75BE5}"/>
          </ac:grpSpMkLst>
        </pc:grpChg>
        <pc:grpChg chg="mod">
          <ac:chgData name="padmashreereddy22@gmail.com" userId="890bee11ac2559f8" providerId="LiveId" clId="{8D635BDE-284E-42CA-B041-E00546BE1BF4}" dt="2023-07-20T08:27:08.628" v="360"/>
          <ac:grpSpMkLst>
            <pc:docMk/>
            <pc:sldMk cId="1212531831" sldId="1060"/>
            <ac:grpSpMk id="262" creationId="{37496AB9-3D91-4BB1-9E16-75B485D23DB6}"/>
          </ac:grpSpMkLst>
        </pc:grpChg>
        <pc:grpChg chg="mod">
          <ac:chgData name="padmashreereddy22@gmail.com" userId="890bee11ac2559f8" providerId="LiveId" clId="{8D635BDE-284E-42CA-B041-E00546BE1BF4}" dt="2023-07-20T08:27:08.628" v="360"/>
          <ac:grpSpMkLst>
            <pc:docMk/>
            <pc:sldMk cId="1212531831" sldId="1060"/>
            <ac:grpSpMk id="275" creationId="{59630505-F608-4448-AF57-80382A6207C4}"/>
          </ac:grpSpMkLst>
        </pc:grpChg>
        <pc:grpChg chg="mod">
          <ac:chgData name="padmashreereddy22@gmail.com" userId="890bee11ac2559f8" providerId="LiveId" clId="{8D635BDE-284E-42CA-B041-E00546BE1BF4}" dt="2023-07-20T08:27:08.628" v="360"/>
          <ac:grpSpMkLst>
            <pc:docMk/>
            <pc:sldMk cId="1212531831" sldId="1060"/>
            <ac:grpSpMk id="291" creationId="{EC691087-3E4E-4175-BAE4-5E0FAFCA73B5}"/>
          </ac:grpSpMkLst>
        </pc:grpChg>
        <pc:grpChg chg="mod">
          <ac:chgData name="padmashreereddy22@gmail.com" userId="890bee11ac2559f8" providerId="LiveId" clId="{8D635BDE-284E-42CA-B041-E00546BE1BF4}" dt="2023-07-20T08:27:08.628" v="360"/>
          <ac:grpSpMkLst>
            <pc:docMk/>
            <pc:sldMk cId="1212531831" sldId="1060"/>
            <ac:grpSpMk id="304" creationId="{6913F59A-5CE7-4F55-92FE-CFE3D0FEA4C2}"/>
          </ac:grpSpMkLst>
        </pc:grpChg>
        <pc:grpChg chg="mod">
          <ac:chgData name="padmashreereddy22@gmail.com" userId="890bee11ac2559f8" providerId="LiveId" clId="{8D635BDE-284E-42CA-B041-E00546BE1BF4}" dt="2023-07-20T08:27:08.628" v="360"/>
          <ac:grpSpMkLst>
            <pc:docMk/>
            <pc:sldMk cId="1212531831" sldId="1060"/>
            <ac:grpSpMk id="320" creationId="{E32B55C0-682A-4ECC-B5E5-6E929957CE27}"/>
          </ac:grpSpMkLst>
        </pc:grpChg>
        <pc:grpChg chg="mod">
          <ac:chgData name="padmashreereddy22@gmail.com" userId="890bee11ac2559f8" providerId="LiveId" clId="{8D635BDE-284E-42CA-B041-E00546BE1BF4}" dt="2023-07-20T08:27:08.628" v="360"/>
          <ac:grpSpMkLst>
            <pc:docMk/>
            <pc:sldMk cId="1212531831" sldId="1060"/>
            <ac:grpSpMk id="333" creationId="{CB84A392-CDC8-4789-99A0-901A6126DB2F}"/>
          </ac:grpSpMkLst>
        </pc:grpChg>
        <pc:grpChg chg="mod">
          <ac:chgData name="padmashreereddy22@gmail.com" userId="890bee11ac2559f8" providerId="LiveId" clId="{8D635BDE-284E-42CA-B041-E00546BE1BF4}" dt="2023-07-20T08:27:08.628" v="360"/>
          <ac:grpSpMkLst>
            <pc:docMk/>
            <pc:sldMk cId="1212531831" sldId="1060"/>
            <ac:grpSpMk id="349" creationId="{EAE50AE7-448F-4237-A750-79F000A60D1C}"/>
          </ac:grpSpMkLst>
        </pc:grpChg>
        <pc:grpChg chg="mod">
          <ac:chgData name="padmashreereddy22@gmail.com" userId="890bee11ac2559f8" providerId="LiveId" clId="{8D635BDE-284E-42CA-B041-E00546BE1BF4}" dt="2023-07-20T08:27:08.628" v="360"/>
          <ac:grpSpMkLst>
            <pc:docMk/>
            <pc:sldMk cId="1212531831" sldId="1060"/>
            <ac:grpSpMk id="362" creationId="{C340D82D-61D5-44FC-85D8-BAD503E9C6B8}"/>
          </ac:grpSpMkLst>
        </pc:grpChg>
        <pc:grpChg chg="add mod">
          <ac:chgData name="padmashreereddy22@gmail.com" userId="890bee11ac2559f8" providerId="LiveId" clId="{8D635BDE-284E-42CA-B041-E00546BE1BF4}" dt="2023-07-20T15:35:38.659" v="879" actId="1076"/>
          <ac:grpSpMkLst>
            <pc:docMk/>
            <pc:sldMk cId="1212531831" sldId="1060"/>
            <ac:grpSpMk id="368" creationId="{48AB8B51-5FE8-4572-94E0-5B6D1A5AD1EA}"/>
          </ac:grpSpMkLst>
        </pc:grpChg>
        <pc:grpChg chg="mod">
          <ac:chgData name="padmashreereddy22@gmail.com" userId="890bee11ac2559f8" providerId="LiveId" clId="{8D635BDE-284E-42CA-B041-E00546BE1BF4}" dt="2023-07-20T08:27:08.628" v="360"/>
          <ac:grpSpMkLst>
            <pc:docMk/>
            <pc:sldMk cId="1212531831" sldId="1060"/>
            <ac:grpSpMk id="378" creationId="{37922E3B-B645-467B-84CB-238FC6BF2B28}"/>
          </ac:grpSpMkLst>
        </pc:grpChg>
        <pc:grpChg chg="mod">
          <ac:chgData name="padmashreereddy22@gmail.com" userId="890bee11ac2559f8" providerId="LiveId" clId="{8D635BDE-284E-42CA-B041-E00546BE1BF4}" dt="2023-07-20T08:27:08.628" v="360"/>
          <ac:grpSpMkLst>
            <pc:docMk/>
            <pc:sldMk cId="1212531831" sldId="1060"/>
            <ac:grpSpMk id="391" creationId="{4438F095-5342-4235-AE91-67E9A0C72E69}"/>
          </ac:grpSpMkLst>
        </pc:grpChg>
        <pc:grpChg chg="mod">
          <ac:chgData name="padmashreereddy22@gmail.com" userId="890bee11ac2559f8" providerId="LiveId" clId="{8D635BDE-284E-42CA-B041-E00546BE1BF4}" dt="2023-07-20T08:27:08.628" v="360"/>
          <ac:grpSpMkLst>
            <pc:docMk/>
            <pc:sldMk cId="1212531831" sldId="1060"/>
            <ac:grpSpMk id="407" creationId="{6EB792E5-85FE-462C-B0CD-3FAC078D387D}"/>
          </ac:grpSpMkLst>
        </pc:grpChg>
        <pc:grpChg chg="add del mod">
          <ac:chgData name="padmashreereddy22@gmail.com" userId="890bee11ac2559f8" providerId="LiveId" clId="{8D635BDE-284E-42CA-B041-E00546BE1BF4}" dt="2023-07-20T08:56:14.576" v="646" actId="478"/>
          <ac:grpSpMkLst>
            <pc:docMk/>
            <pc:sldMk cId="1212531831" sldId="1060"/>
            <ac:grpSpMk id="419" creationId="{4A0F0B8E-5348-45D4-8BA6-31ACC41C9CFC}"/>
          </ac:grpSpMkLst>
        </pc:grpChg>
        <pc:grpChg chg="mod">
          <ac:chgData name="padmashreereddy22@gmail.com" userId="890bee11ac2559f8" providerId="LiveId" clId="{8D635BDE-284E-42CA-B041-E00546BE1BF4}" dt="2023-07-20T08:31:52.995" v="429"/>
          <ac:grpSpMkLst>
            <pc:docMk/>
            <pc:sldMk cId="1212531831" sldId="1060"/>
            <ac:grpSpMk id="421" creationId="{D54BC8FC-605A-409B-AB86-8EA0FBF8AD56}"/>
          </ac:grpSpMkLst>
        </pc:grpChg>
        <pc:grpChg chg="mod">
          <ac:chgData name="padmashreereddy22@gmail.com" userId="890bee11ac2559f8" providerId="LiveId" clId="{8D635BDE-284E-42CA-B041-E00546BE1BF4}" dt="2023-07-20T08:31:52.995" v="429"/>
          <ac:grpSpMkLst>
            <pc:docMk/>
            <pc:sldMk cId="1212531831" sldId="1060"/>
            <ac:grpSpMk id="422" creationId="{0DB2A9CF-B328-48F9-9A88-620F70E40A21}"/>
          </ac:grpSpMkLst>
        </pc:grpChg>
        <pc:grpChg chg="mod">
          <ac:chgData name="padmashreereddy22@gmail.com" userId="890bee11ac2559f8" providerId="LiveId" clId="{8D635BDE-284E-42CA-B041-E00546BE1BF4}" dt="2023-07-20T08:31:52.995" v="429"/>
          <ac:grpSpMkLst>
            <pc:docMk/>
            <pc:sldMk cId="1212531831" sldId="1060"/>
            <ac:grpSpMk id="423" creationId="{6CAFEE0D-E29B-4707-8111-9433A4EBF894}"/>
          </ac:grpSpMkLst>
        </pc:grpChg>
        <pc:grpChg chg="mod">
          <ac:chgData name="padmashreereddy22@gmail.com" userId="890bee11ac2559f8" providerId="LiveId" clId="{8D635BDE-284E-42CA-B041-E00546BE1BF4}" dt="2023-07-20T08:31:52.995" v="429"/>
          <ac:grpSpMkLst>
            <pc:docMk/>
            <pc:sldMk cId="1212531831" sldId="1060"/>
            <ac:grpSpMk id="424" creationId="{8B9F1D3D-890B-4E6D-A1EB-14EA396739CA}"/>
          </ac:grpSpMkLst>
        </pc:grpChg>
        <pc:grpChg chg="mod">
          <ac:chgData name="padmashreereddy22@gmail.com" userId="890bee11ac2559f8" providerId="LiveId" clId="{8D635BDE-284E-42CA-B041-E00546BE1BF4}" dt="2023-07-20T08:31:52.995" v="429"/>
          <ac:grpSpMkLst>
            <pc:docMk/>
            <pc:sldMk cId="1212531831" sldId="1060"/>
            <ac:grpSpMk id="425" creationId="{D24EB20D-F2D8-4AB7-B5B3-24E793DE45D6}"/>
          </ac:grpSpMkLst>
        </pc:grpChg>
        <pc:grpChg chg="mod">
          <ac:chgData name="padmashreereddy22@gmail.com" userId="890bee11ac2559f8" providerId="LiveId" clId="{8D635BDE-284E-42CA-B041-E00546BE1BF4}" dt="2023-07-20T08:31:52.995" v="429"/>
          <ac:grpSpMkLst>
            <pc:docMk/>
            <pc:sldMk cId="1212531831" sldId="1060"/>
            <ac:grpSpMk id="426" creationId="{2696C750-0589-4716-880D-E680E5923B4C}"/>
          </ac:grpSpMkLst>
        </pc:grpChg>
        <pc:grpChg chg="mod">
          <ac:chgData name="padmashreereddy22@gmail.com" userId="890bee11ac2559f8" providerId="LiveId" clId="{8D635BDE-284E-42CA-B041-E00546BE1BF4}" dt="2023-07-20T08:31:52.995" v="429"/>
          <ac:grpSpMkLst>
            <pc:docMk/>
            <pc:sldMk cId="1212531831" sldId="1060"/>
            <ac:grpSpMk id="437" creationId="{0BE428FC-BA16-45B7-ACC5-9929C3F58719}"/>
          </ac:grpSpMkLst>
        </pc:grpChg>
        <pc:grpChg chg="mod">
          <ac:chgData name="padmashreereddy22@gmail.com" userId="890bee11ac2559f8" providerId="LiveId" clId="{8D635BDE-284E-42CA-B041-E00546BE1BF4}" dt="2023-07-20T08:31:52.995" v="429"/>
          <ac:grpSpMkLst>
            <pc:docMk/>
            <pc:sldMk cId="1212531831" sldId="1060"/>
            <ac:grpSpMk id="453" creationId="{322707FE-AD01-4C10-BC7A-702BEC1E101A}"/>
          </ac:grpSpMkLst>
        </pc:grpChg>
        <pc:grpChg chg="mod">
          <ac:chgData name="padmashreereddy22@gmail.com" userId="890bee11ac2559f8" providerId="LiveId" clId="{8D635BDE-284E-42CA-B041-E00546BE1BF4}" dt="2023-07-20T08:31:52.995" v="429"/>
          <ac:grpSpMkLst>
            <pc:docMk/>
            <pc:sldMk cId="1212531831" sldId="1060"/>
            <ac:grpSpMk id="466" creationId="{7F4A29B8-FC4C-4A59-ABE9-F72711463C3A}"/>
          </ac:grpSpMkLst>
        </pc:grpChg>
        <pc:grpChg chg="mod">
          <ac:chgData name="padmashreereddy22@gmail.com" userId="890bee11ac2559f8" providerId="LiveId" clId="{8D635BDE-284E-42CA-B041-E00546BE1BF4}" dt="2023-07-20T08:31:52.995" v="429"/>
          <ac:grpSpMkLst>
            <pc:docMk/>
            <pc:sldMk cId="1212531831" sldId="1060"/>
            <ac:grpSpMk id="482" creationId="{D4832139-421D-4340-B620-C955D2E4ACAD}"/>
          </ac:grpSpMkLst>
        </pc:grpChg>
        <pc:grpChg chg="mod">
          <ac:chgData name="padmashreereddy22@gmail.com" userId="890bee11ac2559f8" providerId="LiveId" clId="{8D635BDE-284E-42CA-B041-E00546BE1BF4}" dt="2023-07-20T08:31:52.995" v="429"/>
          <ac:grpSpMkLst>
            <pc:docMk/>
            <pc:sldMk cId="1212531831" sldId="1060"/>
            <ac:grpSpMk id="495" creationId="{73715070-83FE-4825-A8E3-19E30DDA30E7}"/>
          </ac:grpSpMkLst>
        </pc:grpChg>
        <pc:grpChg chg="mod">
          <ac:chgData name="padmashreereddy22@gmail.com" userId="890bee11ac2559f8" providerId="LiveId" clId="{8D635BDE-284E-42CA-B041-E00546BE1BF4}" dt="2023-07-20T08:31:52.995" v="429"/>
          <ac:grpSpMkLst>
            <pc:docMk/>
            <pc:sldMk cId="1212531831" sldId="1060"/>
            <ac:grpSpMk id="511" creationId="{F0F6F734-7C48-4061-9E40-98A403964A48}"/>
          </ac:grpSpMkLst>
        </pc:grpChg>
        <pc:grpChg chg="mod">
          <ac:chgData name="padmashreereddy22@gmail.com" userId="890bee11ac2559f8" providerId="LiveId" clId="{8D635BDE-284E-42CA-B041-E00546BE1BF4}" dt="2023-07-20T08:31:52.995" v="429"/>
          <ac:grpSpMkLst>
            <pc:docMk/>
            <pc:sldMk cId="1212531831" sldId="1060"/>
            <ac:grpSpMk id="524" creationId="{4216C7A8-C131-46E1-9619-8B5100544B44}"/>
          </ac:grpSpMkLst>
        </pc:grpChg>
        <pc:grpChg chg="mod">
          <ac:chgData name="padmashreereddy22@gmail.com" userId="890bee11ac2559f8" providerId="LiveId" clId="{8D635BDE-284E-42CA-B041-E00546BE1BF4}" dt="2023-07-20T08:31:52.995" v="429"/>
          <ac:grpSpMkLst>
            <pc:docMk/>
            <pc:sldMk cId="1212531831" sldId="1060"/>
            <ac:grpSpMk id="540" creationId="{3F19DE00-E05C-4F98-90E1-1790DFDE9819}"/>
          </ac:grpSpMkLst>
        </pc:grpChg>
        <pc:grpChg chg="mod">
          <ac:chgData name="padmashreereddy22@gmail.com" userId="890bee11ac2559f8" providerId="LiveId" clId="{8D635BDE-284E-42CA-B041-E00546BE1BF4}" dt="2023-07-20T08:31:52.995" v="429"/>
          <ac:grpSpMkLst>
            <pc:docMk/>
            <pc:sldMk cId="1212531831" sldId="1060"/>
            <ac:grpSpMk id="553" creationId="{B19F367F-5A57-415D-97D1-E249504FE56D}"/>
          </ac:grpSpMkLst>
        </pc:grpChg>
        <pc:grpChg chg="mod">
          <ac:chgData name="padmashreereddy22@gmail.com" userId="890bee11ac2559f8" providerId="LiveId" clId="{8D635BDE-284E-42CA-B041-E00546BE1BF4}" dt="2023-07-20T08:31:52.995" v="429"/>
          <ac:grpSpMkLst>
            <pc:docMk/>
            <pc:sldMk cId="1212531831" sldId="1060"/>
            <ac:grpSpMk id="569" creationId="{B9FA185A-96DA-40F2-95E7-9DC8AA23D5CF}"/>
          </ac:grpSpMkLst>
        </pc:grpChg>
        <pc:grpChg chg="mod">
          <ac:chgData name="padmashreereddy22@gmail.com" userId="890bee11ac2559f8" providerId="LiveId" clId="{8D635BDE-284E-42CA-B041-E00546BE1BF4}" dt="2023-07-20T08:31:52.995" v="429"/>
          <ac:grpSpMkLst>
            <pc:docMk/>
            <pc:sldMk cId="1212531831" sldId="1060"/>
            <ac:grpSpMk id="582" creationId="{F598FDE4-A0E5-4886-A264-90DADCD34756}"/>
          </ac:grpSpMkLst>
        </pc:grpChg>
        <pc:grpChg chg="mod">
          <ac:chgData name="padmashreereddy22@gmail.com" userId="890bee11ac2559f8" providerId="LiveId" clId="{8D635BDE-284E-42CA-B041-E00546BE1BF4}" dt="2023-07-20T08:31:52.995" v="429"/>
          <ac:grpSpMkLst>
            <pc:docMk/>
            <pc:sldMk cId="1212531831" sldId="1060"/>
            <ac:grpSpMk id="598" creationId="{F541085C-BDF7-4482-98C3-01F2DE97AE5D}"/>
          </ac:grpSpMkLst>
        </pc:grpChg>
        <pc:grpChg chg="add mod">
          <ac:chgData name="padmashreereddy22@gmail.com" userId="890bee11ac2559f8" providerId="LiveId" clId="{8D635BDE-284E-42CA-B041-E00546BE1BF4}" dt="2023-07-20T08:56:23.501" v="647"/>
          <ac:grpSpMkLst>
            <pc:docMk/>
            <pc:sldMk cId="1212531831" sldId="1060"/>
            <ac:grpSpMk id="620" creationId="{98ED771E-2C66-4504-A194-1AA66C9AB2E3}"/>
          </ac:grpSpMkLst>
        </pc:grpChg>
        <pc:grpChg chg="mod">
          <ac:chgData name="padmashreereddy22@gmail.com" userId="890bee11ac2559f8" providerId="LiveId" clId="{8D635BDE-284E-42CA-B041-E00546BE1BF4}" dt="2023-07-20T08:56:23.501" v="647"/>
          <ac:grpSpMkLst>
            <pc:docMk/>
            <pc:sldMk cId="1212531831" sldId="1060"/>
            <ac:grpSpMk id="623" creationId="{F11C4DFB-5819-4952-BB52-E8BA6941AE83}"/>
          </ac:grpSpMkLst>
        </pc:grpChg>
        <pc:grpChg chg="mod">
          <ac:chgData name="padmashreereddy22@gmail.com" userId="890bee11ac2559f8" providerId="LiveId" clId="{8D635BDE-284E-42CA-B041-E00546BE1BF4}" dt="2023-07-20T08:56:23.501" v="647"/>
          <ac:grpSpMkLst>
            <pc:docMk/>
            <pc:sldMk cId="1212531831" sldId="1060"/>
            <ac:grpSpMk id="630" creationId="{8F38455F-B408-4662-8D81-E18C06DA9DEC}"/>
          </ac:grpSpMkLst>
        </pc:grpChg>
        <pc:grpChg chg="add mod">
          <ac:chgData name="padmashreereddy22@gmail.com" userId="890bee11ac2559f8" providerId="LiveId" clId="{8D635BDE-284E-42CA-B041-E00546BE1BF4}" dt="2023-07-20T08:56:23.501" v="647"/>
          <ac:grpSpMkLst>
            <pc:docMk/>
            <pc:sldMk cId="1212531831" sldId="1060"/>
            <ac:grpSpMk id="643" creationId="{63DC03CD-68AD-4212-8F90-70C95EBBFFFE}"/>
          </ac:grpSpMkLst>
        </pc:grpChg>
        <pc:grpChg chg="add mod">
          <ac:chgData name="padmashreereddy22@gmail.com" userId="890bee11ac2559f8" providerId="LiveId" clId="{8D635BDE-284E-42CA-B041-E00546BE1BF4}" dt="2023-07-20T08:56:23.501" v="647"/>
          <ac:grpSpMkLst>
            <pc:docMk/>
            <pc:sldMk cId="1212531831" sldId="1060"/>
            <ac:grpSpMk id="659" creationId="{91224F8B-C4C5-431A-8CDF-A1514B71E346}"/>
          </ac:grpSpMkLst>
        </pc:grpChg>
        <pc:grpChg chg="add mod">
          <ac:chgData name="padmashreereddy22@gmail.com" userId="890bee11ac2559f8" providerId="LiveId" clId="{8D635BDE-284E-42CA-B041-E00546BE1BF4}" dt="2023-07-20T08:56:23.501" v="647"/>
          <ac:grpSpMkLst>
            <pc:docMk/>
            <pc:sldMk cId="1212531831" sldId="1060"/>
            <ac:grpSpMk id="683" creationId="{C22DB819-88EC-4FAD-B72C-6581F9E17FE6}"/>
          </ac:grpSpMkLst>
        </pc:grpChg>
        <pc:grpChg chg="add mod">
          <ac:chgData name="padmashreereddy22@gmail.com" userId="890bee11ac2559f8" providerId="LiveId" clId="{8D635BDE-284E-42CA-B041-E00546BE1BF4}" dt="2023-07-20T08:56:23.501" v="647"/>
          <ac:grpSpMkLst>
            <pc:docMk/>
            <pc:sldMk cId="1212531831" sldId="1060"/>
            <ac:grpSpMk id="688" creationId="{35BD3720-48A9-4D79-B6D9-2D065727F7CE}"/>
          </ac:grpSpMkLst>
        </pc:grpChg>
        <pc:grpChg chg="add mod">
          <ac:chgData name="padmashreereddy22@gmail.com" userId="890bee11ac2559f8" providerId="LiveId" clId="{8D635BDE-284E-42CA-B041-E00546BE1BF4}" dt="2023-07-20T08:56:23.501" v="647"/>
          <ac:grpSpMkLst>
            <pc:docMk/>
            <pc:sldMk cId="1212531831" sldId="1060"/>
            <ac:grpSpMk id="693" creationId="{E5D5389D-497C-4CCE-AFFF-EFD0FC00E8B2}"/>
          </ac:grpSpMkLst>
        </pc:grpChg>
        <pc:grpChg chg="add mod">
          <ac:chgData name="padmashreereddy22@gmail.com" userId="890bee11ac2559f8" providerId="LiveId" clId="{8D635BDE-284E-42CA-B041-E00546BE1BF4}" dt="2023-07-20T08:56:23.501" v="647"/>
          <ac:grpSpMkLst>
            <pc:docMk/>
            <pc:sldMk cId="1212531831" sldId="1060"/>
            <ac:grpSpMk id="698" creationId="{783B27B3-0897-4E2E-9D90-7C674903830A}"/>
          </ac:grpSpMkLst>
        </pc:grpChg>
        <pc:grpChg chg="add mod">
          <ac:chgData name="padmashreereddy22@gmail.com" userId="890bee11ac2559f8" providerId="LiveId" clId="{8D635BDE-284E-42CA-B041-E00546BE1BF4}" dt="2023-07-20T08:56:23.501" v="647"/>
          <ac:grpSpMkLst>
            <pc:docMk/>
            <pc:sldMk cId="1212531831" sldId="1060"/>
            <ac:grpSpMk id="708" creationId="{399FBE0D-81E3-433D-8938-7DDA9E3DC882}"/>
          </ac:grpSpMkLst>
        </pc:grpChg>
        <pc:grpChg chg="add mod">
          <ac:chgData name="padmashreereddy22@gmail.com" userId="890bee11ac2559f8" providerId="LiveId" clId="{8D635BDE-284E-42CA-B041-E00546BE1BF4}" dt="2023-07-20T08:56:23.501" v="647"/>
          <ac:grpSpMkLst>
            <pc:docMk/>
            <pc:sldMk cId="1212531831" sldId="1060"/>
            <ac:grpSpMk id="729" creationId="{1A412B3D-FD5B-4CB5-81B1-E66E771045A5}"/>
          </ac:grpSpMkLst>
        </pc:grpChg>
        <pc:grpChg chg="mod">
          <ac:chgData name="padmashreereddy22@gmail.com" userId="890bee11ac2559f8" providerId="LiveId" clId="{8D635BDE-284E-42CA-B041-E00546BE1BF4}" dt="2023-07-20T08:56:23.501" v="647"/>
          <ac:grpSpMkLst>
            <pc:docMk/>
            <pc:sldMk cId="1212531831" sldId="1060"/>
            <ac:grpSpMk id="730" creationId="{CBB9CB5F-3A67-4062-BE2F-60B4E3400D84}"/>
          </ac:grpSpMkLst>
        </pc:grpChg>
        <pc:grpChg chg="add del mod">
          <ac:chgData name="padmashreereddy22@gmail.com" userId="890bee11ac2559f8" providerId="LiveId" clId="{8D635BDE-284E-42CA-B041-E00546BE1BF4}" dt="2023-07-20T15:32:17.438" v="840" actId="21"/>
          <ac:grpSpMkLst>
            <pc:docMk/>
            <pc:sldMk cId="1212531831" sldId="1060"/>
            <ac:grpSpMk id="757" creationId="{9592A4C3-BF83-4239-8D1D-A10DB90F61A9}"/>
          </ac:grpSpMkLst>
        </pc:grpChg>
        <pc:grpChg chg="mod">
          <ac:chgData name="padmashreereddy22@gmail.com" userId="890bee11ac2559f8" providerId="LiveId" clId="{8D635BDE-284E-42CA-B041-E00546BE1BF4}" dt="2023-07-20T08:56:23.501" v="647"/>
          <ac:grpSpMkLst>
            <pc:docMk/>
            <pc:sldMk cId="1212531831" sldId="1060"/>
            <ac:grpSpMk id="760" creationId="{C31BE38C-CE62-4D4E-9E47-83B449C4213A}"/>
          </ac:grpSpMkLst>
        </pc:grpChg>
        <pc:grpChg chg="mod">
          <ac:chgData name="padmashreereddy22@gmail.com" userId="890bee11ac2559f8" providerId="LiveId" clId="{8D635BDE-284E-42CA-B041-E00546BE1BF4}" dt="2023-07-20T08:56:23.501" v="647"/>
          <ac:grpSpMkLst>
            <pc:docMk/>
            <pc:sldMk cId="1212531831" sldId="1060"/>
            <ac:grpSpMk id="767" creationId="{21A6E053-A003-4D17-8954-8BB51575E24A}"/>
          </ac:grpSpMkLst>
        </pc:grpChg>
        <pc:grpChg chg="add mod">
          <ac:chgData name="padmashreereddy22@gmail.com" userId="890bee11ac2559f8" providerId="LiveId" clId="{8D635BDE-284E-42CA-B041-E00546BE1BF4}" dt="2023-07-20T08:56:23.501" v="647"/>
          <ac:grpSpMkLst>
            <pc:docMk/>
            <pc:sldMk cId="1212531831" sldId="1060"/>
            <ac:grpSpMk id="780" creationId="{A633FFD2-62AC-4E84-A3B6-08D137A6F044}"/>
          </ac:grpSpMkLst>
        </pc:grpChg>
        <pc:grpChg chg="mod">
          <ac:chgData name="padmashreereddy22@gmail.com" userId="890bee11ac2559f8" providerId="LiveId" clId="{8D635BDE-284E-42CA-B041-E00546BE1BF4}" dt="2023-07-20T08:56:23.501" v="647"/>
          <ac:grpSpMkLst>
            <pc:docMk/>
            <pc:sldMk cId="1212531831" sldId="1060"/>
            <ac:grpSpMk id="782" creationId="{5114B38B-8D49-4294-8076-2A8D86BD225E}"/>
          </ac:grpSpMkLst>
        </pc:grpChg>
        <pc:grpChg chg="mod">
          <ac:chgData name="padmashreereddy22@gmail.com" userId="890bee11ac2559f8" providerId="LiveId" clId="{8D635BDE-284E-42CA-B041-E00546BE1BF4}" dt="2023-07-20T08:56:23.501" v="647"/>
          <ac:grpSpMkLst>
            <pc:docMk/>
            <pc:sldMk cId="1212531831" sldId="1060"/>
            <ac:grpSpMk id="783" creationId="{B293DF40-340E-41DB-A5ED-99056ADF54A1}"/>
          </ac:grpSpMkLst>
        </pc:grpChg>
        <pc:grpChg chg="mod">
          <ac:chgData name="padmashreereddy22@gmail.com" userId="890bee11ac2559f8" providerId="LiveId" clId="{8D635BDE-284E-42CA-B041-E00546BE1BF4}" dt="2023-07-20T08:56:23.501" v="647"/>
          <ac:grpSpMkLst>
            <pc:docMk/>
            <pc:sldMk cId="1212531831" sldId="1060"/>
            <ac:grpSpMk id="784" creationId="{BBE6E538-1E7B-4228-87E7-0581A310E11C}"/>
          </ac:grpSpMkLst>
        </pc:grpChg>
        <pc:grpChg chg="mod">
          <ac:chgData name="padmashreereddy22@gmail.com" userId="890bee11ac2559f8" providerId="LiveId" clId="{8D635BDE-284E-42CA-B041-E00546BE1BF4}" dt="2023-07-20T08:56:23.501" v="647"/>
          <ac:grpSpMkLst>
            <pc:docMk/>
            <pc:sldMk cId="1212531831" sldId="1060"/>
            <ac:grpSpMk id="785" creationId="{C1234BA7-A9FE-48F6-B94D-70A599AC1EBC}"/>
          </ac:grpSpMkLst>
        </pc:grpChg>
        <pc:grpChg chg="mod">
          <ac:chgData name="padmashreereddy22@gmail.com" userId="890bee11ac2559f8" providerId="LiveId" clId="{8D635BDE-284E-42CA-B041-E00546BE1BF4}" dt="2023-07-20T08:56:23.501" v="647"/>
          <ac:grpSpMkLst>
            <pc:docMk/>
            <pc:sldMk cId="1212531831" sldId="1060"/>
            <ac:grpSpMk id="786" creationId="{1A4F8429-CE8D-43FD-96D3-15B2B61161CA}"/>
          </ac:grpSpMkLst>
        </pc:grpChg>
        <pc:grpChg chg="mod">
          <ac:chgData name="padmashreereddy22@gmail.com" userId="890bee11ac2559f8" providerId="LiveId" clId="{8D635BDE-284E-42CA-B041-E00546BE1BF4}" dt="2023-07-20T08:56:23.501" v="647"/>
          <ac:grpSpMkLst>
            <pc:docMk/>
            <pc:sldMk cId="1212531831" sldId="1060"/>
            <ac:grpSpMk id="787" creationId="{16BF3BB2-2B36-4F93-9FC7-ED88868D5467}"/>
          </ac:grpSpMkLst>
        </pc:grpChg>
        <pc:grpChg chg="mod">
          <ac:chgData name="padmashreereddy22@gmail.com" userId="890bee11ac2559f8" providerId="LiveId" clId="{8D635BDE-284E-42CA-B041-E00546BE1BF4}" dt="2023-07-20T08:56:23.501" v="647"/>
          <ac:grpSpMkLst>
            <pc:docMk/>
            <pc:sldMk cId="1212531831" sldId="1060"/>
            <ac:grpSpMk id="798" creationId="{0D4D15D8-6D73-40C1-A407-0A7E7F507D55}"/>
          </ac:grpSpMkLst>
        </pc:grpChg>
        <pc:grpChg chg="mod">
          <ac:chgData name="padmashreereddy22@gmail.com" userId="890bee11ac2559f8" providerId="LiveId" clId="{8D635BDE-284E-42CA-B041-E00546BE1BF4}" dt="2023-07-20T08:56:23.501" v="647"/>
          <ac:grpSpMkLst>
            <pc:docMk/>
            <pc:sldMk cId="1212531831" sldId="1060"/>
            <ac:grpSpMk id="814" creationId="{238E233A-51AF-46EE-806F-8B72E7BA6498}"/>
          </ac:grpSpMkLst>
        </pc:grpChg>
        <pc:grpChg chg="mod">
          <ac:chgData name="padmashreereddy22@gmail.com" userId="890bee11ac2559f8" providerId="LiveId" clId="{8D635BDE-284E-42CA-B041-E00546BE1BF4}" dt="2023-07-20T08:56:23.501" v="647"/>
          <ac:grpSpMkLst>
            <pc:docMk/>
            <pc:sldMk cId="1212531831" sldId="1060"/>
            <ac:grpSpMk id="827" creationId="{AB5CA4D3-E8CA-466D-A19D-A3858256D56B}"/>
          </ac:grpSpMkLst>
        </pc:grpChg>
        <pc:grpChg chg="mod">
          <ac:chgData name="padmashreereddy22@gmail.com" userId="890bee11ac2559f8" providerId="LiveId" clId="{8D635BDE-284E-42CA-B041-E00546BE1BF4}" dt="2023-07-20T08:56:23.501" v="647"/>
          <ac:grpSpMkLst>
            <pc:docMk/>
            <pc:sldMk cId="1212531831" sldId="1060"/>
            <ac:grpSpMk id="843" creationId="{DF083F87-FBDF-4356-BC1B-5471CCA619E9}"/>
          </ac:grpSpMkLst>
        </pc:grpChg>
        <pc:grpChg chg="mod">
          <ac:chgData name="padmashreereddy22@gmail.com" userId="890bee11ac2559f8" providerId="LiveId" clId="{8D635BDE-284E-42CA-B041-E00546BE1BF4}" dt="2023-07-20T08:56:23.501" v="647"/>
          <ac:grpSpMkLst>
            <pc:docMk/>
            <pc:sldMk cId="1212531831" sldId="1060"/>
            <ac:grpSpMk id="856" creationId="{366648B3-BFAB-4D8E-88A1-854E7BA9D8A9}"/>
          </ac:grpSpMkLst>
        </pc:grpChg>
        <pc:grpChg chg="mod">
          <ac:chgData name="padmashreereddy22@gmail.com" userId="890bee11ac2559f8" providerId="LiveId" clId="{8D635BDE-284E-42CA-B041-E00546BE1BF4}" dt="2023-07-20T08:56:23.501" v="647"/>
          <ac:grpSpMkLst>
            <pc:docMk/>
            <pc:sldMk cId="1212531831" sldId="1060"/>
            <ac:grpSpMk id="872" creationId="{2F55F967-F434-4D84-AF4B-8B179653D8E6}"/>
          </ac:grpSpMkLst>
        </pc:grpChg>
        <pc:grpChg chg="mod">
          <ac:chgData name="padmashreereddy22@gmail.com" userId="890bee11ac2559f8" providerId="LiveId" clId="{8D635BDE-284E-42CA-B041-E00546BE1BF4}" dt="2023-07-20T08:56:23.501" v="647"/>
          <ac:grpSpMkLst>
            <pc:docMk/>
            <pc:sldMk cId="1212531831" sldId="1060"/>
            <ac:grpSpMk id="885" creationId="{2B3E8430-D11B-4DBF-B93D-B6ABDFB012DC}"/>
          </ac:grpSpMkLst>
        </pc:grpChg>
        <pc:grpChg chg="mod">
          <ac:chgData name="padmashreereddy22@gmail.com" userId="890bee11ac2559f8" providerId="LiveId" clId="{8D635BDE-284E-42CA-B041-E00546BE1BF4}" dt="2023-07-20T08:56:23.501" v="647"/>
          <ac:grpSpMkLst>
            <pc:docMk/>
            <pc:sldMk cId="1212531831" sldId="1060"/>
            <ac:grpSpMk id="901" creationId="{D72A31EB-6625-4B46-B009-1E72B1AE976F}"/>
          </ac:grpSpMkLst>
        </pc:grpChg>
        <pc:grpChg chg="mod">
          <ac:chgData name="padmashreereddy22@gmail.com" userId="890bee11ac2559f8" providerId="LiveId" clId="{8D635BDE-284E-42CA-B041-E00546BE1BF4}" dt="2023-07-20T08:56:23.501" v="647"/>
          <ac:grpSpMkLst>
            <pc:docMk/>
            <pc:sldMk cId="1212531831" sldId="1060"/>
            <ac:grpSpMk id="914" creationId="{1D252BC9-75BA-4189-8738-61BF2A8AA381}"/>
          </ac:grpSpMkLst>
        </pc:grpChg>
        <pc:grpChg chg="mod">
          <ac:chgData name="padmashreereddy22@gmail.com" userId="890bee11ac2559f8" providerId="LiveId" clId="{8D635BDE-284E-42CA-B041-E00546BE1BF4}" dt="2023-07-20T08:56:23.501" v="647"/>
          <ac:grpSpMkLst>
            <pc:docMk/>
            <pc:sldMk cId="1212531831" sldId="1060"/>
            <ac:grpSpMk id="930" creationId="{F79FFB3E-D297-4CD7-8C75-80EC59D88453}"/>
          </ac:grpSpMkLst>
        </pc:grpChg>
        <pc:grpChg chg="mod">
          <ac:chgData name="padmashreereddy22@gmail.com" userId="890bee11ac2559f8" providerId="LiveId" clId="{8D635BDE-284E-42CA-B041-E00546BE1BF4}" dt="2023-07-20T08:56:23.501" v="647"/>
          <ac:grpSpMkLst>
            <pc:docMk/>
            <pc:sldMk cId="1212531831" sldId="1060"/>
            <ac:grpSpMk id="943" creationId="{1D4338A7-324C-46B2-9915-EBC0BD2CD29D}"/>
          </ac:grpSpMkLst>
        </pc:grpChg>
        <pc:grpChg chg="mod">
          <ac:chgData name="padmashreereddy22@gmail.com" userId="890bee11ac2559f8" providerId="LiveId" clId="{8D635BDE-284E-42CA-B041-E00546BE1BF4}" dt="2023-07-20T08:56:23.501" v="647"/>
          <ac:grpSpMkLst>
            <pc:docMk/>
            <pc:sldMk cId="1212531831" sldId="1060"/>
            <ac:grpSpMk id="959" creationId="{A00FDB6A-2BB9-44E8-ACA3-9D5A7FBADF78}"/>
          </ac:grpSpMkLst>
        </pc:grpChg>
        <pc:picChg chg="add del mod">
          <ac:chgData name="padmashreereddy22@gmail.com" userId="890bee11ac2559f8" providerId="LiveId" clId="{8D635BDE-284E-42CA-B041-E00546BE1BF4}" dt="2023-07-20T08:56:14.576" v="646" actId="478"/>
          <ac:picMkLst>
            <pc:docMk/>
            <pc:sldMk cId="1212531831" sldId="1060"/>
            <ac:picMk id="5" creationId="{9447EB06-289B-415A-B83A-CC778BF8F008}"/>
          </ac:picMkLst>
        </pc:picChg>
        <pc:picChg chg="add del mod">
          <ac:chgData name="padmashreereddy22@gmail.com" userId="890bee11ac2559f8" providerId="LiveId" clId="{8D635BDE-284E-42CA-B041-E00546BE1BF4}" dt="2023-07-20T08:56:14.576" v="646" actId="478"/>
          <ac:picMkLst>
            <pc:docMk/>
            <pc:sldMk cId="1212531831" sldId="1060"/>
            <ac:picMk id="8" creationId="{4EDA7F78-2927-4C03-8446-72969BE369A6}"/>
          </ac:picMkLst>
        </pc:picChg>
        <pc:picChg chg="add del mod">
          <ac:chgData name="padmashreereddy22@gmail.com" userId="890bee11ac2559f8" providerId="LiveId" clId="{8D635BDE-284E-42CA-B041-E00546BE1BF4}" dt="2023-07-20T08:56:14.576" v="646" actId="478"/>
          <ac:picMkLst>
            <pc:docMk/>
            <pc:sldMk cId="1212531831" sldId="1060"/>
            <ac:picMk id="9" creationId="{933FBBBE-3046-4127-AA1E-147AC7960970}"/>
          </ac:picMkLst>
        </pc:picChg>
        <pc:picChg chg="add del mod">
          <ac:chgData name="padmashreereddy22@gmail.com" userId="890bee11ac2559f8" providerId="LiveId" clId="{8D635BDE-284E-42CA-B041-E00546BE1BF4}" dt="2023-07-20T08:56:14.576" v="646" actId="478"/>
          <ac:picMkLst>
            <pc:docMk/>
            <pc:sldMk cId="1212531831" sldId="1060"/>
            <ac:picMk id="10" creationId="{F7A3589C-ABA6-46E1-BA6D-08BE49D59C88}"/>
          </ac:picMkLst>
        </pc:picChg>
        <pc:picChg chg="mod">
          <ac:chgData name="padmashreereddy22@gmail.com" userId="890bee11ac2559f8" providerId="LiveId" clId="{8D635BDE-284E-42CA-B041-E00546BE1BF4}" dt="2023-07-20T08:13:40.610" v="189"/>
          <ac:picMkLst>
            <pc:docMk/>
            <pc:sldMk cId="1212531831" sldId="1060"/>
            <ac:picMk id="27" creationId="{3174F910-EFFF-493A-9057-F169724D63DA}"/>
          </ac:picMkLst>
        </pc:picChg>
        <pc:picChg chg="add del mod">
          <ac:chgData name="padmashreereddy22@gmail.com" userId="890bee11ac2559f8" providerId="LiveId" clId="{8D635BDE-284E-42CA-B041-E00546BE1BF4}" dt="2023-07-20T08:56:14.576" v="646" actId="478"/>
          <ac:picMkLst>
            <pc:docMk/>
            <pc:sldMk cId="1212531831" sldId="1060"/>
            <ac:picMk id="115" creationId="{EAD78784-964D-42EC-99D8-CA9C13BE159D}"/>
          </ac:picMkLst>
        </pc:picChg>
        <pc:picChg chg="add del mod">
          <ac:chgData name="padmashreereddy22@gmail.com" userId="890bee11ac2559f8" providerId="LiveId" clId="{8D635BDE-284E-42CA-B041-E00546BE1BF4}" dt="2023-07-20T08:56:14.576" v="646" actId="478"/>
          <ac:picMkLst>
            <pc:docMk/>
            <pc:sldMk cId="1212531831" sldId="1060"/>
            <ac:picMk id="148" creationId="{8DE71F54-E5A7-46C4-BEF8-ECB69B338962}"/>
          </ac:picMkLst>
        </pc:picChg>
        <pc:picChg chg="mod">
          <ac:chgData name="padmashreereddy22@gmail.com" userId="890bee11ac2559f8" providerId="LiveId" clId="{8D635BDE-284E-42CA-B041-E00546BE1BF4}" dt="2023-07-20T08:13:40.610" v="189"/>
          <ac:picMkLst>
            <pc:docMk/>
            <pc:sldMk cId="1212531831" sldId="1060"/>
            <ac:picMk id="157" creationId="{0951BE32-5C6E-41A7-9334-AC1EA99693E7}"/>
          </ac:picMkLst>
        </pc:picChg>
        <pc:picChg chg="mod">
          <ac:chgData name="padmashreereddy22@gmail.com" userId="890bee11ac2559f8" providerId="LiveId" clId="{8D635BDE-284E-42CA-B041-E00546BE1BF4}" dt="2023-07-20T08:13:40.610" v="189"/>
          <ac:picMkLst>
            <pc:docMk/>
            <pc:sldMk cId="1212531831" sldId="1060"/>
            <ac:picMk id="158" creationId="{C358F969-D915-4273-AFD2-CE9881D6C07A}"/>
          </ac:picMkLst>
        </pc:picChg>
        <pc:picChg chg="mod">
          <ac:chgData name="padmashreereddy22@gmail.com" userId="890bee11ac2559f8" providerId="LiveId" clId="{8D635BDE-284E-42CA-B041-E00546BE1BF4}" dt="2023-07-20T08:13:40.610" v="189"/>
          <ac:picMkLst>
            <pc:docMk/>
            <pc:sldMk cId="1212531831" sldId="1060"/>
            <ac:picMk id="159" creationId="{931FA5F3-A86E-4B96-955E-E00F77275816}"/>
          </ac:picMkLst>
        </pc:picChg>
        <pc:picChg chg="mod">
          <ac:chgData name="padmashreereddy22@gmail.com" userId="890bee11ac2559f8" providerId="LiveId" clId="{8D635BDE-284E-42CA-B041-E00546BE1BF4}" dt="2023-07-20T08:13:40.610" v="189"/>
          <ac:picMkLst>
            <pc:docMk/>
            <pc:sldMk cId="1212531831" sldId="1060"/>
            <ac:picMk id="160" creationId="{CF2334B2-D7F3-43CA-B943-EC7AB1990963}"/>
          </ac:picMkLst>
        </pc:picChg>
        <pc:picChg chg="mod">
          <ac:chgData name="padmashreereddy22@gmail.com" userId="890bee11ac2559f8" providerId="LiveId" clId="{8D635BDE-284E-42CA-B041-E00546BE1BF4}" dt="2023-07-20T08:13:40.610" v="189"/>
          <ac:picMkLst>
            <pc:docMk/>
            <pc:sldMk cId="1212531831" sldId="1060"/>
            <ac:picMk id="161" creationId="{F1A29777-03B3-4499-A882-949349784C71}"/>
          </ac:picMkLst>
        </pc:picChg>
        <pc:picChg chg="mod">
          <ac:chgData name="padmashreereddy22@gmail.com" userId="890bee11ac2559f8" providerId="LiveId" clId="{8D635BDE-284E-42CA-B041-E00546BE1BF4}" dt="2023-07-20T08:13:40.610" v="189"/>
          <ac:picMkLst>
            <pc:docMk/>
            <pc:sldMk cId="1212531831" sldId="1060"/>
            <ac:picMk id="162" creationId="{26ECC930-B68D-4C74-A305-E558C69EF245}"/>
          </ac:picMkLst>
        </pc:picChg>
        <pc:picChg chg="mod">
          <ac:chgData name="padmashreereddy22@gmail.com" userId="890bee11ac2559f8" providerId="LiveId" clId="{8D635BDE-284E-42CA-B041-E00546BE1BF4}" dt="2023-07-20T08:13:40.610" v="189"/>
          <ac:picMkLst>
            <pc:docMk/>
            <pc:sldMk cId="1212531831" sldId="1060"/>
            <ac:picMk id="163" creationId="{FA33E5B2-265E-4ABC-B886-566BB241AE5C}"/>
          </ac:picMkLst>
        </pc:picChg>
        <pc:picChg chg="mod">
          <ac:chgData name="padmashreereddy22@gmail.com" userId="890bee11ac2559f8" providerId="LiveId" clId="{8D635BDE-284E-42CA-B041-E00546BE1BF4}" dt="2023-07-20T08:13:40.610" v="189"/>
          <ac:picMkLst>
            <pc:docMk/>
            <pc:sldMk cId="1212531831" sldId="1060"/>
            <ac:picMk id="164" creationId="{810B29F1-F3D4-43DA-954D-8267F15DC915}"/>
          </ac:picMkLst>
        </pc:picChg>
        <pc:picChg chg="mod">
          <ac:chgData name="padmashreereddy22@gmail.com" userId="890bee11ac2559f8" providerId="LiveId" clId="{8D635BDE-284E-42CA-B041-E00546BE1BF4}" dt="2023-07-20T08:13:40.610" v="189"/>
          <ac:picMkLst>
            <pc:docMk/>
            <pc:sldMk cId="1212531831" sldId="1060"/>
            <ac:picMk id="165" creationId="{607B2C34-6A57-45E1-B4A8-E44F4F4017A9}"/>
          </ac:picMkLst>
        </pc:picChg>
        <pc:picChg chg="add del mod">
          <ac:chgData name="padmashreereddy22@gmail.com" userId="890bee11ac2559f8" providerId="LiveId" clId="{8D635BDE-284E-42CA-B041-E00546BE1BF4}" dt="2023-07-20T08:56:14.576" v="646" actId="478"/>
          <ac:picMkLst>
            <pc:docMk/>
            <pc:sldMk cId="1212531831" sldId="1060"/>
            <ac:picMk id="198" creationId="{83C9169B-5A3C-48AE-AAB9-E296940AE92F}"/>
          </ac:picMkLst>
        </pc:picChg>
        <pc:picChg chg="mod">
          <ac:chgData name="padmashreereddy22@gmail.com" userId="890bee11ac2559f8" providerId="LiveId" clId="{8D635BDE-284E-42CA-B041-E00546BE1BF4}" dt="2023-07-20T08:18:41.637" v="272"/>
          <ac:picMkLst>
            <pc:docMk/>
            <pc:sldMk cId="1212531831" sldId="1060"/>
            <ac:picMk id="212" creationId="{0031B1E8-6D5D-457D-9210-F09A38AF6BBB}"/>
          </ac:picMkLst>
        </pc:picChg>
        <pc:picChg chg="mod">
          <ac:chgData name="padmashreereddy22@gmail.com" userId="890bee11ac2559f8" providerId="LiveId" clId="{8D635BDE-284E-42CA-B041-E00546BE1BF4}" dt="2023-07-20T08:18:41.637" v="272"/>
          <ac:picMkLst>
            <pc:docMk/>
            <pc:sldMk cId="1212531831" sldId="1060"/>
            <ac:picMk id="213" creationId="{A9E9105E-2EA1-4899-8B88-B077C0B3A629}"/>
          </ac:picMkLst>
        </pc:picChg>
        <pc:picChg chg="mod">
          <ac:chgData name="padmashreereddy22@gmail.com" userId="890bee11ac2559f8" providerId="LiveId" clId="{8D635BDE-284E-42CA-B041-E00546BE1BF4}" dt="2023-07-20T08:18:41.637" v="272"/>
          <ac:picMkLst>
            <pc:docMk/>
            <pc:sldMk cId="1212531831" sldId="1060"/>
            <ac:picMk id="214" creationId="{F7C21778-98A3-4B30-BAD4-3D5F80991C81}"/>
          </ac:picMkLst>
        </pc:picChg>
        <pc:picChg chg="mod">
          <ac:chgData name="padmashreereddy22@gmail.com" userId="890bee11ac2559f8" providerId="LiveId" clId="{8D635BDE-284E-42CA-B041-E00546BE1BF4}" dt="2023-07-20T08:18:41.637" v="272"/>
          <ac:picMkLst>
            <pc:docMk/>
            <pc:sldMk cId="1212531831" sldId="1060"/>
            <ac:picMk id="215" creationId="{902E6975-ECEE-4CA5-9C3B-B9014294C865}"/>
          </ac:picMkLst>
        </pc:picChg>
        <pc:picChg chg="mod">
          <ac:chgData name="padmashreereddy22@gmail.com" userId="890bee11ac2559f8" providerId="LiveId" clId="{8D635BDE-284E-42CA-B041-E00546BE1BF4}" dt="2023-07-20T08:18:41.637" v="272"/>
          <ac:picMkLst>
            <pc:docMk/>
            <pc:sldMk cId="1212531831" sldId="1060"/>
            <ac:picMk id="216" creationId="{E1D09D16-2EA7-48C4-9221-C021AE2AA093}"/>
          </ac:picMkLst>
        </pc:picChg>
        <pc:picChg chg="mod">
          <ac:chgData name="padmashreereddy22@gmail.com" userId="890bee11ac2559f8" providerId="LiveId" clId="{8D635BDE-284E-42CA-B041-E00546BE1BF4}" dt="2023-07-20T08:18:41.637" v="272"/>
          <ac:picMkLst>
            <pc:docMk/>
            <pc:sldMk cId="1212531831" sldId="1060"/>
            <ac:picMk id="217" creationId="{DFAFA094-23AC-4DA0-A866-CD196C0C8546}"/>
          </ac:picMkLst>
        </pc:picChg>
        <pc:picChg chg="mod">
          <ac:chgData name="padmashreereddy22@gmail.com" userId="890bee11ac2559f8" providerId="LiveId" clId="{8D635BDE-284E-42CA-B041-E00546BE1BF4}" dt="2023-07-20T08:18:41.637" v="272"/>
          <ac:picMkLst>
            <pc:docMk/>
            <pc:sldMk cId="1212531831" sldId="1060"/>
            <ac:picMk id="218" creationId="{A45C4269-2BFB-414B-A2EA-979E4CF3DCC3}"/>
          </ac:picMkLst>
        </pc:picChg>
        <pc:picChg chg="mod">
          <ac:chgData name="padmashreereddy22@gmail.com" userId="890bee11ac2559f8" providerId="LiveId" clId="{8D635BDE-284E-42CA-B041-E00546BE1BF4}" dt="2023-07-20T08:18:41.637" v="272"/>
          <ac:picMkLst>
            <pc:docMk/>
            <pc:sldMk cId="1212531831" sldId="1060"/>
            <ac:picMk id="219" creationId="{C3C4EED2-20D7-4E5C-A976-CD8859E40088}"/>
          </ac:picMkLst>
        </pc:picChg>
        <pc:picChg chg="mod">
          <ac:chgData name="padmashreereddy22@gmail.com" userId="890bee11ac2559f8" providerId="LiveId" clId="{8D635BDE-284E-42CA-B041-E00546BE1BF4}" dt="2023-07-20T08:18:41.637" v="272"/>
          <ac:picMkLst>
            <pc:docMk/>
            <pc:sldMk cId="1212531831" sldId="1060"/>
            <ac:picMk id="220" creationId="{BEEC667E-2B26-44D2-A177-3063EE7383E1}"/>
          </ac:picMkLst>
        </pc:picChg>
        <pc:picChg chg="add mod">
          <ac:chgData name="padmashreereddy22@gmail.com" userId="890bee11ac2559f8" providerId="LiveId" clId="{8D635BDE-284E-42CA-B041-E00546BE1BF4}" dt="2023-07-20T15:33:29.425" v="860" actId="14100"/>
          <ac:picMkLst>
            <pc:docMk/>
            <pc:sldMk cId="1212531831" sldId="1060"/>
            <ac:picMk id="615" creationId="{E7C27940-9E7C-4986-A2EF-657B1B010195}"/>
          </ac:picMkLst>
        </pc:picChg>
        <pc:picChg chg="add mod">
          <ac:chgData name="padmashreereddy22@gmail.com" userId="890bee11ac2559f8" providerId="LiveId" clId="{8D635BDE-284E-42CA-B041-E00546BE1BF4}" dt="2023-07-20T08:56:23.501" v="647"/>
          <ac:picMkLst>
            <pc:docMk/>
            <pc:sldMk cId="1212531831" sldId="1060"/>
            <ac:picMk id="617" creationId="{CBCEA4B4-DA7F-47C1-833E-66DF611080D7}"/>
          </ac:picMkLst>
        </pc:picChg>
        <pc:picChg chg="add mod">
          <ac:chgData name="padmashreereddy22@gmail.com" userId="890bee11ac2559f8" providerId="LiveId" clId="{8D635BDE-284E-42CA-B041-E00546BE1BF4}" dt="2023-07-20T08:56:23.501" v="647"/>
          <ac:picMkLst>
            <pc:docMk/>
            <pc:sldMk cId="1212531831" sldId="1060"/>
            <ac:picMk id="618" creationId="{8DCD8D76-EFF1-4C17-890B-D4AADC442572}"/>
          </ac:picMkLst>
        </pc:picChg>
        <pc:picChg chg="add mod">
          <ac:chgData name="padmashreereddy22@gmail.com" userId="890bee11ac2559f8" providerId="LiveId" clId="{8D635BDE-284E-42CA-B041-E00546BE1BF4}" dt="2023-07-20T08:56:23.501" v="647"/>
          <ac:picMkLst>
            <pc:docMk/>
            <pc:sldMk cId="1212531831" sldId="1060"/>
            <ac:picMk id="619" creationId="{1EF3897E-AC36-4DA3-81D2-919799B69022}"/>
          </ac:picMkLst>
        </pc:picChg>
        <pc:picChg chg="mod">
          <ac:chgData name="padmashreereddy22@gmail.com" userId="890bee11ac2559f8" providerId="LiveId" clId="{8D635BDE-284E-42CA-B041-E00546BE1BF4}" dt="2023-07-20T08:56:23.501" v="647"/>
          <ac:picMkLst>
            <pc:docMk/>
            <pc:sldMk cId="1212531831" sldId="1060"/>
            <ac:picMk id="622" creationId="{4D73CCF8-9E4D-44A6-964D-EFC69F5FD1F0}"/>
          </ac:picMkLst>
        </pc:picChg>
        <pc:picChg chg="add mod">
          <ac:chgData name="padmashreereddy22@gmail.com" userId="890bee11ac2559f8" providerId="LiveId" clId="{8D635BDE-284E-42CA-B041-E00546BE1BF4}" dt="2023-07-20T08:56:23.501" v="647"/>
          <ac:picMkLst>
            <pc:docMk/>
            <pc:sldMk cId="1212531831" sldId="1060"/>
            <ac:picMk id="704" creationId="{A60CB4BE-7632-46EE-99D2-42FD01D2E345}"/>
          </ac:picMkLst>
        </pc:picChg>
        <pc:picChg chg="mod">
          <ac:chgData name="padmashreereddy22@gmail.com" userId="890bee11ac2559f8" providerId="LiveId" clId="{8D635BDE-284E-42CA-B041-E00546BE1BF4}" dt="2023-07-20T08:56:23.501" v="647"/>
          <ac:picMkLst>
            <pc:docMk/>
            <pc:sldMk cId="1212531831" sldId="1060"/>
            <ac:picMk id="714" creationId="{2183CBAE-BAD1-43BA-940E-B8210C039E46}"/>
          </ac:picMkLst>
        </pc:picChg>
        <pc:picChg chg="mod">
          <ac:chgData name="padmashreereddy22@gmail.com" userId="890bee11ac2559f8" providerId="LiveId" clId="{8D635BDE-284E-42CA-B041-E00546BE1BF4}" dt="2023-07-20T08:56:23.501" v="647"/>
          <ac:picMkLst>
            <pc:docMk/>
            <pc:sldMk cId="1212531831" sldId="1060"/>
            <ac:picMk id="715" creationId="{202359C9-CCA6-4B8F-AB95-00988CC33D7D}"/>
          </ac:picMkLst>
        </pc:picChg>
        <pc:picChg chg="mod">
          <ac:chgData name="padmashreereddy22@gmail.com" userId="890bee11ac2559f8" providerId="LiveId" clId="{8D635BDE-284E-42CA-B041-E00546BE1BF4}" dt="2023-07-20T08:56:23.501" v="647"/>
          <ac:picMkLst>
            <pc:docMk/>
            <pc:sldMk cId="1212531831" sldId="1060"/>
            <ac:picMk id="716" creationId="{C9B3A51E-9357-425F-8A23-5F3957050F04}"/>
          </ac:picMkLst>
        </pc:picChg>
        <pc:picChg chg="mod">
          <ac:chgData name="padmashreereddy22@gmail.com" userId="890bee11ac2559f8" providerId="LiveId" clId="{8D635BDE-284E-42CA-B041-E00546BE1BF4}" dt="2023-07-20T08:56:23.501" v="647"/>
          <ac:picMkLst>
            <pc:docMk/>
            <pc:sldMk cId="1212531831" sldId="1060"/>
            <ac:picMk id="717" creationId="{4A4099D0-1629-428B-9F75-6008A99D3B05}"/>
          </ac:picMkLst>
        </pc:picChg>
        <pc:picChg chg="mod">
          <ac:chgData name="padmashreereddy22@gmail.com" userId="890bee11ac2559f8" providerId="LiveId" clId="{8D635BDE-284E-42CA-B041-E00546BE1BF4}" dt="2023-07-20T08:56:23.501" v="647"/>
          <ac:picMkLst>
            <pc:docMk/>
            <pc:sldMk cId="1212531831" sldId="1060"/>
            <ac:picMk id="718" creationId="{D4E759C4-1F9D-4CD1-8CB8-91935BF5DDA6}"/>
          </ac:picMkLst>
        </pc:picChg>
        <pc:picChg chg="mod">
          <ac:chgData name="padmashreereddy22@gmail.com" userId="890bee11ac2559f8" providerId="LiveId" clId="{8D635BDE-284E-42CA-B041-E00546BE1BF4}" dt="2023-07-20T08:56:23.501" v="647"/>
          <ac:picMkLst>
            <pc:docMk/>
            <pc:sldMk cId="1212531831" sldId="1060"/>
            <ac:picMk id="719" creationId="{158A4058-4BB4-4485-A4E1-2D6574C3C094}"/>
          </ac:picMkLst>
        </pc:picChg>
        <pc:picChg chg="mod">
          <ac:chgData name="padmashreereddy22@gmail.com" userId="890bee11ac2559f8" providerId="LiveId" clId="{8D635BDE-284E-42CA-B041-E00546BE1BF4}" dt="2023-07-20T08:56:23.501" v="647"/>
          <ac:picMkLst>
            <pc:docMk/>
            <pc:sldMk cId="1212531831" sldId="1060"/>
            <ac:picMk id="720" creationId="{D7469A2D-F1CF-47F1-A20C-68E82FAD54CF}"/>
          </ac:picMkLst>
        </pc:picChg>
        <pc:picChg chg="mod">
          <ac:chgData name="padmashreereddy22@gmail.com" userId="890bee11ac2559f8" providerId="LiveId" clId="{8D635BDE-284E-42CA-B041-E00546BE1BF4}" dt="2023-07-20T08:56:23.501" v="647"/>
          <ac:picMkLst>
            <pc:docMk/>
            <pc:sldMk cId="1212531831" sldId="1060"/>
            <ac:picMk id="721" creationId="{04BAFA7A-B31D-4A6F-B75D-152613E937C6}"/>
          </ac:picMkLst>
        </pc:picChg>
        <pc:picChg chg="mod">
          <ac:chgData name="padmashreereddy22@gmail.com" userId="890bee11ac2559f8" providerId="LiveId" clId="{8D635BDE-284E-42CA-B041-E00546BE1BF4}" dt="2023-07-20T08:56:23.501" v="647"/>
          <ac:picMkLst>
            <pc:docMk/>
            <pc:sldMk cId="1212531831" sldId="1060"/>
            <ac:picMk id="722" creationId="{D306F895-1C12-4256-97D3-E1FA77E80B1E}"/>
          </ac:picMkLst>
        </pc:picChg>
        <pc:picChg chg="add mod">
          <ac:chgData name="padmashreereddy22@gmail.com" userId="890bee11ac2559f8" providerId="LiveId" clId="{8D635BDE-284E-42CA-B041-E00546BE1BF4}" dt="2023-07-20T08:56:23.501" v="647"/>
          <ac:picMkLst>
            <pc:docMk/>
            <pc:sldMk cId="1212531831" sldId="1060"/>
            <ac:picMk id="745" creationId="{F3D8F0CB-E1F6-4588-BDF6-B29314E3887A}"/>
          </ac:picMkLst>
        </pc:picChg>
        <pc:picChg chg="mod">
          <ac:chgData name="padmashreereddy22@gmail.com" userId="890bee11ac2559f8" providerId="LiveId" clId="{8D635BDE-284E-42CA-B041-E00546BE1BF4}" dt="2023-07-20T08:56:23.501" v="647"/>
          <ac:picMkLst>
            <pc:docMk/>
            <pc:sldMk cId="1212531831" sldId="1060"/>
            <ac:picMk id="759" creationId="{B4B24FEA-ED2A-4002-B6D8-7DD05A65BBEA}"/>
          </ac:picMkLst>
        </pc:picChg>
        <pc:inkChg chg="mod">
          <ac:chgData name="padmashreereddy22@gmail.com" userId="890bee11ac2559f8" providerId="LiveId" clId="{8D635BDE-284E-42CA-B041-E00546BE1BF4}" dt="2023-07-20T08:27:08.628" v="360"/>
          <ac:inkMkLst>
            <pc:docMk/>
            <pc:sldMk cId="1212531831" sldId="1060"/>
            <ac:inkMk id="259" creationId="{89414476-20BB-48F9-9971-E5B5B5581365}"/>
          </ac:inkMkLst>
        </pc:inkChg>
        <pc:inkChg chg="mod">
          <ac:chgData name="padmashreereddy22@gmail.com" userId="890bee11ac2559f8" providerId="LiveId" clId="{8D635BDE-284E-42CA-B041-E00546BE1BF4}" dt="2023-07-20T08:27:08.628" v="360"/>
          <ac:inkMkLst>
            <pc:docMk/>
            <pc:sldMk cId="1212531831" sldId="1060"/>
            <ac:inkMk id="260" creationId="{D31BACC5-7B80-48B1-A25D-BC519383E42F}"/>
          </ac:inkMkLst>
        </pc:inkChg>
        <pc:inkChg chg="mod">
          <ac:chgData name="padmashreereddy22@gmail.com" userId="890bee11ac2559f8" providerId="LiveId" clId="{8D635BDE-284E-42CA-B041-E00546BE1BF4}" dt="2023-07-20T08:27:08.628" v="360"/>
          <ac:inkMkLst>
            <pc:docMk/>
            <pc:sldMk cId="1212531831" sldId="1060"/>
            <ac:inkMk id="261" creationId="{7DDFD154-0862-4E8A-B9A9-3E2815DC1714}"/>
          </ac:inkMkLst>
        </pc:inkChg>
        <pc:inkChg chg="mod">
          <ac:chgData name="padmashreereddy22@gmail.com" userId="890bee11ac2559f8" providerId="LiveId" clId="{8D635BDE-284E-42CA-B041-E00546BE1BF4}" dt="2023-07-20T08:27:08.628" v="360"/>
          <ac:inkMkLst>
            <pc:docMk/>
            <pc:sldMk cId="1212531831" sldId="1060"/>
            <ac:inkMk id="263" creationId="{5E17A579-C3B4-4E8B-89E5-EEE6FF5ECE6A}"/>
          </ac:inkMkLst>
        </pc:inkChg>
        <pc:inkChg chg="mod">
          <ac:chgData name="padmashreereddy22@gmail.com" userId="890bee11ac2559f8" providerId="LiveId" clId="{8D635BDE-284E-42CA-B041-E00546BE1BF4}" dt="2023-07-20T08:27:08.628" v="360"/>
          <ac:inkMkLst>
            <pc:docMk/>
            <pc:sldMk cId="1212531831" sldId="1060"/>
            <ac:inkMk id="264" creationId="{A66DF455-909F-4885-959F-166268998DB3}"/>
          </ac:inkMkLst>
        </pc:inkChg>
        <pc:inkChg chg="mod">
          <ac:chgData name="padmashreereddy22@gmail.com" userId="890bee11ac2559f8" providerId="LiveId" clId="{8D635BDE-284E-42CA-B041-E00546BE1BF4}" dt="2023-07-20T08:27:08.628" v="360"/>
          <ac:inkMkLst>
            <pc:docMk/>
            <pc:sldMk cId="1212531831" sldId="1060"/>
            <ac:inkMk id="267" creationId="{614A9E93-709D-4341-9363-4AA60026A791}"/>
          </ac:inkMkLst>
        </pc:inkChg>
        <pc:inkChg chg="mod">
          <ac:chgData name="padmashreereddy22@gmail.com" userId="890bee11ac2559f8" providerId="LiveId" clId="{8D635BDE-284E-42CA-B041-E00546BE1BF4}" dt="2023-07-20T08:27:08.628" v="360"/>
          <ac:inkMkLst>
            <pc:docMk/>
            <pc:sldMk cId="1212531831" sldId="1060"/>
            <ac:inkMk id="268" creationId="{682FE5C9-F279-41B0-BBC0-6E2B201F5063}"/>
          </ac:inkMkLst>
        </pc:inkChg>
        <pc:inkChg chg="mod">
          <ac:chgData name="padmashreereddy22@gmail.com" userId="890bee11ac2559f8" providerId="LiveId" clId="{8D635BDE-284E-42CA-B041-E00546BE1BF4}" dt="2023-07-20T08:27:08.628" v="360"/>
          <ac:inkMkLst>
            <pc:docMk/>
            <pc:sldMk cId="1212531831" sldId="1060"/>
            <ac:inkMk id="269" creationId="{46D75084-E453-4219-B72A-BB599F683600}"/>
          </ac:inkMkLst>
        </pc:inkChg>
        <pc:inkChg chg="mod">
          <ac:chgData name="padmashreereddy22@gmail.com" userId="890bee11ac2559f8" providerId="LiveId" clId="{8D635BDE-284E-42CA-B041-E00546BE1BF4}" dt="2023-07-20T08:27:08.628" v="360"/>
          <ac:inkMkLst>
            <pc:docMk/>
            <pc:sldMk cId="1212531831" sldId="1060"/>
            <ac:inkMk id="270" creationId="{9BE11C9D-9E47-4DD3-9C32-535866D8A954}"/>
          </ac:inkMkLst>
        </pc:inkChg>
        <pc:inkChg chg="mod">
          <ac:chgData name="padmashreereddy22@gmail.com" userId="890bee11ac2559f8" providerId="LiveId" clId="{8D635BDE-284E-42CA-B041-E00546BE1BF4}" dt="2023-07-20T08:27:08.628" v="360"/>
          <ac:inkMkLst>
            <pc:docMk/>
            <pc:sldMk cId="1212531831" sldId="1060"/>
            <ac:inkMk id="271" creationId="{6EAE794A-9B23-4072-AD43-D3A193ACBF36}"/>
          </ac:inkMkLst>
        </pc:inkChg>
        <pc:inkChg chg="mod">
          <ac:chgData name="padmashreereddy22@gmail.com" userId="890bee11ac2559f8" providerId="LiveId" clId="{8D635BDE-284E-42CA-B041-E00546BE1BF4}" dt="2023-07-20T08:27:08.628" v="360"/>
          <ac:inkMkLst>
            <pc:docMk/>
            <pc:sldMk cId="1212531831" sldId="1060"/>
            <ac:inkMk id="272" creationId="{E71E2362-7026-41A5-87FA-98DADB0DE16C}"/>
          </ac:inkMkLst>
        </pc:inkChg>
        <pc:inkChg chg="mod">
          <ac:chgData name="padmashreereddy22@gmail.com" userId="890bee11ac2559f8" providerId="LiveId" clId="{8D635BDE-284E-42CA-B041-E00546BE1BF4}" dt="2023-07-20T08:27:08.628" v="360"/>
          <ac:inkMkLst>
            <pc:docMk/>
            <pc:sldMk cId="1212531831" sldId="1060"/>
            <ac:inkMk id="273" creationId="{E1BDF693-1958-46B9-A0CB-2B4864645B45}"/>
          </ac:inkMkLst>
        </pc:inkChg>
        <pc:inkChg chg="mod">
          <ac:chgData name="padmashreereddy22@gmail.com" userId="890bee11ac2559f8" providerId="LiveId" clId="{8D635BDE-284E-42CA-B041-E00546BE1BF4}" dt="2023-07-20T08:27:08.628" v="360"/>
          <ac:inkMkLst>
            <pc:docMk/>
            <pc:sldMk cId="1212531831" sldId="1060"/>
            <ac:inkMk id="288" creationId="{4BF3FEDC-66B9-459C-8912-35387F7D0D6C}"/>
          </ac:inkMkLst>
        </pc:inkChg>
        <pc:inkChg chg="mod">
          <ac:chgData name="padmashreereddy22@gmail.com" userId="890bee11ac2559f8" providerId="LiveId" clId="{8D635BDE-284E-42CA-B041-E00546BE1BF4}" dt="2023-07-20T08:27:08.628" v="360"/>
          <ac:inkMkLst>
            <pc:docMk/>
            <pc:sldMk cId="1212531831" sldId="1060"/>
            <ac:inkMk id="289" creationId="{F6240BAB-8490-42D4-A140-BDA7EA19658D}"/>
          </ac:inkMkLst>
        </pc:inkChg>
        <pc:inkChg chg="mod">
          <ac:chgData name="padmashreereddy22@gmail.com" userId="890bee11ac2559f8" providerId="LiveId" clId="{8D635BDE-284E-42CA-B041-E00546BE1BF4}" dt="2023-07-20T08:27:08.628" v="360"/>
          <ac:inkMkLst>
            <pc:docMk/>
            <pc:sldMk cId="1212531831" sldId="1060"/>
            <ac:inkMk id="290" creationId="{E3A543BD-DA96-4929-A586-D20E3E5E5863}"/>
          </ac:inkMkLst>
        </pc:inkChg>
        <pc:inkChg chg="mod">
          <ac:chgData name="padmashreereddy22@gmail.com" userId="890bee11ac2559f8" providerId="LiveId" clId="{8D635BDE-284E-42CA-B041-E00546BE1BF4}" dt="2023-07-20T08:27:08.628" v="360"/>
          <ac:inkMkLst>
            <pc:docMk/>
            <pc:sldMk cId="1212531831" sldId="1060"/>
            <ac:inkMk id="292" creationId="{D232EA5E-D5B3-4632-9BA1-E79FBBDB0A07}"/>
          </ac:inkMkLst>
        </pc:inkChg>
        <pc:inkChg chg="mod">
          <ac:chgData name="padmashreereddy22@gmail.com" userId="890bee11ac2559f8" providerId="LiveId" clId="{8D635BDE-284E-42CA-B041-E00546BE1BF4}" dt="2023-07-20T08:27:08.628" v="360"/>
          <ac:inkMkLst>
            <pc:docMk/>
            <pc:sldMk cId="1212531831" sldId="1060"/>
            <ac:inkMk id="293" creationId="{715ABA3E-9168-4E52-803E-41CD7401A26B}"/>
          </ac:inkMkLst>
        </pc:inkChg>
        <pc:inkChg chg="mod">
          <ac:chgData name="padmashreereddy22@gmail.com" userId="890bee11ac2559f8" providerId="LiveId" clId="{8D635BDE-284E-42CA-B041-E00546BE1BF4}" dt="2023-07-20T08:27:08.628" v="360"/>
          <ac:inkMkLst>
            <pc:docMk/>
            <pc:sldMk cId="1212531831" sldId="1060"/>
            <ac:inkMk id="296" creationId="{6B3E8A9C-C0EC-4ED5-9728-8AE14018E6D3}"/>
          </ac:inkMkLst>
        </pc:inkChg>
        <pc:inkChg chg="mod">
          <ac:chgData name="padmashreereddy22@gmail.com" userId="890bee11ac2559f8" providerId="LiveId" clId="{8D635BDE-284E-42CA-B041-E00546BE1BF4}" dt="2023-07-20T08:27:08.628" v="360"/>
          <ac:inkMkLst>
            <pc:docMk/>
            <pc:sldMk cId="1212531831" sldId="1060"/>
            <ac:inkMk id="297" creationId="{174DB1BD-E158-4010-A5BB-6A5C6DBF4846}"/>
          </ac:inkMkLst>
        </pc:inkChg>
        <pc:inkChg chg="mod">
          <ac:chgData name="padmashreereddy22@gmail.com" userId="890bee11ac2559f8" providerId="LiveId" clId="{8D635BDE-284E-42CA-B041-E00546BE1BF4}" dt="2023-07-20T08:27:08.628" v="360"/>
          <ac:inkMkLst>
            <pc:docMk/>
            <pc:sldMk cId="1212531831" sldId="1060"/>
            <ac:inkMk id="298" creationId="{7FE3F422-B41F-463D-A1EE-064AE626EE9E}"/>
          </ac:inkMkLst>
        </pc:inkChg>
        <pc:inkChg chg="mod">
          <ac:chgData name="padmashreereddy22@gmail.com" userId="890bee11ac2559f8" providerId="LiveId" clId="{8D635BDE-284E-42CA-B041-E00546BE1BF4}" dt="2023-07-20T08:27:08.628" v="360"/>
          <ac:inkMkLst>
            <pc:docMk/>
            <pc:sldMk cId="1212531831" sldId="1060"/>
            <ac:inkMk id="299" creationId="{CCB7F646-6CB2-40A1-AB71-662B9045375D}"/>
          </ac:inkMkLst>
        </pc:inkChg>
        <pc:inkChg chg="mod">
          <ac:chgData name="padmashreereddy22@gmail.com" userId="890bee11ac2559f8" providerId="LiveId" clId="{8D635BDE-284E-42CA-B041-E00546BE1BF4}" dt="2023-07-20T08:27:08.628" v="360"/>
          <ac:inkMkLst>
            <pc:docMk/>
            <pc:sldMk cId="1212531831" sldId="1060"/>
            <ac:inkMk id="300" creationId="{847A58F8-FCDC-4C3C-8453-5090B58D2B0D}"/>
          </ac:inkMkLst>
        </pc:inkChg>
        <pc:inkChg chg="mod">
          <ac:chgData name="padmashreereddy22@gmail.com" userId="890bee11ac2559f8" providerId="LiveId" clId="{8D635BDE-284E-42CA-B041-E00546BE1BF4}" dt="2023-07-20T08:27:08.628" v="360"/>
          <ac:inkMkLst>
            <pc:docMk/>
            <pc:sldMk cId="1212531831" sldId="1060"/>
            <ac:inkMk id="301" creationId="{DAC2F7BE-8AF6-463D-BC15-BDAFC1EA7C78}"/>
          </ac:inkMkLst>
        </pc:inkChg>
        <pc:inkChg chg="mod">
          <ac:chgData name="padmashreereddy22@gmail.com" userId="890bee11ac2559f8" providerId="LiveId" clId="{8D635BDE-284E-42CA-B041-E00546BE1BF4}" dt="2023-07-20T08:27:08.628" v="360"/>
          <ac:inkMkLst>
            <pc:docMk/>
            <pc:sldMk cId="1212531831" sldId="1060"/>
            <ac:inkMk id="302" creationId="{402AD0FB-514F-47C8-8C8E-44FB79BAA2DE}"/>
          </ac:inkMkLst>
        </pc:inkChg>
        <pc:inkChg chg="mod">
          <ac:chgData name="padmashreereddy22@gmail.com" userId="890bee11ac2559f8" providerId="LiveId" clId="{8D635BDE-284E-42CA-B041-E00546BE1BF4}" dt="2023-07-20T08:27:08.628" v="360"/>
          <ac:inkMkLst>
            <pc:docMk/>
            <pc:sldMk cId="1212531831" sldId="1060"/>
            <ac:inkMk id="317" creationId="{5D7CE162-99E6-4965-ADDF-8A9910B978A5}"/>
          </ac:inkMkLst>
        </pc:inkChg>
        <pc:inkChg chg="mod">
          <ac:chgData name="padmashreereddy22@gmail.com" userId="890bee11ac2559f8" providerId="LiveId" clId="{8D635BDE-284E-42CA-B041-E00546BE1BF4}" dt="2023-07-20T08:27:08.628" v="360"/>
          <ac:inkMkLst>
            <pc:docMk/>
            <pc:sldMk cId="1212531831" sldId="1060"/>
            <ac:inkMk id="318" creationId="{6C3401D5-2D91-4DCF-BBDE-5091CB988AA7}"/>
          </ac:inkMkLst>
        </pc:inkChg>
        <pc:inkChg chg="mod">
          <ac:chgData name="padmashreereddy22@gmail.com" userId="890bee11ac2559f8" providerId="LiveId" clId="{8D635BDE-284E-42CA-B041-E00546BE1BF4}" dt="2023-07-20T08:27:08.628" v="360"/>
          <ac:inkMkLst>
            <pc:docMk/>
            <pc:sldMk cId="1212531831" sldId="1060"/>
            <ac:inkMk id="319" creationId="{C2FCF072-BDA4-415F-A949-99C15BF24F84}"/>
          </ac:inkMkLst>
        </pc:inkChg>
        <pc:inkChg chg="mod">
          <ac:chgData name="padmashreereddy22@gmail.com" userId="890bee11ac2559f8" providerId="LiveId" clId="{8D635BDE-284E-42CA-B041-E00546BE1BF4}" dt="2023-07-20T08:27:08.628" v="360"/>
          <ac:inkMkLst>
            <pc:docMk/>
            <pc:sldMk cId="1212531831" sldId="1060"/>
            <ac:inkMk id="321" creationId="{C83D4348-343D-4CBF-8866-430562BC1968}"/>
          </ac:inkMkLst>
        </pc:inkChg>
        <pc:inkChg chg="mod">
          <ac:chgData name="padmashreereddy22@gmail.com" userId="890bee11ac2559f8" providerId="LiveId" clId="{8D635BDE-284E-42CA-B041-E00546BE1BF4}" dt="2023-07-20T08:27:08.628" v="360"/>
          <ac:inkMkLst>
            <pc:docMk/>
            <pc:sldMk cId="1212531831" sldId="1060"/>
            <ac:inkMk id="322" creationId="{3C2128DD-58F3-4FAA-AB1A-B4733F593D49}"/>
          </ac:inkMkLst>
        </pc:inkChg>
        <pc:inkChg chg="mod">
          <ac:chgData name="padmashreereddy22@gmail.com" userId="890bee11ac2559f8" providerId="LiveId" clId="{8D635BDE-284E-42CA-B041-E00546BE1BF4}" dt="2023-07-20T08:27:08.628" v="360"/>
          <ac:inkMkLst>
            <pc:docMk/>
            <pc:sldMk cId="1212531831" sldId="1060"/>
            <ac:inkMk id="325" creationId="{FFD09444-CF68-48A0-B0FD-B5A6D1C4ECE5}"/>
          </ac:inkMkLst>
        </pc:inkChg>
        <pc:inkChg chg="mod">
          <ac:chgData name="padmashreereddy22@gmail.com" userId="890bee11ac2559f8" providerId="LiveId" clId="{8D635BDE-284E-42CA-B041-E00546BE1BF4}" dt="2023-07-20T08:27:08.628" v="360"/>
          <ac:inkMkLst>
            <pc:docMk/>
            <pc:sldMk cId="1212531831" sldId="1060"/>
            <ac:inkMk id="326" creationId="{D63A4434-C383-4629-9490-7E84906F1935}"/>
          </ac:inkMkLst>
        </pc:inkChg>
        <pc:inkChg chg="mod">
          <ac:chgData name="padmashreereddy22@gmail.com" userId="890bee11ac2559f8" providerId="LiveId" clId="{8D635BDE-284E-42CA-B041-E00546BE1BF4}" dt="2023-07-20T08:27:08.628" v="360"/>
          <ac:inkMkLst>
            <pc:docMk/>
            <pc:sldMk cId="1212531831" sldId="1060"/>
            <ac:inkMk id="327" creationId="{25B386D9-5BCB-4A46-94FA-F059DC745112}"/>
          </ac:inkMkLst>
        </pc:inkChg>
        <pc:inkChg chg="mod">
          <ac:chgData name="padmashreereddy22@gmail.com" userId="890bee11ac2559f8" providerId="LiveId" clId="{8D635BDE-284E-42CA-B041-E00546BE1BF4}" dt="2023-07-20T08:27:08.628" v="360"/>
          <ac:inkMkLst>
            <pc:docMk/>
            <pc:sldMk cId="1212531831" sldId="1060"/>
            <ac:inkMk id="328" creationId="{0BD0FB24-F4AE-430E-901C-A0900EBECB65}"/>
          </ac:inkMkLst>
        </pc:inkChg>
        <pc:inkChg chg="mod">
          <ac:chgData name="padmashreereddy22@gmail.com" userId="890bee11ac2559f8" providerId="LiveId" clId="{8D635BDE-284E-42CA-B041-E00546BE1BF4}" dt="2023-07-20T08:27:08.628" v="360"/>
          <ac:inkMkLst>
            <pc:docMk/>
            <pc:sldMk cId="1212531831" sldId="1060"/>
            <ac:inkMk id="329" creationId="{7DDF3947-A001-4A56-95DD-93D11EB80814}"/>
          </ac:inkMkLst>
        </pc:inkChg>
        <pc:inkChg chg="mod">
          <ac:chgData name="padmashreereddy22@gmail.com" userId="890bee11ac2559f8" providerId="LiveId" clId="{8D635BDE-284E-42CA-B041-E00546BE1BF4}" dt="2023-07-20T08:27:08.628" v="360"/>
          <ac:inkMkLst>
            <pc:docMk/>
            <pc:sldMk cId="1212531831" sldId="1060"/>
            <ac:inkMk id="330" creationId="{79E28774-253B-43C6-B6C1-C8CF014D0923}"/>
          </ac:inkMkLst>
        </pc:inkChg>
        <pc:inkChg chg="mod">
          <ac:chgData name="padmashreereddy22@gmail.com" userId="890bee11ac2559f8" providerId="LiveId" clId="{8D635BDE-284E-42CA-B041-E00546BE1BF4}" dt="2023-07-20T08:27:08.628" v="360"/>
          <ac:inkMkLst>
            <pc:docMk/>
            <pc:sldMk cId="1212531831" sldId="1060"/>
            <ac:inkMk id="331" creationId="{B11E83CE-6DD4-4338-BB11-DE21B17A3F9E}"/>
          </ac:inkMkLst>
        </pc:inkChg>
        <pc:inkChg chg="mod">
          <ac:chgData name="padmashreereddy22@gmail.com" userId="890bee11ac2559f8" providerId="LiveId" clId="{8D635BDE-284E-42CA-B041-E00546BE1BF4}" dt="2023-07-20T08:27:08.628" v="360"/>
          <ac:inkMkLst>
            <pc:docMk/>
            <pc:sldMk cId="1212531831" sldId="1060"/>
            <ac:inkMk id="346" creationId="{55DB307A-7A4F-4ED9-9D1D-FAAB1C0FE2D2}"/>
          </ac:inkMkLst>
        </pc:inkChg>
        <pc:inkChg chg="mod">
          <ac:chgData name="padmashreereddy22@gmail.com" userId="890bee11ac2559f8" providerId="LiveId" clId="{8D635BDE-284E-42CA-B041-E00546BE1BF4}" dt="2023-07-20T08:27:08.628" v="360"/>
          <ac:inkMkLst>
            <pc:docMk/>
            <pc:sldMk cId="1212531831" sldId="1060"/>
            <ac:inkMk id="347" creationId="{5A292A3B-7C6E-43AC-B872-FBCFF8730B6D}"/>
          </ac:inkMkLst>
        </pc:inkChg>
        <pc:inkChg chg="mod">
          <ac:chgData name="padmashreereddy22@gmail.com" userId="890bee11ac2559f8" providerId="LiveId" clId="{8D635BDE-284E-42CA-B041-E00546BE1BF4}" dt="2023-07-20T08:27:08.628" v="360"/>
          <ac:inkMkLst>
            <pc:docMk/>
            <pc:sldMk cId="1212531831" sldId="1060"/>
            <ac:inkMk id="348" creationId="{863C981F-9F5B-4A0D-BF01-0F6636779F40}"/>
          </ac:inkMkLst>
        </pc:inkChg>
        <pc:inkChg chg="mod">
          <ac:chgData name="padmashreereddy22@gmail.com" userId="890bee11ac2559f8" providerId="LiveId" clId="{8D635BDE-284E-42CA-B041-E00546BE1BF4}" dt="2023-07-20T08:27:08.628" v="360"/>
          <ac:inkMkLst>
            <pc:docMk/>
            <pc:sldMk cId="1212531831" sldId="1060"/>
            <ac:inkMk id="350" creationId="{E9E98268-D990-4264-9EFE-1857C3E566E5}"/>
          </ac:inkMkLst>
        </pc:inkChg>
        <pc:inkChg chg="mod">
          <ac:chgData name="padmashreereddy22@gmail.com" userId="890bee11ac2559f8" providerId="LiveId" clId="{8D635BDE-284E-42CA-B041-E00546BE1BF4}" dt="2023-07-20T08:27:08.628" v="360"/>
          <ac:inkMkLst>
            <pc:docMk/>
            <pc:sldMk cId="1212531831" sldId="1060"/>
            <ac:inkMk id="351" creationId="{49FBBEFB-8550-420B-9D72-7629DB2F83A6}"/>
          </ac:inkMkLst>
        </pc:inkChg>
        <pc:inkChg chg="mod">
          <ac:chgData name="padmashreereddy22@gmail.com" userId="890bee11ac2559f8" providerId="LiveId" clId="{8D635BDE-284E-42CA-B041-E00546BE1BF4}" dt="2023-07-20T08:27:08.628" v="360"/>
          <ac:inkMkLst>
            <pc:docMk/>
            <pc:sldMk cId="1212531831" sldId="1060"/>
            <ac:inkMk id="354" creationId="{8675DDCE-FF1D-4C79-AD4A-8E870650C97E}"/>
          </ac:inkMkLst>
        </pc:inkChg>
        <pc:inkChg chg="mod">
          <ac:chgData name="padmashreereddy22@gmail.com" userId="890bee11ac2559f8" providerId="LiveId" clId="{8D635BDE-284E-42CA-B041-E00546BE1BF4}" dt="2023-07-20T08:27:08.628" v="360"/>
          <ac:inkMkLst>
            <pc:docMk/>
            <pc:sldMk cId="1212531831" sldId="1060"/>
            <ac:inkMk id="355" creationId="{B78F99BC-1327-4C37-83A7-4C9CBDDC667D}"/>
          </ac:inkMkLst>
        </pc:inkChg>
        <pc:inkChg chg="mod">
          <ac:chgData name="padmashreereddy22@gmail.com" userId="890bee11ac2559f8" providerId="LiveId" clId="{8D635BDE-284E-42CA-B041-E00546BE1BF4}" dt="2023-07-20T08:27:08.628" v="360"/>
          <ac:inkMkLst>
            <pc:docMk/>
            <pc:sldMk cId="1212531831" sldId="1060"/>
            <ac:inkMk id="356" creationId="{A175C0D1-5E69-49F2-B3CF-29660489DD34}"/>
          </ac:inkMkLst>
        </pc:inkChg>
        <pc:inkChg chg="mod">
          <ac:chgData name="padmashreereddy22@gmail.com" userId="890bee11ac2559f8" providerId="LiveId" clId="{8D635BDE-284E-42CA-B041-E00546BE1BF4}" dt="2023-07-20T08:27:08.628" v="360"/>
          <ac:inkMkLst>
            <pc:docMk/>
            <pc:sldMk cId="1212531831" sldId="1060"/>
            <ac:inkMk id="357" creationId="{3DAF6BB8-71E6-49C6-8352-929A4D2BC5B0}"/>
          </ac:inkMkLst>
        </pc:inkChg>
        <pc:inkChg chg="mod">
          <ac:chgData name="padmashreereddy22@gmail.com" userId="890bee11ac2559f8" providerId="LiveId" clId="{8D635BDE-284E-42CA-B041-E00546BE1BF4}" dt="2023-07-20T08:27:08.628" v="360"/>
          <ac:inkMkLst>
            <pc:docMk/>
            <pc:sldMk cId="1212531831" sldId="1060"/>
            <ac:inkMk id="358" creationId="{45C41A7A-810F-49B8-939D-8412A56A15F2}"/>
          </ac:inkMkLst>
        </pc:inkChg>
        <pc:inkChg chg="mod">
          <ac:chgData name="padmashreereddy22@gmail.com" userId="890bee11ac2559f8" providerId="LiveId" clId="{8D635BDE-284E-42CA-B041-E00546BE1BF4}" dt="2023-07-20T08:27:08.628" v="360"/>
          <ac:inkMkLst>
            <pc:docMk/>
            <pc:sldMk cId="1212531831" sldId="1060"/>
            <ac:inkMk id="359" creationId="{29543CE3-BF53-4957-A022-37B7ED883161}"/>
          </ac:inkMkLst>
        </pc:inkChg>
        <pc:inkChg chg="mod">
          <ac:chgData name="padmashreereddy22@gmail.com" userId="890bee11ac2559f8" providerId="LiveId" clId="{8D635BDE-284E-42CA-B041-E00546BE1BF4}" dt="2023-07-20T08:27:08.628" v="360"/>
          <ac:inkMkLst>
            <pc:docMk/>
            <pc:sldMk cId="1212531831" sldId="1060"/>
            <ac:inkMk id="360" creationId="{4FBF5BE4-01E8-42EC-8E81-AE5A0522D915}"/>
          </ac:inkMkLst>
        </pc:inkChg>
        <pc:inkChg chg="mod">
          <ac:chgData name="padmashreereddy22@gmail.com" userId="890bee11ac2559f8" providerId="LiveId" clId="{8D635BDE-284E-42CA-B041-E00546BE1BF4}" dt="2023-07-20T08:27:08.628" v="360"/>
          <ac:inkMkLst>
            <pc:docMk/>
            <pc:sldMk cId="1212531831" sldId="1060"/>
            <ac:inkMk id="375" creationId="{40578FE4-CE74-4AD9-BA2D-61748C4E0028}"/>
          </ac:inkMkLst>
        </pc:inkChg>
        <pc:inkChg chg="mod">
          <ac:chgData name="padmashreereddy22@gmail.com" userId="890bee11ac2559f8" providerId="LiveId" clId="{8D635BDE-284E-42CA-B041-E00546BE1BF4}" dt="2023-07-20T08:27:08.628" v="360"/>
          <ac:inkMkLst>
            <pc:docMk/>
            <pc:sldMk cId="1212531831" sldId="1060"/>
            <ac:inkMk id="376" creationId="{920C09B3-4C32-4A88-BE85-F8096BC570D9}"/>
          </ac:inkMkLst>
        </pc:inkChg>
        <pc:inkChg chg="mod">
          <ac:chgData name="padmashreereddy22@gmail.com" userId="890bee11ac2559f8" providerId="LiveId" clId="{8D635BDE-284E-42CA-B041-E00546BE1BF4}" dt="2023-07-20T08:27:08.628" v="360"/>
          <ac:inkMkLst>
            <pc:docMk/>
            <pc:sldMk cId="1212531831" sldId="1060"/>
            <ac:inkMk id="377" creationId="{20B9B422-DBC1-4392-AFE3-9F7C4C80528B}"/>
          </ac:inkMkLst>
        </pc:inkChg>
        <pc:inkChg chg="mod">
          <ac:chgData name="padmashreereddy22@gmail.com" userId="890bee11ac2559f8" providerId="LiveId" clId="{8D635BDE-284E-42CA-B041-E00546BE1BF4}" dt="2023-07-20T08:27:08.628" v="360"/>
          <ac:inkMkLst>
            <pc:docMk/>
            <pc:sldMk cId="1212531831" sldId="1060"/>
            <ac:inkMk id="379" creationId="{B01A8885-026C-4A72-8C73-63ACB6A94F93}"/>
          </ac:inkMkLst>
        </pc:inkChg>
        <pc:inkChg chg="mod">
          <ac:chgData name="padmashreereddy22@gmail.com" userId="890bee11ac2559f8" providerId="LiveId" clId="{8D635BDE-284E-42CA-B041-E00546BE1BF4}" dt="2023-07-20T08:27:08.628" v="360"/>
          <ac:inkMkLst>
            <pc:docMk/>
            <pc:sldMk cId="1212531831" sldId="1060"/>
            <ac:inkMk id="380" creationId="{A87B2EF8-AE17-4D2A-95B2-34394AE561DF}"/>
          </ac:inkMkLst>
        </pc:inkChg>
        <pc:inkChg chg="mod">
          <ac:chgData name="padmashreereddy22@gmail.com" userId="890bee11ac2559f8" providerId="LiveId" clId="{8D635BDE-284E-42CA-B041-E00546BE1BF4}" dt="2023-07-20T08:27:08.628" v="360"/>
          <ac:inkMkLst>
            <pc:docMk/>
            <pc:sldMk cId="1212531831" sldId="1060"/>
            <ac:inkMk id="383" creationId="{5B6F51FE-5366-4809-B432-0DBE2286A5A7}"/>
          </ac:inkMkLst>
        </pc:inkChg>
        <pc:inkChg chg="mod">
          <ac:chgData name="padmashreereddy22@gmail.com" userId="890bee11ac2559f8" providerId="LiveId" clId="{8D635BDE-284E-42CA-B041-E00546BE1BF4}" dt="2023-07-20T08:27:08.628" v="360"/>
          <ac:inkMkLst>
            <pc:docMk/>
            <pc:sldMk cId="1212531831" sldId="1060"/>
            <ac:inkMk id="384" creationId="{E5E881DC-803D-41B3-A1C3-3C3B1FF668E1}"/>
          </ac:inkMkLst>
        </pc:inkChg>
        <pc:inkChg chg="mod">
          <ac:chgData name="padmashreereddy22@gmail.com" userId="890bee11ac2559f8" providerId="LiveId" clId="{8D635BDE-284E-42CA-B041-E00546BE1BF4}" dt="2023-07-20T08:27:08.628" v="360"/>
          <ac:inkMkLst>
            <pc:docMk/>
            <pc:sldMk cId="1212531831" sldId="1060"/>
            <ac:inkMk id="385" creationId="{2D5C9003-BC1E-492A-998D-04F5422884C3}"/>
          </ac:inkMkLst>
        </pc:inkChg>
        <pc:inkChg chg="mod">
          <ac:chgData name="padmashreereddy22@gmail.com" userId="890bee11ac2559f8" providerId="LiveId" clId="{8D635BDE-284E-42CA-B041-E00546BE1BF4}" dt="2023-07-20T08:27:08.628" v="360"/>
          <ac:inkMkLst>
            <pc:docMk/>
            <pc:sldMk cId="1212531831" sldId="1060"/>
            <ac:inkMk id="386" creationId="{5D29D14E-1EEB-4306-8BF0-7E479D2B3F01}"/>
          </ac:inkMkLst>
        </pc:inkChg>
        <pc:inkChg chg="mod">
          <ac:chgData name="padmashreereddy22@gmail.com" userId="890bee11ac2559f8" providerId="LiveId" clId="{8D635BDE-284E-42CA-B041-E00546BE1BF4}" dt="2023-07-20T08:27:08.628" v="360"/>
          <ac:inkMkLst>
            <pc:docMk/>
            <pc:sldMk cId="1212531831" sldId="1060"/>
            <ac:inkMk id="387" creationId="{FE3D1FC4-5133-44E1-8DA8-141E710F2E5D}"/>
          </ac:inkMkLst>
        </pc:inkChg>
        <pc:inkChg chg="mod">
          <ac:chgData name="padmashreereddy22@gmail.com" userId="890bee11ac2559f8" providerId="LiveId" clId="{8D635BDE-284E-42CA-B041-E00546BE1BF4}" dt="2023-07-20T08:27:08.628" v="360"/>
          <ac:inkMkLst>
            <pc:docMk/>
            <pc:sldMk cId="1212531831" sldId="1060"/>
            <ac:inkMk id="388" creationId="{2C5E34B1-9C08-4CC5-8779-56D93B62B0B6}"/>
          </ac:inkMkLst>
        </pc:inkChg>
        <pc:inkChg chg="mod">
          <ac:chgData name="padmashreereddy22@gmail.com" userId="890bee11ac2559f8" providerId="LiveId" clId="{8D635BDE-284E-42CA-B041-E00546BE1BF4}" dt="2023-07-20T08:27:08.628" v="360"/>
          <ac:inkMkLst>
            <pc:docMk/>
            <pc:sldMk cId="1212531831" sldId="1060"/>
            <ac:inkMk id="389" creationId="{9E276E67-D3C1-4822-A2E3-F4114EAFC7C9}"/>
          </ac:inkMkLst>
        </pc:inkChg>
        <pc:inkChg chg="mod">
          <ac:chgData name="padmashreereddy22@gmail.com" userId="890bee11ac2559f8" providerId="LiveId" clId="{8D635BDE-284E-42CA-B041-E00546BE1BF4}" dt="2023-07-20T08:27:08.628" v="360"/>
          <ac:inkMkLst>
            <pc:docMk/>
            <pc:sldMk cId="1212531831" sldId="1060"/>
            <ac:inkMk id="404" creationId="{775EE738-B6B0-4A76-A58D-908272C055E3}"/>
          </ac:inkMkLst>
        </pc:inkChg>
        <pc:inkChg chg="mod">
          <ac:chgData name="padmashreereddy22@gmail.com" userId="890bee11ac2559f8" providerId="LiveId" clId="{8D635BDE-284E-42CA-B041-E00546BE1BF4}" dt="2023-07-20T08:27:08.628" v="360"/>
          <ac:inkMkLst>
            <pc:docMk/>
            <pc:sldMk cId="1212531831" sldId="1060"/>
            <ac:inkMk id="405" creationId="{5CAB0680-A6CC-4E26-A4D9-9839EBD14638}"/>
          </ac:inkMkLst>
        </pc:inkChg>
        <pc:inkChg chg="mod">
          <ac:chgData name="padmashreereddy22@gmail.com" userId="890bee11ac2559f8" providerId="LiveId" clId="{8D635BDE-284E-42CA-B041-E00546BE1BF4}" dt="2023-07-20T08:27:08.628" v="360"/>
          <ac:inkMkLst>
            <pc:docMk/>
            <pc:sldMk cId="1212531831" sldId="1060"/>
            <ac:inkMk id="406" creationId="{B98295BF-31AB-41E8-851D-5F4FE691C43B}"/>
          </ac:inkMkLst>
        </pc:inkChg>
        <pc:inkChg chg="mod">
          <ac:chgData name="padmashreereddy22@gmail.com" userId="890bee11ac2559f8" providerId="LiveId" clId="{8D635BDE-284E-42CA-B041-E00546BE1BF4}" dt="2023-07-20T08:27:08.628" v="360"/>
          <ac:inkMkLst>
            <pc:docMk/>
            <pc:sldMk cId="1212531831" sldId="1060"/>
            <ac:inkMk id="408" creationId="{F7C1B641-D900-43FE-A39B-1E9DE1B3A60E}"/>
          </ac:inkMkLst>
        </pc:inkChg>
        <pc:inkChg chg="mod">
          <ac:chgData name="padmashreereddy22@gmail.com" userId="890bee11ac2559f8" providerId="LiveId" clId="{8D635BDE-284E-42CA-B041-E00546BE1BF4}" dt="2023-07-20T08:27:08.628" v="360"/>
          <ac:inkMkLst>
            <pc:docMk/>
            <pc:sldMk cId="1212531831" sldId="1060"/>
            <ac:inkMk id="409" creationId="{7F97ECC7-BC8F-4324-9F36-1F1B34F5B888}"/>
          </ac:inkMkLst>
        </pc:inkChg>
        <pc:inkChg chg="mod">
          <ac:chgData name="padmashreereddy22@gmail.com" userId="890bee11ac2559f8" providerId="LiveId" clId="{8D635BDE-284E-42CA-B041-E00546BE1BF4}" dt="2023-07-20T08:27:08.628" v="360"/>
          <ac:inkMkLst>
            <pc:docMk/>
            <pc:sldMk cId="1212531831" sldId="1060"/>
            <ac:inkMk id="412" creationId="{7AA6F28C-1D06-4ABC-8C87-6C8DE3327539}"/>
          </ac:inkMkLst>
        </pc:inkChg>
        <pc:inkChg chg="mod">
          <ac:chgData name="padmashreereddy22@gmail.com" userId="890bee11ac2559f8" providerId="LiveId" clId="{8D635BDE-284E-42CA-B041-E00546BE1BF4}" dt="2023-07-20T08:27:08.628" v="360"/>
          <ac:inkMkLst>
            <pc:docMk/>
            <pc:sldMk cId="1212531831" sldId="1060"/>
            <ac:inkMk id="413" creationId="{EC4E3452-0185-4E32-82DF-813F87E1DC62}"/>
          </ac:inkMkLst>
        </pc:inkChg>
        <pc:inkChg chg="mod">
          <ac:chgData name="padmashreereddy22@gmail.com" userId="890bee11ac2559f8" providerId="LiveId" clId="{8D635BDE-284E-42CA-B041-E00546BE1BF4}" dt="2023-07-20T08:27:08.628" v="360"/>
          <ac:inkMkLst>
            <pc:docMk/>
            <pc:sldMk cId="1212531831" sldId="1060"/>
            <ac:inkMk id="414" creationId="{6A0A8BA0-8918-40C9-82CF-3646403B262F}"/>
          </ac:inkMkLst>
        </pc:inkChg>
        <pc:inkChg chg="mod">
          <ac:chgData name="padmashreereddy22@gmail.com" userId="890bee11ac2559f8" providerId="LiveId" clId="{8D635BDE-284E-42CA-B041-E00546BE1BF4}" dt="2023-07-20T08:27:08.628" v="360"/>
          <ac:inkMkLst>
            <pc:docMk/>
            <pc:sldMk cId="1212531831" sldId="1060"/>
            <ac:inkMk id="415" creationId="{752F6ACA-06DB-4746-A17C-721BD15F91C5}"/>
          </ac:inkMkLst>
        </pc:inkChg>
        <pc:inkChg chg="mod">
          <ac:chgData name="padmashreereddy22@gmail.com" userId="890bee11ac2559f8" providerId="LiveId" clId="{8D635BDE-284E-42CA-B041-E00546BE1BF4}" dt="2023-07-20T08:27:08.628" v="360"/>
          <ac:inkMkLst>
            <pc:docMk/>
            <pc:sldMk cId="1212531831" sldId="1060"/>
            <ac:inkMk id="416" creationId="{FBF31868-8EB9-4997-A27E-BB817CE1901D}"/>
          </ac:inkMkLst>
        </pc:inkChg>
        <pc:inkChg chg="mod">
          <ac:chgData name="padmashreereddy22@gmail.com" userId="890bee11ac2559f8" providerId="LiveId" clId="{8D635BDE-284E-42CA-B041-E00546BE1BF4}" dt="2023-07-20T08:27:08.628" v="360"/>
          <ac:inkMkLst>
            <pc:docMk/>
            <pc:sldMk cId="1212531831" sldId="1060"/>
            <ac:inkMk id="417" creationId="{6AAF5765-CA93-44CD-AB59-87D548579F1D}"/>
          </ac:inkMkLst>
        </pc:inkChg>
        <pc:inkChg chg="mod">
          <ac:chgData name="padmashreereddy22@gmail.com" userId="890bee11ac2559f8" providerId="LiveId" clId="{8D635BDE-284E-42CA-B041-E00546BE1BF4}" dt="2023-07-20T08:27:08.628" v="360"/>
          <ac:inkMkLst>
            <pc:docMk/>
            <pc:sldMk cId="1212531831" sldId="1060"/>
            <ac:inkMk id="418" creationId="{352C271A-00CF-4FD2-BACD-63915289204C}"/>
          </ac:inkMkLst>
        </pc:inkChg>
        <pc:inkChg chg="mod">
          <ac:chgData name="padmashreereddy22@gmail.com" userId="890bee11ac2559f8" providerId="LiveId" clId="{8D635BDE-284E-42CA-B041-E00546BE1BF4}" dt="2023-07-20T08:31:52.995" v="429"/>
          <ac:inkMkLst>
            <pc:docMk/>
            <pc:sldMk cId="1212531831" sldId="1060"/>
            <ac:inkMk id="450" creationId="{0A992054-0A85-48D1-9359-81829ACDD749}"/>
          </ac:inkMkLst>
        </pc:inkChg>
        <pc:inkChg chg="mod">
          <ac:chgData name="padmashreereddy22@gmail.com" userId="890bee11ac2559f8" providerId="LiveId" clId="{8D635BDE-284E-42CA-B041-E00546BE1BF4}" dt="2023-07-20T08:31:52.995" v="429"/>
          <ac:inkMkLst>
            <pc:docMk/>
            <pc:sldMk cId="1212531831" sldId="1060"/>
            <ac:inkMk id="451" creationId="{CBB36277-1202-4353-8999-4A1EB5BEFF20}"/>
          </ac:inkMkLst>
        </pc:inkChg>
        <pc:inkChg chg="mod">
          <ac:chgData name="padmashreereddy22@gmail.com" userId="890bee11ac2559f8" providerId="LiveId" clId="{8D635BDE-284E-42CA-B041-E00546BE1BF4}" dt="2023-07-20T08:31:52.995" v="429"/>
          <ac:inkMkLst>
            <pc:docMk/>
            <pc:sldMk cId="1212531831" sldId="1060"/>
            <ac:inkMk id="452" creationId="{6613D72B-725B-49D5-B9B0-A96C568DB14D}"/>
          </ac:inkMkLst>
        </pc:inkChg>
        <pc:inkChg chg="mod">
          <ac:chgData name="padmashreereddy22@gmail.com" userId="890bee11ac2559f8" providerId="LiveId" clId="{8D635BDE-284E-42CA-B041-E00546BE1BF4}" dt="2023-07-20T08:31:52.995" v="429"/>
          <ac:inkMkLst>
            <pc:docMk/>
            <pc:sldMk cId="1212531831" sldId="1060"/>
            <ac:inkMk id="454" creationId="{FF538148-BAFA-4074-B7E9-0103A2F486B3}"/>
          </ac:inkMkLst>
        </pc:inkChg>
        <pc:inkChg chg="mod">
          <ac:chgData name="padmashreereddy22@gmail.com" userId="890bee11ac2559f8" providerId="LiveId" clId="{8D635BDE-284E-42CA-B041-E00546BE1BF4}" dt="2023-07-20T08:31:52.995" v="429"/>
          <ac:inkMkLst>
            <pc:docMk/>
            <pc:sldMk cId="1212531831" sldId="1060"/>
            <ac:inkMk id="455" creationId="{DCD7BD83-9731-4A24-9892-E07682E4B75D}"/>
          </ac:inkMkLst>
        </pc:inkChg>
        <pc:inkChg chg="mod">
          <ac:chgData name="padmashreereddy22@gmail.com" userId="890bee11ac2559f8" providerId="LiveId" clId="{8D635BDE-284E-42CA-B041-E00546BE1BF4}" dt="2023-07-20T08:31:52.995" v="429"/>
          <ac:inkMkLst>
            <pc:docMk/>
            <pc:sldMk cId="1212531831" sldId="1060"/>
            <ac:inkMk id="458" creationId="{C3F45B64-7493-48D5-938B-402E6B218A48}"/>
          </ac:inkMkLst>
        </pc:inkChg>
        <pc:inkChg chg="mod">
          <ac:chgData name="padmashreereddy22@gmail.com" userId="890bee11ac2559f8" providerId="LiveId" clId="{8D635BDE-284E-42CA-B041-E00546BE1BF4}" dt="2023-07-20T08:31:52.995" v="429"/>
          <ac:inkMkLst>
            <pc:docMk/>
            <pc:sldMk cId="1212531831" sldId="1060"/>
            <ac:inkMk id="459" creationId="{DF6E7FE7-112F-457D-986E-EF9D3623BB4A}"/>
          </ac:inkMkLst>
        </pc:inkChg>
        <pc:inkChg chg="mod">
          <ac:chgData name="padmashreereddy22@gmail.com" userId="890bee11ac2559f8" providerId="LiveId" clId="{8D635BDE-284E-42CA-B041-E00546BE1BF4}" dt="2023-07-20T08:31:52.995" v="429"/>
          <ac:inkMkLst>
            <pc:docMk/>
            <pc:sldMk cId="1212531831" sldId="1060"/>
            <ac:inkMk id="460" creationId="{EADF2900-5286-4F69-AF5D-4A1A27721D9E}"/>
          </ac:inkMkLst>
        </pc:inkChg>
        <pc:inkChg chg="mod">
          <ac:chgData name="padmashreereddy22@gmail.com" userId="890bee11ac2559f8" providerId="LiveId" clId="{8D635BDE-284E-42CA-B041-E00546BE1BF4}" dt="2023-07-20T08:31:52.995" v="429"/>
          <ac:inkMkLst>
            <pc:docMk/>
            <pc:sldMk cId="1212531831" sldId="1060"/>
            <ac:inkMk id="461" creationId="{989989C3-5353-439F-9B03-C5101E595D92}"/>
          </ac:inkMkLst>
        </pc:inkChg>
        <pc:inkChg chg="mod">
          <ac:chgData name="padmashreereddy22@gmail.com" userId="890bee11ac2559f8" providerId="LiveId" clId="{8D635BDE-284E-42CA-B041-E00546BE1BF4}" dt="2023-07-20T08:31:52.995" v="429"/>
          <ac:inkMkLst>
            <pc:docMk/>
            <pc:sldMk cId="1212531831" sldId="1060"/>
            <ac:inkMk id="462" creationId="{CBF3BDDF-3394-4119-BD9C-85F44DC63EE7}"/>
          </ac:inkMkLst>
        </pc:inkChg>
        <pc:inkChg chg="mod">
          <ac:chgData name="padmashreereddy22@gmail.com" userId="890bee11ac2559f8" providerId="LiveId" clId="{8D635BDE-284E-42CA-B041-E00546BE1BF4}" dt="2023-07-20T08:31:52.995" v="429"/>
          <ac:inkMkLst>
            <pc:docMk/>
            <pc:sldMk cId="1212531831" sldId="1060"/>
            <ac:inkMk id="463" creationId="{41B46C11-D7DB-48C1-AFED-8A05A8652806}"/>
          </ac:inkMkLst>
        </pc:inkChg>
        <pc:inkChg chg="mod">
          <ac:chgData name="padmashreereddy22@gmail.com" userId="890bee11ac2559f8" providerId="LiveId" clId="{8D635BDE-284E-42CA-B041-E00546BE1BF4}" dt="2023-07-20T08:31:52.995" v="429"/>
          <ac:inkMkLst>
            <pc:docMk/>
            <pc:sldMk cId="1212531831" sldId="1060"/>
            <ac:inkMk id="464" creationId="{F9E9CBA8-E9D9-4C94-8B15-20450A9F0980}"/>
          </ac:inkMkLst>
        </pc:inkChg>
        <pc:inkChg chg="mod">
          <ac:chgData name="padmashreereddy22@gmail.com" userId="890bee11ac2559f8" providerId="LiveId" clId="{8D635BDE-284E-42CA-B041-E00546BE1BF4}" dt="2023-07-20T08:31:52.995" v="429"/>
          <ac:inkMkLst>
            <pc:docMk/>
            <pc:sldMk cId="1212531831" sldId="1060"/>
            <ac:inkMk id="479" creationId="{DE06E768-ECD7-4D68-89DA-3F382777E814}"/>
          </ac:inkMkLst>
        </pc:inkChg>
        <pc:inkChg chg="mod">
          <ac:chgData name="padmashreereddy22@gmail.com" userId="890bee11ac2559f8" providerId="LiveId" clId="{8D635BDE-284E-42CA-B041-E00546BE1BF4}" dt="2023-07-20T08:31:52.995" v="429"/>
          <ac:inkMkLst>
            <pc:docMk/>
            <pc:sldMk cId="1212531831" sldId="1060"/>
            <ac:inkMk id="480" creationId="{D9DE0800-FA50-4C50-9EC2-095B3DEEB19B}"/>
          </ac:inkMkLst>
        </pc:inkChg>
        <pc:inkChg chg="mod">
          <ac:chgData name="padmashreereddy22@gmail.com" userId="890bee11ac2559f8" providerId="LiveId" clId="{8D635BDE-284E-42CA-B041-E00546BE1BF4}" dt="2023-07-20T08:31:52.995" v="429"/>
          <ac:inkMkLst>
            <pc:docMk/>
            <pc:sldMk cId="1212531831" sldId="1060"/>
            <ac:inkMk id="481" creationId="{797A997C-6304-4DF5-85DC-8CFC6CEA9207}"/>
          </ac:inkMkLst>
        </pc:inkChg>
        <pc:inkChg chg="mod">
          <ac:chgData name="padmashreereddy22@gmail.com" userId="890bee11ac2559f8" providerId="LiveId" clId="{8D635BDE-284E-42CA-B041-E00546BE1BF4}" dt="2023-07-20T08:31:52.995" v="429"/>
          <ac:inkMkLst>
            <pc:docMk/>
            <pc:sldMk cId="1212531831" sldId="1060"/>
            <ac:inkMk id="483" creationId="{43B8DEDA-7469-458F-9B76-70CCAB6DBC25}"/>
          </ac:inkMkLst>
        </pc:inkChg>
        <pc:inkChg chg="mod">
          <ac:chgData name="padmashreereddy22@gmail.com" userId="890bee11ac2559f8" providerId="LiveId" clId="{8D635BDE-284E-42CA-B041-E00546BE1BF4}" dt="2023-07-20T08:31:52.995" v="429"/>
          <ac:inkMkLst>
            <pc:docMk/>
            <pc:sldMk cId="1212531831" sldId="1060"/>
            <ac:inkMk id="484" creationId="{D160767E-0D30-4B15-8A06-E705D48C5F03}"/>
          </ac:inkMkLst>
        </pc:inkChg>
        <pc:inkChg chg="mod">
          <ac:chgData name="padmashreereddy22@gmail.com" userId="890bee11ac2559f8" providerId="LiveId" clId="{8D635BDE-284E-42CA-B041-E00546BE1BF4}" dt="2023-07-20T08:31:52.995" v="429"/>
          <ac:inkMkLst>
            <pc:docMk/>
            <pc:sldMk cId="1212531831" sldId="1060"/>
            <ac:inkMk id="487" creationId="{EC6AC288-8F1F-404D-B9BD-649B84C3E902}"/>
          </ac:inkMkLst>
        </pc:inkChg>
        <pc:inkChg chg="mod">
          <ac:chgData name="padmashreereddy22@gmail.com" userId="890bee11ac2559f8" providerId="LiveId" clId="{8D635BDE-284E-42CA-B041-E00546BE1BF4}" dt="2023-07-20T08:31:52.995" v="429"/>
          <ac:inkMkLst>
            <pc:docMk/>
            <pc:sldMk cId="1212531831" sldId="1060"/>
            <ac:inkMk id="488" creationId="{16F241DC-BC21-4782-863C-55EA5264941F}"/>
          </ac:inkMkLst>
        </pc:inkChg>
        <pc:inkChg chg="mod">
          <ac:chgData name="padmashreereddy22@gmail.com" userId="890bee11ac2559f8" providerId="LiveId" clId="{8D635BDE-284E-42CA-B041-E00546BE1BF4}" dt="2023-07-20T08:31:52.995" v="429"/>
          <ac:inkMkLst>
            <pc:docMk/>
            <pc:sldMk cId="1212531831" sldId="1060"/>
            <ac:inkMk id="489" creationId="{60B52A51-27C7-4ED9-BA45-744FE8050F9E}"/>
          </ac:inkMkLst>
        </pc:inkChg>
        <pc:inkChg chg="mod">
          <ac:chgData name="padmashreereddy22@gmail.com" userId="890bee11ac2559f8" providerId="LiveId" clId="{8D635BDE-284E-42CA-B041-E00546BE1BF4}" dt="2023-07-20T08:31:52.995" v="429"/>
          <ac:inkMkLst>
            <pc:docMk/>
            <pc:sldMk cId="1212531831" sldId="1060"/>
            <ac:inkMk id="490" creationId="{C157CFC1-AE3F-4456-912E-8DE501466DB8}"/>
          </ac:inkMkLst>
        </pc:inkChg>
        <pc:inkChg chg="mod">
          <ac:chgData name="padmashreereddy22@gmail.com" userId="890bee11ac2559f8" providerId="LiveId" clId="{8D635BDE-284E-42CA-B041-E00546BE1BF4}" dt="2023-07-20T08:31:52.995" v="429"/>
          <ac:inkMkLst>
            <pc:docMk/>
            <pc:sldMk cId="1212531831" sldId="1060"/>
            <ac:inkMk id="491" creationId="{B8DA1915-F616-4744-BF8E-13D417D1C6F1}"/>
          </ac:inkMkLst>
        </pc:inkChg>
        <pc:inkChg chg="mod">
          <ac:chgData name="padmashreereddy22@gmail.com" userId="890bee11ac2559f8" providerId="LiveId" clId="{8D635BDE-284E-42CA-B041-E00546BE1BF4}" dt="2023-07-20T08:31:52.995" v="429"/>
          <ac:inkMkLst>
            <pc:docMk/>
            <pc:sldMk cId="1212531831" sldId="1060"/>
            <ac:inkMk id="492" creationId="{1DED6E5C-DB51-4A0F-98FD-9B009934CC1C}"/>
          </ac:inkMkLst>
        </pc:inkChg>
        <pc:inkChg chg="mod">
          <ac:chgData name="padmashreereddy22@gmail.com" userId="890bee11ac2559f8" providerId="LiveId" clId="{8D635BDE-284E-42CA-B041-E00546BE1BF4}" dt="2023-07-20T08:31:52.995" v="429"/>
          <ac:inkMkLst>
            <pc:docMk/>
            <pc:sldMk cId="1212531831" sldId="1060"/>
            <ac:inkMk id="493" creationId="{83DA807A-2A74-4720-800C-A17E23D70223}"/>
          </ac:inkMkLst>
        </pc:inkChg>
        <pc:inkChg chg="mod">
          <ac:chgData name="padmashreereddy22@gmail.com" userId="890bee11ac2559f8" providerId="LiveId" clId="{8D635BDE-284E-42CA-B041-E00546BE1BF4}" dt="2023-07-20T08:31:52.995" v="429"/>
          <ac:inkMkLst>
            <pc:docMk/>
            <pc:sldMk cId="1212531831" sldId="1060"/>
            <ac:inkMk id="508" creationId="{DD255AAA-A37D-4512-B63A-6F1297FC5335}"/>
          </ac:inkMkLst>
        </pc:inkChg>
        <pc:inkChg chg="mod">
          <ac:chgData name="padmashreereddy22@gmail.com" userId="890bee11ac2559f8" providerId="LiveId" clId="{8D635BDE-284E-42CA-B041-E00546BE1BF4}" dt="2023-07-20T08:31:52.995" v="429"/>
          <ac:inkMkLst>
            <pc:docMk/>
            <pc:sldMk cId="1212531831" sldId="1060"/>
            <ac:inkMk id="509" creationId="{459CB6DC-DD35-418B-8D6B-441A5278285A}"/>
          </ac:inkMkLst>
        </pc:inkChg>
        <pc:inkChg chg="mod">
          <ac:chgData name="padmashreereddy22@gmail.com" userId="890bee11ac2559f8" providerId="LiveId" clId="{8D635BDE-284E-42CA-B041-E00546BE1BF4}" dt="2023-07-20T08:31:52.995" v="429"/>
          <ac:inkMkLst>
            <pc:docMk/>
            <pc:sldMk cId="1212531831" sldId="1060"/>
            <ac:inkMk id="510" creationId="{6E7BDEC7-39DC-41F1-9A07-0013CE58469C}"/>
          </ac:inkMkLst>
        </pc:inkChg>
        <pc:inkChg chg="mod">
          <ac:chgData name="padmashreereddy22@gmail.com" userId="890bee11ac2559f8" providerId="LiveId" clId="{8D635BDE-284E-42CA-B041-E00546BE1BF4}" dt="2023-07-20T08:31:52.995" v="429"/>
          <ac:inkMkLst>
            <pc:docMk/>
            <pc:sldMk cId="1212531831" sldId="1060"/>
            <ac:inkMk id="512" creationId="{7796561F-2F53-49E3-A6DD-8210A5F0F206}"/>
          </ac:inkMkLst>
        </pc:inkChg>
        <pc:inkChg chg="mod">
          <ac:chgData name="padmashreereddy22@gmail.com" userId="890bee11ac2559f8" providerId="LiveId" clId="{8D635BDE-284E-42CA-B041-E00546BE1BF4}" dt="2023-07-20T08:31:52.995" v="429"/>
          <ac:inkMkLst>
            <pc:docMk/>
            <pc:sldMk cId="1212531831" sldId="1060"/>
            <ac:inkMk id="513" creationId="{5350D2F5-5FC6-4588-B92F-43780D36E223}"/>
          </ac:inkMkLst>
        </pc:inkChg>
        <pc:inkChg chg="mod">
          <ac:chgData name="padmashreereddy22@gmail.com" userId="890bee11ac2559f8" providerId="LiveId" clId="{8D635BDE-284E-42CA-B041-E00546BE1BF4}" dt="2023-07-20T08:31:52.995" v="429"/>
          <ac:inkMkLst>
            <pc:docMk/>
            <pc:sldMk cId="1212531831" sldId="1060"/>
            <ac:inkMk id="516" creationId="{A1D337A0-78BA-4D22-BA9E-A365DFC1DB33}"/>
          </ac:inkMkLst>
        </pc:inkChg>
        <pc:inkChg chg="mod">
          <ac:chgData name="padmashreereddy22@gmail.com" userId="890bee11ac2559f8" providerId="LiveId" clId="{8D635BDE-284E-42CA-B041-E00546BE1BF4}" dt="2023-07-20T08:31:52.995" v="429"/>
          <ac:inkMkLst>
            <pc:docMk/>
            <pc:sldMk cId="1212531831" sldId="1060"/>
            <ac:inkMk id="517" creationId="{FC29FD33-50C6-442C-9EF7-2BE35BF54ED7}"/>
          </ac:inkMkLst>
        </pc:inkChg>
        <pc:inkChg chg="mod">
          <ac:chgData name="padmashreereddy22@gmail.com" userId="890bee11ac2559f8" providerId="LiveId" clId="{8D635BDE-284E-42CA-B041-E00546BE1BF4}" dt="2023-07-20T08:31:52.995" v="429"/>
          <ac:inkMkLst>
            <pc:docMk/>
            <pc:sldMk cId="1212531831" sldId="1060"/>
            <ac:inkMk id="518" creationId="{185CD989-68EE-489B-B28B-5741E0B00045}"/>
          </ac:inkMkLst>
        </pc:inkChg>
        <pc:inkChg chg="mod">
          <ac:chgData name="padmashreereddy22@gmail.com" userId="890bee11ac2559f8" providerId="LiveId" clId="{8D635BDE-284E-42CA-B041-E00546BE1BF4}" dt="2023-07-20T08:31:52.995" v="429"/>
          <ac:inkMkLst>
            <pc:docMk/>
            <pc:sldMk cId="1212531831" sldId="1060"/>
            <ac:inkMk id="519" creationId="{44DCF4BD-DE27-47D7-9728-14D0951BF1C4}"/>
          </ac:inkMkLst>
        </pc:inkChg>
        <pc:inkChg chg="mod">
          <ac:chgData name="padmashreereddy22@gmail.com" userId="890bee11ac2559f8" providerId="LiveId" clId="{8D635BDE-284E-42CA-B041-E00546BE1BF4}" dt="2023-07-20T08:31:52.995" v="429"/>
          <ac:inkMkLst>
            <pc:docMk/>
            <pc:sldMk cId="1212531831" sldId="1060"/>
            <ac:inkMk id="520" creationId="{79BF01E5-1157-4C0F-8417-D391F0483E2A}"/>
          </ac:inkMkLst>
        </pc:inkChg>
        <pc:inkChg chg="mod">
          <ac:chgData name="padmashreereddy22@gmail.com" userId="890bee11ac2559f8" providerId="LiveId" clId="{8D635BDE-284E-42CA-B041-E00546BE1BF4}" dt="2023-07-20T08:31:52.995" v="429"/>
          <ac:inkMkLst>
            <pc:docMk/>
            <pc:sldMk cId="1212531831" sldId="1060"/>
            <ac:inkMk id="521" creationId="{EB6604C8-2B08-479D-B0F5-F4523E0CBA9C}"/>
          </ac:inkMkLst>
        </pc:inkChg>
        <pc:inkChg chg="mod">
          <ac:chgData name="padmashreereddy22@gmail.com" userId="890bee11ac2559f8" providerId="LiveId" clId="{8D635BDE-284E-42CA-B041-E00546BE1BF4}" dt="2023-07-20T08:31:52.995" v="429"/>
          <ac:inkMkLst>
            <pc:docMk/>
            <pc:sldMk cId="1212531831" sldId="1060"/>
            <ac:inkMk id="522" creationId="{0489F151-BBF9-4595-9915-FB83FB0F36B2}"/>
          </ac:inkMkLst>
        </pc:inkChg>
        <pc:inkChg chg="mod">
          <ac:chgData name="padmashreereddy22@gmail.com" userId="890bee11ac2559f8" providerId="LiveId" clId="{8D635BDE-284E-42CA-B041-E00546BE1BF4}" dt="2023-07-20T08:31:52.995" v="429"/>
          <ac:inkMkLst>
            <pc:docMk/>
            <pc:sldMk cId="1212531831" sldId="1060"/>
            <ac:inkMk id="537" creationId="{32B7F23E-ED3B-47D5-805A-3CE98681304E}"/>
          </ac:inkMkLst>
        </pc:inkChg>
        <pc:inkChg chg="mod">
          <ac:chgData name="padmashreereddy22@gmail.com" userId="890bee11ac2559f8" providerId="LiveId" clId="{8D635BDE-284E-42CA-B041-E00546BE1BF4}" dt="2023-07-20T08:31:52.995" v="429"/>
          <ac:inkMkLst>
            <pc:docMk/>
            <pc:sldMk cId="1212531831" sldId="1060"/>
            <ac:inkMk id="538" creationId="{A7C60031-FAE7-4F6E-BD1B-3FCC87B0894D}"/>
          </ac:inkMkLst>
        </pc:inkChg>
        <pc:inkChg chg="mod">
          <ac:chgData name="padmashreereddy22@gmail.com" userId="890bee11ac2559f8" providerId="LiveId" clId="{8D635BDE-284E-42CA-B041-E00546BE1BF4}" dt="2023-07-20T08:31:52.995" v="429"/>
          <ac:inkMkLst>
            <pc:docMk/>
            <pc:sldMk cId="1212531831" sldId="1060"/>
            <ac:inkMk id="539" creationId="{14153961-DB3D-44E3-8544-D780B6EF5FD0}"/>
          </ac:inkMkLst>
        </pc:inkChg>
        <pc:inkChg chg="mod">
          <ac:chgData name="padmashreereddy22@gmail.com" userId="890bee11ac2559f8" providerId="LiveId" clId="{8D635BDE-284E-42CA-B041-E00546BE1BF4}" dt="2023-07-20T08:31:52.995" v="429"/>
          <ac:inkMkLst>
            <pc:docMk/>
            <pc:sldMk cId="1212531831" sldId="1060"/>
            <ac:inkMk id="541" creationId="{BB4D26C8-1C24-4057-BBDE-B413C32D0C98}"/>
          </ac:inkMkLst>
        </pc:inkChg>
        <pc:inkChg chg="mod">
          <ac:chgData name="padmashreereddy22@gmail.com" userId="890bee11ac2559f8" providerId="LiveId" clId="{8D635BDE-284E-42CA-B041-E00546BE1BF4}" dt="2023-07-20T08:31:52.995" v="429"/>
          <ac:inkMkLst>
            <pc:docMk/>
            <pc:sldMk cId="1212531831" sldId="1060"/>
            <ac:inkMk id="542" creationId="{C40335B3-F24C-4714-AEE3-C9DF74B4BF3B}"/>
          </ac:inkMkLst>
        </pc:inkChg>
        <pc:inkChg chg="mod">
          <ac:chgData name="padmashreereddy22@gmail.com" userId="890bee11ac2559f8" providerId="LiveId" clId="{8D635BDE-284E-42CA-B041-E00546BE1BF4}" dt="2023-07-20T08:31:52.995" v="429"/>
          <ac:inkMkLst>
            <pc:docMk/>
            <pc:sldMk cId="1212531831" sldId="1060"/>
            <ac:inkMk id="545" creationId="{6B5CD38E-9200-4C2E-A3B6-9C32635DEBB6}"/>
          </ac:inkMkLst>
        </pc:inkChg>
        <pc:inkChg chg="mod">
          <ac:chgData name="padmashreereddy22@gmail.com" userId="890bee11ac2559f8" providerId="LiveId" clId="{8D635BDE-284E-42CA-B041-E00546BE1BF4}" dt="2023-07-20T08:31:52.995" v="429"/>
          <ac:inkMkLst>
            <pc:docMk/>
            <pc:sldMk cId="1212531831" sldId="1060"/>
            <ac:inkMk id="546" creationId="{22579BF1-4A33-4AD2-A362-4570E9FA54D6}"/>
          </ac:inkMkLst>
        </pc:inkChg>
        <pc:inkChg chg="mod">
          <ac:chgData name="padmashreereddy22@gmail.com" userId="890bee11ac2559f8" providerId="LiveId" clId="{8D635BDE-284E-42CA-B041-E00546BE1BF4}" dt="2023-07-20T08:31:52.995" v="429"/>
          <ac:inkMkLst>
            <pc:docMk/>
            <pc:sldMk cId="1212531831" sldId="1060"/>
            <ac:inkMk id="547" creationId="{B94E5E6B-E7BB-4915-8AE6-DB6EE75BE1B9}"/>
          </ac:inkMkLst>
        </pc:inkChg>
        <pc:inkChg chg="mod">
          <ac:chgData name="padmashreereddy22@gmail.com" userId="890bee11ac2559f8" providerId="LiveId" clId="{8D635BDE-284E-42CA-B041-E00546BE1BF4}" dt="2023-07-20T08:31:52.995" v="429"/>
          <ac:inkMkLst>
            <pc:docMk/>
            <pc:sldMk cId="1212531831" sldId="1060"/>
            <ac:inkMk id="548" creationId="{802C27DD-2230-43B8-8723-406DBF3E52DB}"/>
          </ac:inkMkLst>
        </pc:inkChg>
        <pc:inkChg chg="mod">
          <ac:chgData name="padmashreereddy22@gmail.com" userId="890bee11ac2559f8" providerId="LiveId" clId="{8D635BDE-284E-42CA-B041-E00546BE1BF4}" dt="2023-07-20T08:31:52.995" v="429"/>
          <ac:inkMkLst>
            <pc:docMk/>
            <pc:sldMk cId="1212531831" sldId="1060"/>
            <ac:inkMk id="549" creationId="{67620432-B475-4DC7-9DE8-4A328318C80D}"/>
          </ac:inkMkLst>
        </pc:inkChg>
        <pc:inkChg chg="mod">
          <ac:chgData name="padmashreereddy22@gmail.com" userId="890bee11ac2559f8" providerId="LiveId" clId="{8D635BDE-284E-42CA-B041-E00546BE1BF4}" dt="2023-07-20T08:31:52.995" v="429"/>
          <ac:inkMkLst>
            <pc:docMk/>
            <pc:sldMk cId="1212531831" sldId="1060"/>
            <ac:inkMk id="550" creationId="{324F30DB-2C45-4F1A-AFFE-13B41EC8443E}"/>
          </ac:inkMkLst>
        </pc:inkChg>
        <pc:inkChg chg="mod">
          <ac:chgData name="padmashreereddy22@gmail.com" userId="890bee11ac2559f8" providerId="LiveId" clId="{8D635BDE-284E-42CA-B041-E00546BE1BF4}" dt="2023-07-20T08:31:52.995" v="429"/>
          <ac:inkMkLst>
            <pc:docMk/>
            <pc:sldMk cId="1212531831" sldId="1060"/>
            <ac:inkMk id="551" creationId="{1C43E97C-862F-4B02-8A97-12F0693F8733}"/>
          </ac:inkMkLst>
        </pc:inkChg>
        <pc:inkChg chg="mod">
          <ac:chgData name="padmashreereddy22@gmail.com" userId="890bee11ac2559f8" providerId="LiveId" clId="{8D635BDE-284E-42CA-B041-E00546BE1BF4}" dt="2023-07-20T08:31:52.995" v="429"/>
          <ac:inkMkLst>
            <pc:docMk/>
            <pc:sldMk cId="1212531831" sldId="1060"/>
            <ac:inkMk id="566" creationId="{867FFFC1-5745-40CC-8371-2ECAC01EDF6B}"/>
          </ac:inkMkLst>
        </pc:inkChg>
        <pc:inkChg chg="mod">
          <ac:chgData name="padmashreereddy22@gmail.com" userId="890bee11ac2559f8" providerId="LiveId" clId="{8D635BDE-284E-42CA-B041-E00546BE1BF4}" dt="2023-07-20T08:31:52.995" v="429"/>
          <ac:inkMkLst>
            <pc:docMk/>
            <pc:sldMk cId="1212531831" sldId="1060"/>
            <ac:inkMk id="567" creationId="{06944712-F1B9-456F-A84F-1803DDDBF238}"/>
          </ac:inkMkLst>
        </pc:inkChg>
        <pc:inkChg chg="mod">
          <ac:chgData name="padmashreereddy22@gmail.com" userId="890bee11ac2559f8" providerId="LiveId" clId="{8D635BDE-284E-42CA-B041-E00546BE1BF4}" dt="2023-07-20T08:31:52.995" v="429"/>
          <ac:inkMkLst>
            <pc:docMk/>
            <pc:sldMk cId="1212531831" sldId="1060"/>
            <ac:inkMk id="568" creationId="{65B43DE2-7AA5-49EE-B689-73F3B2DE14C6}"/>
          </ac:inkMkLst>
        </pc:inkChg>
        <pc:inkChg chg="mod">
          <ac:chgData name="padmashreereddy22@gmail.com" userId="890bee11ac2559f8" providerId="LiveId" clId="{8D635BDE-284E-42CA-B041-E00546BE1BF4}" dt="2023-07-20T08:31:52.995" v="429"/>
          <ac:inkMkLst>
            <pc:docMk/>
            <pc:sldMk cId="1212531831" sldId="1060"/>
            <ac:inkMk id="570" creationId="{1FB1802A-3E84-46D1-B5CD-834E4FC32C55}"/>
          </ac:inkMkLst>
        </pc:inkChg>
        <pc:inkChg chg="mod">
          <ac:chgData name="padmashreereddy22@gmail.com" userId="890bee11ac2559f8" providerId="LiveId" clId="{8D635BDE-284E-42CA-B041-E00546BE1BF4}" dt="2023-07-20T08:31:52.995" v="429"/>
          <ac:inkMkLst>
            <pc:docMk/>
            <pc:sldMk cId="1212531831" sldId="1060"/>
            <ac:inkMk id="571" creationId="{C124C280-811E-4C50-8FCD-778FDB312C3A}"/>
          </ac:inkMkLst>
        </pc:inkChg>
        <pc:inkChg chg="mod">
          <ac:chgData name="padmashreereddy22@gmail.com" userId="890bee11ac2559f8" providerId="LiveId" clId="{8D635BDE-284E-42CA-B041-E00546BE1BF4}" dt="2023-07-20T08:31:52.995" v="429"/>
          <ac:inkMkLst>
            <pc:docMk/>
            <pc:sldMk cId="1212531831" sldId="1060"/>
            <ac:inkMk id="574" creationId="{EF41E0DD-762E-4D25-B2B8-45AB990BC8F1}"/>
          </ac:inkMkLst>
        </pc:inkChg>
        <pc:inkChg chg="mod">
          <ac:chgData name="padmashreereddy22@gmail.com" userId="890bee11ac2559f8" providerId="LiveId" clId="{8D635BDE-284E-42CA-B041-E00546BE1BF4}" dt="2023-07-20T08:31:52.995" v="429"/>
          <ac:inkMkLst>
            <pc:docMk/>
            <pc:sldMk cId="1212531831" sldId="1060"/>
            <ac:inkMk id="575" creationId="{C00F2047-C757-4441-8020-94A6E583415E}"/>
          </ac:inkMkLst>
        </pc:inkChg>
        <pc:inkChg chg="mod">
          <ac:chgData name="padmashreereddy22@gmail.com" userId="890bee11ac2559f8" providerId="LiveId" clId="{8D635BDE-284E-42CA-B041-E00546BE1BF4}" dt="2023-07-20T08:31:52.995" v="429"/>
          <ac:inkMkLst>
            <pc:docMk/>
            <pc:sldMk cId="1212531831" sldId="1060"/>
            <ac:inkMk id="576" creationId="{D77B01BF-FB34-4234-9CAC-D0B1EC9707AA}"/>
          </ac:inkMkLst>
        </pc:inkChg>
        <pc:inkChg chg="mod">
          <ac:chgData name="padmashreereddy22@gmail.com" userId="890bee11ac2559f8" providerId="LiveId" clId="{8D635BDE-284E-42CA-B041-E00546BE1BF4}" dt="2023-07-20T08:31:52.995" v="429"/>
          <ac:inkMkLst>
            <pc:docMk/>
            <pc:sldMk cId="1212531831" sldId="1060"/>
            <ac:inkMk id="577" creationId="{F9B59A82-D2DC-4759-85E2-F1CE3880597E}"/>
          </ac:inkMkLst>
        </pc:inkChg>
        <pc:inkChg chg="mod">
          <ac:chgData name="padmashreereddy22@gmail.com" userId="890bee11ac2559f8" providerId="LiveId" clId="{8D635BDE-284E-42CA-B041-E00546BE1BF4}" dt="2023-07-20T08:31:52.995" v="429"/>
          <ac:inkMkLst>
            <pc:docMk/>
            <pc:sldMk cId="1212531831" sldId="1060"/>
            <ac:inkMk id="578" creationId="{F5574D12-5AB2-4383-BB33-4E98571F7431}"/>
          </ac:inkMkLst>
        </pc:inkChg>
        <pc:inkChg chg="mod">
          <ac:chgData name="padmashreereddy22@gmail.com" userId="890bee11ac2559f8" providerId="LiveId" clId="{8D635BDE-284E-42CA-B041-E00546BE1BF4}" dt="2023-07-20T08:31:52.995" v="429"/>
          <ac:inkMkLst>
            <pc:docMk/>
            <pc:sldMk cId="1212531831" sldId="1060"/>
            <ac:inkMk id="579" creationId="{43B27758-FD1F-423A-8009-F66AA8640694}"/>
          </ac:inkMkLst>
        </pc:inkChg>
        <pc:inkChg chg="mod">
          <ac:chgData name="padmashreereddy22@gmail.com" userId="890bee11ac2559f8" providerId="LiveId" clId="{8D635BDE-284E-42CA-B041-E00546BE1BF4}" dt="2023-07-20T08:31:52.995" v="429"/>
          <ac:inkMkLst>
            <pc:docMk/>
            <pc:sldMk cId="1212531831" sldId="1060"/>
            <ac:inkMk id="580" creationId="{6396D138-2F55-4A34-B381-7DBC28502F67}"/>
          </ac:inkMkLst>
        </pc:inkChg>
        <pc:inkChg chg="mod">
          <ac:chgData name="padmashreereddy22@gmail.com" userId="890bee11ac2559f8" providerId="LiveId" clId="{8D635BDE-284E-42CA-B041-E00546BE1BF4}" dt="2023-07-20T08:31:52.995" v="429"/>
          <ac:inkMkLst>
            <pc:docMk/>
            <pc:sldMk cId="1212531831" sldId="1060"/>
            <ac:inkMk id="595" creationId="{15FD2459-BE5E-4D5A-9AF5-E581B4B2E513}"/>
          </ac:inkMkLst>
        </pc:inkChg>
        <pc:inkChg chg="mod">
          <ac:chgData name="padmashreereddy22@gmail.com" userId="890bee11ac2559f8" providerId="LiveId" clId="{8D635BDE-284E-42CA-B041-E00546BE1BF4}" dt="2023-07-20T08:31:52.995" v="429"/>
          <ac:inkMkLst>
            <pc:docMk/>
            <pc:sldMk cId="1212531831" sldId="1060"/>
            <ac:inkMk id="596" creationId="{D1187670-8D98-4347-B589-932213222220}"/>
          </ac:inkMkLst>
        </pc:inkChg>
        <pc:inkChg chg="mod">
          <ac:chgData name="padmashreereddy22@gmail.com" userId="890bee11ac2559f8" providerId="LiveId" clId="{8D635BDE-284E-42CA-B041-E00546BE1BF4}" dt="2023-07-20T08:31:52.995" v="429"/>
          <ac:inkMkLst>
            <pc:docMk/>
            <pc:sldMk cId="1212531831" sldId="1060"/>
            <ac:inkMk id="597" creationId="{5BA4EB1E-5E0D-4230-A7D7-16CCDE1A336D}"/>
          </ac:inkMkLst>
        </pc:inkChg>
        <pc:inkChg chg="mod">
          <ac:chgData name="padmashreereddy22@gmail.com" userId="890bee11ac2559f8" providerId="LiveId" clId="{8D635BDE-284E-42CA-B041-E00546BE1BF4}" dt="2023-07-20T08:31:52.995" v="429"/>
          <ac:inkMkLst>
            <pc:docMk/>
            <pc:sldMk cId="1212531831" sldId="1060"/>
            <ac:inkMk id="599" creationId="{02FE9A68-8F80-4591-9735-4464C897CDFF}"/>
          </ac:inkMkLst>
        </pc:inkChg>
        <pc:inkChg chg="mod">
          <ac:chgData name="padmashreereddy22@gmail.com" userId="890bee11ac2559f8" providerId="LiveId" clId="{8D635BDE-284E-42CA-B041-E00546BE1BF4}" dt="2023-07-20T08:31:52.995" v="429"/>
          <ac:inkMkLst>
            <pc:docMk/>
            <pc:sldMk cId="1212531831" sldId="1060"/>
            <ac:inkMk id="600" creationId="{20A75C6C-01A0-4EB3-860D-1B68E0D75129}"/>
          </ac:inkMkLst>
        </pc:inkChg>
        <pc:inkChg chg="mod">
          <ac:chgData name="padmashreereddy22@gmail.com" userId="890bee11ac2559f8" providerId="LiveId" clId="{8D635BDE-284E-42CA-B041-E00546BE1BF4}" dt="2023-07-20T08:31:52.995" v="429"/>
          <ac:inkMkLst>
            <pc:docMk/>
            <pc:sldMk cId="1212531831" sldId="1060"/>
            <ac:inkMk id="603" creationId="{669C7C1D-7FE1-482F-973C-F1D48EB9D9C0}"/>
          </ac:inkMkLst>
        </pc:inkChg>
        <pc:inkChg chg="mod">
          <ac:chgData name="padmashreereddy22@gmail.com" userId="890bee11ac2559f8" providerId="LiveId" clId="{8D635BDE-284E-42CA-B041-E00546BE1BF4}" dt="2023-07-20T08:31:52.995" v="429"/>
          <ac:inkMkLst>
            <pc:docMk/>
            <pc:sldMk cId="1212531831" sldId="1060"/>
            <ac:inkMk id="604" creationId="{EB3E38C7-1DA5-4184-B8EB-0031641C47A9}"/>
          </ac:inkMkLst>
        </pc:inkChg>
        <pc:inkChg chg="mod">
          <ac:chgData name="padmashreereddy22@gmail.com" userId="890bee11ac2559f8" providerId="LiveId" clId="{8D635BDE-284E-42CA-B041-E00546BE1BF4}" dt="2023-07-20T08:31:52.995" v="429"/>
          <ac:inkMkLst>
            <pc:docMk/>
            <pc:sldMk cId="1212531831" sldId="1060"/>
            <ac:inkMk id="605" creationId="{B4B14E68-C5B1-4699-B054-AC80B5803D0E}"/>
          </ac:inkMkLst>
        </pc:inkChg>
        <pc:inkChg chg="mod">
          <ac:chgData name="padmashreereddy22@gmail.com" userId="890bee11ac2559f8" providerId="LiveId" clId="{8D635BDE-284E-42CA-B041-E00546BE1BF4}" dt="2023-07-20T08:31:52.995" v="429"/>
          <ac:inkMkLst>
            <pc:docMk/>
            <pc:sldMk cId="1212531831" sldId="1060"/>
            <ac:inkMk id="606" creationId="{DC5B8D5E-75C4-46F6-8B6E-560F9067A2F5}"/>
          </ac:inkMkLst>
        </pc:inkChg>
        <pc:inkChg chg="mod">
          <ac:chgData name="padmashreereddy22@gmail.com" userId="890bee11ac2559f8" providerId="LiveId" clId="{8D635BDE-284E-42CA-B041-E00546BE1BF4}" dt="2023-07-20T08:31:52.995" v="429"/>
          <ac:inkMkLst>
            <pc:docMk/>
            <pc:sldMk cId="1212531831" sldId="1060"/>
            <ac:inkMk id="607" creationId="{D0E11EEF-581A-454C-8045-84C243E6CF80}"/>
          </ac:inkMkLst>
        </pc:inkChg>
        <pc:inkChg chg="mod">
          <ac:chgData name="padmashreereddy22@gmail.com" userId="890bee11ac2559f8" providerId="LiveId" clId="{8D635BDE-284E-42CA-B041-E00546BE1BF4}" dt="2023-07-20T08:31:52.995" v="429"/>
          <ac:inkMkLst>
            <pc:docMk/>
            <pc:sldMk cId="1212531831" sldId="1060"/>
            <ac:inkMk id="608" creationId="{A4545ABE-5F0B-4446-84C9-8CC949982F7A}"/>
          </ac:inkMkLst>
        </pc:inkChg>
        <pc:inkChg chg="mod">
          <ac:chgData name="padmashreereddy22@gmail.com" userId="890bee11ac2559f8" providerId="LiveId" clId="{8D635BDE-284E-42CA-B041-E00546BE1BF4}" dt="2023-07-20T08:31:52.995" v="429"/>
          <ac:inkMkLst>
            <pc:docMk/>
            <pc:sldMk cId="1212531831" sldId="1060"/>
            <ac:inkMk id="609" creationId="{9660D5BD-C07D-4787-9371-C626B7431978}"/>
          </ac:inkMkLst>
        </pc:inkChg>
        <pc:inkChg chg="mod">
          <ac:chgData name="padmashreereddy22@gmail.com" userId="890bee11ac2559f8" providerId="LiveId" clId="{8D635BDE-284E-42CA-B041-E00546BE1BF4}" dt="2023-07-20T08:56:23.501" v="647"/>
          <ac:inkMkLst>
            <pc:docMk/>
            <pc:sldMk cId="1212531831" sldId="1060"/>
            <ac:inkMk id="811" creationId="{B0EF8ADC-803D-491C-8770-D062B696A968}"/>
          </ac:inkMkLst>
        </pc:inkChg>
        <pc:inkChg chg="mod">
          <ac:chgData name="padmashreereddy22@gmail.com" userId="890bee11ac2559f8" providerId="LiveId" clId="{8D635BDE-284E-42CA-B041-E00546BE1BF4}" dt="2023-07-20T08:56:23.501" v="647"/>
          <ac:inkMkLst>
            <pc:docMk/>
            <pc:sldMk cId="1212531831" sldId="1060"/>
            <ac:inkMk id="812" creationId="{640081DA-FF2C-4AB5-85DD-9842DC0BA277}"/>
          </ac:inkMkLst>
        </pc:inkChg>
        <pc:inkChg chg="mod">
          <ac:chgData name="padmashreereddy22@gmail.com" userId="890bee11ac2559f8" providerId="LiveId" clId="{8D635BDE-284E-42CA-B041-E00546BE1BF4}" dt="2023-07-20T08:56:23.501" v="647"/>
          <ac:inkMkLst>
            <pc:docMk/>
            <pc:sldMk cId="1212531831" sldId="1060"/>
            <ac:inkMk id="813" creationId="{D1AB46B2-4640-4EA7-9199-93203BC1614B}"/>
          </ac:inkMkLst>
        </pc:inkChg>
        <pc:inkChg chg="mod">
          <ac:chgData name="padmashreereddy22@gmail.com" userId="890bee11ac2559f8" providerId="LiveId" clId="{8D635BDE-284E-42CA-B041-E00546BE1BF4}" dt="2023-07-20T08:56:23.501" v="647"/>
          <ac:inkMkLst>
            <pc:docMk/>
            <pc:sldMk cId="1212531831" sldId="1060"/>
            <ac:inkMk id="815" creationId="{98EF15A7-B408-4F0B-8858-E9304A22F4BB}"/>
          </ac:inkMkLst>
        </pc:inkChg>
        <pc:inkChg chg="mod">
          <ac:chgData name="padmashreereddy22@gmail.com" userId="890bee11ac2559f8" providerId="LiveId" clId="{8D635BDE-284E-42CA-B041-E00546BE1BF4}" dt="2023-07-20T08:56:23.501" v="647"/>
          <ac:inkMkLst>
            <pc:docMk/>
            <pc:sldMk cId="1212531831" sldId="1060"/>
            <ac:inkMk id="816" creationId="{437CA9A8-7538-46A6-B343-D4EA4EBE63D2}"/>
          </ac:inkMkLst>
        </pc:inkChg>
        <pc:inkChg chg="mod">
          <ac:chgData name="padmashreereddy22@gmail.com" userId="890bee11ac2559f8" providerId="LiveId" clId="{8D635BDE-284E-42CA-B041-E00546BE1BF4}" dt="2023-07-20T08:56:23.501" v="647"/>
          <ac:inkMkLst>
            <pc:docMk/>
            <pc:sldMk cId="1212531831" sldId="1060"/>
            <ac:inkMk id="819" creationId="{8CC2C3BF-9F05-4899-A89D-1271D53CC71F}"/>
          </ac:inkMkLst>
        </pc:inkChg>
        <pc:inkChg chg="mod">
          <ac:chgData name="padmashreereddy22@gmail.com" userId="890bee11ac2559f8" providerId="LiveId" clId="{8D635BDE-284E-42CA-B041-E00546BE1BF4}" dt="2023-07-20T08:56:23.501" v="647"/>
          <ac:inkMkLst>
            <pc:docMk/>
            <pc:sldMk cId="1212531831" sldId="1060"/>
            <ac:inkMk id="820" creationId="{CDB8E84E-691F-44B2-A141-4B51972AB183}"/>
          </ac:inkMkLst>
        </pc:inkChg>
        <pc:inkChg chg="mod">
          <ac:chgData name="padmashreereddy22@gmail.com" userId="890bee11ac2559f8" providerId="LiveId" clId="{8D635BDE-284E-42CA-B041-E00546BE1BF4}" dt="2023-07-20T08:56:23.501" v="647"/>
          <ac:inkMkLst>
            <pc:docMk/>
            <pc:sldMk cId="1212531831" sldId="1060"/>
            <ac:inkMk id="821" creationId="{1D50E8CA-8142-4F73-9EBD-4B671E7F837A}"/>
          </ac:inkMkLst>
        </pc:inkChg>
        <pc:inkChg chg="mod">
          <ac:chgData name="padmashreereddy22@gmail.com" userId="890bee11ac2559f8" providerId="LiveId" clId="{8D635BDE-284E-42CA-B041-E00546BE1BF4}" dt="2023-07-20T08:56:23.501" v="647"/>
          <ac:inkMkLst>
            <pc:docMk/>
            <pc:sldMk cId="1212531831" sldId="1060"/>
            <ac:inkMk id="822" creationId="{D9627321-EBCF-451A-8249-2C1CE8856795}"/>
          </ac:inkMkLst>
        </pc:inkChg>
        <pc:inkChg chg="mod">
          <ac:chgData name="padmashreereddy22@gmail.com" userId="890bee11ac2559f8" providerId="LiveId" clId="{8D635BDE-284E-42CA-B041-E00546BE1BF4}" dt="2023-07-20T08:56:23.501" v="647"/>
          <ac:inkMkLst>
            <pc:docMk/>
            <pc:sldMk cId="1212531831" sldId="1060"/>
            <ac:inkMk id="823" creationId="{66F99031-87B8-48A5-B42A-1D742D985172}"/>
          </ac:inkMkLst>
        </pc:inkChg>
        <pc:inkChg chg="mod">
          <ac:chgData name="padmashreereddy22@gmail.com" userId="890bee11ac2559f8" providerId="LiveId" clId="{8D635BDE-284E-42CA-B041-E00546BE1BF4}" dt="2023-07-20T08:56:23.501" v="647"/>
          <ac:inkMkLst>
            <pc:docMk/>
            <pc:sldMk cId="1212531831" sldId="1060"/>
            <ac:inkMk id="824" creationId="{48F1EE5F-65D6-4B2D-BD26-7DD609946896}"/>
          </ac:inkMkLst>
        </pc:inkChg>
        <pc:inkChg chg="mod">
          <ac:chgData name="padmashreereddy22@gmail.com" userId="890bee11ac2559f8" providerId="LiveId" clId="{8D635BDE-284E-42CA-B041-E00546BE1BF4}" dt="2023-07-20T08:56:23.501" v="647"/>
          <ac:inkMkLst>
            <pc:docMk/>
            <pc:sldMk cId="1212531831" sldId="1060"/>
            <ac:inkMk id="825" creationId="{D5FB005F-73F1-4355-9D1F-E5B6D807754A}"/>
          </ac:inkMkLst>
        </pc:inkChg>
        <pc:inkChg chg="mod">
          <ac:chgData name="padmashreereddy22@gmail.com" userId="890bee11ac2559f8" providerId="LiveId" clId="{8D635BDE-284E-42CA-B041-E00546BE1BF4}" dt="2023-07-20T08:56:23.501" v="647"/>
          <ac:inkMkLst>
            <pc:docMk/>
            <pc:sldMk cId="1212531831" sldId="1060"/>
            <ac:inkMk id="840" creationId="{619985A8-BD89-4AE2-BA3A-F684C13FDDB4}"/>
          </ac:inkMkLst>
        </pc:inkChg>
        <pc:inkChg chg="mod">
          <ac:chgData name="padmashreereddy22@gmail.com" userId="890bee11ac2559f8" providerId="LiveId" clId="{8D635BDE-284E-42CA-B041-E00546BE1BF4}" dt="2023-07-20T08:56:23.501" v="647"/>
          <ac:inkMkLst>
            <pc:docMk/>
            <pc:sldMk cId="1212531831" sldId="1060"/>
            <ac:inkMk id="841" creationId="{60889C09-5B8D-41E2-B7F8-9C69BF7D20B9}"/>
          </ac:inkMkLst>
        </pc:inkChg>
        <pc:inkChg chg="mod">
          <ac:chgData name="padmashreereddy22@gmail.com" userId="890bee11ac2559f8" providerId="LiveId" clId="{8D635BDE-284E-42CA-B041-E00546BE1BF4}" dt="2023-07-20T08:56:23.501" v="647"/>
          <ac:inkMkLst>
            <pc:docMk/>
            <pc:sldMk cId="1212531831" sldId="1060"/>
            <ac:inkMk id="842" creationId="{ADA55F15-7465-4BCD-89CC-8B4ED7F9A898}"/>
          </ac:inkMkLst>
        </pc:inkChg>
        <pc:inkChg chg="mod">
          <ac:chgData name="padmashreereddy22@gmail.com" userId="890bee11ac2559f8" providerId="LiveId" clId="{8D635BDE-284E-42CA-B041-E00546BE1BF4}" dt="2023-07-20T08:56:23.501" v="647"/>
          <ac:inkMkLst>
            <pc:docMk/>
            <pc:sldMk cId="1212531831" sldId="1060"/>
            <ac:inkMk id="844" creationId="{234D12F9-A063-42B2-A09D-137EB3AB7EAA}"/>
          </ac:inkMkLst>
        </pc:inkChg>
        <pc:inkChg chg="mod">
          <ac:chgData name="padmashreereddy22@gmail.com" userId="890bee11ac2559f8" providerId="LiveId" clId="{8D635BDE-284E-42CA-B041-E00546BE1BF4}" dt="2023-07-20T08:56:23.501" v="647"/>
          <ac:inkMkLst>
            <pc:docMk/>
            <pc:sldMk cId="1212531831" sldId="1060"/>
            <ac:inkMk id="845" creationId="{ECB5F931-631A-4A12-B1D4-3C80512812A8}"/>
          </ac:inkMkLst>
        </pc:inkChg>
        <pc:inkChg chg="mod">
          <ac:chgData name="padmashreereddy22@gmail.com" userId="890bee11ac2559f8" providerId="LiveId" clId="{8D635BDE-284E-42CA-B041-E00546BE1BF4}" dt="2023-07-20T08:56:23.501" v="647"/>
          <ac:inkMkLst>
            <pc:docMk/>
            <pc:sldMk cId="1212531831" sldId="1060"/>
            <ac:inkMk id="848" creationId="{89FA2F1A-6762-46C5-9FCD-7445CC0CF4FB}"/>
          </ac:inkMkLst>
        </pc:inkChg>
        <pc:inkChg chg="mod">
          <ac:chgData name="padmashreereddy22@gmail.com" userId="890bee11ac2559f8" providerId="LiveId" clId="{8D635BDE-284E-42CA-B041-E00546BE1BF4}" dt="2023-07-20T08:56:23.501" v="647"/>
          <ac:inkMkLst>
            <pc:docMk/>
            <pc:sldMk cId="1212531831" sldId="1060"/>
            <ac:inkMk id="849" creationId="{BD59579C-702B-4892-9C21-A80C0FEDF2D5}"/>
          </ac:inkMkLst>
        </pc:inkChg>
        <pc:inkChg chg="mod">
          <ac:chgData name="padmashreereddy22@gmail.com" userId="890bee11ac2559f8" providerId="LiveId" clId="{8D635BDE-284E-42CA-B041-E00546BE1BF4}" dt="2023-07-20T08:56:23.501" v="647"/>
          <ac:inkMkLst>
            <pc:docMk/>
            <pc:sldMk cId="1212531831" sldId="1060"/>
            <ac:inkMk id="850" creationId="{809D65E0-E2D8-4B9B-B6DB-BC61195DAFF3}"/>
          </ac:inkMkLst>
        </pc:inkChg>
        <pc:inkChg chg="mod">
          <ac:chgData name="padmashreereddy22@gmail.com" userId="890bee11ac2559f8" providerId="LiveId" clId="{8D635BDE-284E-42CA-B041-E00546BE1BF4}" dt="2023-07-20T08:56:23.501" v="647"/>
          <ac:inkMkLst>
            <pc:docMk/>
            <pc:sldMk cId="1212531831" sldId="1060"/>
            <ac:inkMk id="851" creationId="{65EEE790-BDE5-4D19-87ED-59DDB556587F}"/>
          </ac:inkMkLst>
        </pc:inkChg>
        <pc:inkChg chg="mod">
          <ac:chgData name="padmashreereddy22@gmail.com" userId="890bee11ac2559f8" providerId="LiveId" clId="{8D635BDE-284E-42CA-B041-E00546BE1BF4}" dt="2023-07-20T08:56:23.501" v="647"/>
          <ac:inkMkLst>
            <pc:docMk/>
            <pc:sldMk cId="1212531831" sldId="1060"/>
            <ac:inkMk id="852" creationId="{3934A7D5-EABB-477A-B83D-8660BC845D59}"/>
          </ac:inkMkLst>
        </pc:inkChg>
        <pc:inkChg chg="mod">
          <ac:chgData name="padmashreereddy22@gmail.com" userId="890bee11ac2559f8" providerId="LiveId" clId="{8D635BDE-284E-42CA-B041-E00546BE1BF4}" dt="2023-07-20T08:56:23.501" v="647"/>
          <ac:inkMkLst>
            <pc:docMk/>
            <pc:sldMk cId="1212531831" sldId="1060"/>
            <ac:inkMk id="853" creationId="{873D7D66-F89B-4A53-A3B0-9B37D676B362}"/>
          </ac:inkMkLst>
        </pc:inkChg>
        <pc:inkChg chg="mod">
          <ac:chgData name="padmashreereddy22@gmail.com" userId="890bee11ac2559f8" providerId="LiveId" clId="{8D635BDE-284E-42CA-B041-E00546BE1BF4}" dt="2023-07-20T08:56:23.501" v="647"/>
          <ac:inkMkLst>
            <pc:docMk/>
            <pc:sldMk cId="1212531831" sldId="1060"/>
            <ac:inkMk id="854" creationId="{977ABAEA-59DD-42A3-AD2E-5E381DBBB5A7}"/>
          </ac:inkMkLst>
        </pc:inkChg>
        <pc:inkChg chg="mod">
          <ac:chgData name="padmashreereddy22@gmail.com" userId="890bee11ac2559f8" providerId="LiveId" clId="{8D635BDE-284E-42CA-B041-E00546BE1BF4}" dt="2023-07-20T08:56:23.501" v="647"/>
          <ac:inkMkLst>
            <pc:docMk/>
            <pc:sldMk cId="1212531831" sldId="1060"/>
            <ac:inkMk id="869" creationId="{33B2F692-B95E-417A-9836-BB887CC46DE4}"/>
          </ac:inkMkLst>
        </pc:inkChg>
        <pc:inkChg chg="mod">
          <ac:chgData name="padmashreereddy22@gmail.com" userId="890bee11ac2559f8" providerId="LiveId" clId="{8D635BDE-284E-42CA-B041-E00546BE1BF4}" dt="2023-07-20T08:56:23.501" v="647"/>
          <ac:inkMkLst>
            <pc:docMk/>
            <pc:sldMk cId="1212531831" sldId="1060"/>
            <ac:inkMk id="870" creationId="{7EDF0392-FF59-41BD-815B-95763B008714}"/>
          </ac:inkMkLst>
        </pc:inkChg>
        <pc:inkChg chg="mod">
          <ac:chgData name="padmashreereddy22@gmail.com" userId="890bee11ac2559f8" providerId="LiveId" clId="{8D635BDE-284E-42CA-B041-E00546BE1BF4}" dt="2023-07-20T08:56:23.501" v="647"/>
          <ac:inkMkLst>
            <pc:docMk/>
            <pc:sldMk cId="1212531831" sldId="1060"/>
            <ac:inkMk id="871" creationId="{65723AE8-F7B9-436B-A9B7-17BBA25D363D}"/>
          </ac:inkMkLst>
        </pc:inkChg>
        <pc:inkChg chg="mod">
          <ac:chgData name="padmashreereddy22@gmail.com" userId="890bee11ac2559f8" providerId="LiveId" clId="{8D635BDE-284E-42CA-B041-E00546BE1BF4}" dt="2023-07-20T08:56:23.501" v="647"/>
          <ac:inkMkLst>
            <pc:docMk/>
            <pc:sldMk cId="1212531831" sldId="1060"/>
            <ac:inkMk id="873" creationId="{879AEF1A-1F17-4790-926C-3E0BB9967D26}"/>
          </ac:inkMkLst>
        </pc:inkChg>
        <pc:inkChg chg="mod">
          <ac:chgData name="padmashreereddy22@gmail.com" userId="890bee11ac2559f8" providerId="LiveId" clId="{8D635BDE-284E-42CA-B041-E00546BE1BF4}" dt="2023-07-20T08:56:23.501" v="647"/>
          <ac:inkMkLst>
            <pc:docMk/>
            <pc:sldMk cId="1212531831" sldId="1060"/>
            <ac:inkMk id="874" creationId="{A655F709-7A03-47E3-BA69-ECAEDFFF2C9F}"/>
          </ac:inkMkLst>
        </pc:inkChg>
        <pc:inkChg chg="mod">
          <ac:chgData name="padmashreereddy22@gmail.com" userId="890bee11ac2559f8" providerId="LiveId" clId="{8D635BDE-284E-42CA-B041-E00546BE1BF4}" dt="2023-07-20T08:56:23.501" v="647"/>
          <ac:inkMkLst>
            <pc:docMk/>
            <pc:sldMk cId="1212531831" sldId="1060"/>
            <ac:inkMk id="877" creationId="{2658AB7F-B32F-4622-964A-A28E3A2C927F}"/>
          </ac:inkMkLst>
        </pc:inkChg>
        <pc:inkChg chg="mod">
          <ac:chgData name="padmashreereddy22@gmail.com" userId="890bee11ac2559f8" providerId="LiveId" clId="{8D635BDE-284E-42CA-B041-E00546BE1BF4}" dt="2023-07-20T08:56:23.501" v="647"/>
          <ac:inkMkLst>
            <pc:docMk/>
            <pc:sldMk cId="1212531831" sldId="1060"/>
            <ac:inkMk id="878" creationId="{62C30C33-3B96-4B0D-9666-4CA8258E1013}"/>
          </ac:inkMkLst>
        </pc:inkChg>
        <pc:inkChg chg="mod">
          <ac:chgData name="padmashreereddy22@gmail.com" userId="890bee11ac2559f8" providerId="LiveId" clId="{8D635BDE-284E-42CA-B041-E00546BE1BF4}" dt="2023-07-20T08:56:23.501" v="647"/>
          <ac:inkMkLst>
            <pc:docMk/>
            <pc:sldMk cId="1212531831" sldId="1060"/>
            <ac:inkMk id="879" creationId="{9BE731F6-55A2-4473-BDF0-5E0499FBA7CA}"/>
          </ac:inkMkLst>
        </pc:inkChg>
        <pc:inkChg chg="mod">
          <ac:chgData name="padmashreereddy22@gmail.com" userId="890bee11ac2559f8" providerId="LiveId" clId="{8D635BDE-284E-42CA-B041-E00546BE1BF4}" dt="2023-07-20T08:56:23.501" v="647"/>
          <ac:inkMkLst>
            <pc:docMk/>
            <pc:sldMk cId="1212531831" sldId="1060"/>
            <ac:inkMk id="880" creationId="{4BB900EB-0D51-481F-A460-EA65706938AD}"/>
          </ac:inkMkLst>
        </pc:inkChg>
        <pc:inkChg chg="mod">
          <ac:chgData name="padmashreereddy22@gmail.com" userId="890bee11ac2559f8" providerId="LiveId" clId="{8D635BDE-284E-42CA-B041-E00546BE1BF4}" dt="2023-07-20T08:56:23.501" v="647"/>
          <ac:inkMkLst>
            <pc:docMk/>
            <pc:sldMk cId="1212531831" sldId="1060"/>
            <ac:inkMk id="881" creationId="{D3F9E631-C0DA-4410-A7DE-5EB6D9966DCC}"/>
          </ac:inkMkLst>
        </pc:inkChg>
        <pc:inkChg chg="mod">
          <ac:chgData name="padmashreereddy22@gmail.com" userId="890bee11ac2559f8" providerId="LiveId" clId="{8D635BDE-284E-42CA-B041-E00546BE1BF4}" dt="2023-07-20T08:56:23.501" v="647"/>
          <ac:inkMkLst>
            <pc:docMk/>
            <pc:sldMk cId="1212531831" sldId="1060"/>
            <ac:inkMk id="882" creationId="{327C3086-C36D-45FC-A73A-77048EC08D01}"/>
          </ac:inkMkLst>
        </pc:inkChg>
        <pc:inkChg chg="mod">
          <ac:chgData name="padmashreereddy22@gmail.com" userId="890bee11ac2559f8" providerId="LiveId" clId="{8D635BDE-284E-42CA-B041-E00546BE1BF4}" dt="2023-07-20T08:56:23.501" v="647"/>
          <ac:inkMkLst>
            <pc:docMk/>
            <pc:sldMk cId="1212531831" sldId="1060"/>
            <ac:inkMk id="883" creationId="{8C8AF968-7E0A-480E-B2FC-0A7A969FD697}"/>
          </ac:inkMkLst>
        </pc:inkChg>
        <pc:inkChg chg="mod">
          <ac:chgData name="padmashreereddy22@gmail.com" userId="890bee11ac2559f8" providerId="LiveId" clId="{8D635BDE-284E-42CA-B041-E00546BE1BF4}" dt="2023-07-20T08:56:23.501" v="647"/>
          <ac:inkMkLst>
            <pc:docMk/>
            <pc:sldMk cId="1212531831" sldId="1060"/>
            <ac:inkMk id="898" creationId="{7B4EA849-CF90-484F-B0BA-414919A49A89}"/>
          </ac:inkMkLst>
        </pc:inkChg>
        <pc:inkChg chg="mod">
          <ac:chgData name="padmashreereddy22@gmail.com" userId="890bee11ac2559f8" providerId="LiveId" clId="{8D635BDE-284E-42CA-B041-E00546BE1BF4}" dt="2023-07-20T08:56:23.501" v="647"/>
          <ac:inkMkLst>
            <pc:docMk/>
            <pc:sldMk cId="1212531831" sldId="1060"/>
            <ac:inkMk id="899" creationId="{C1C0E231-EAC2-47CE-9172-9CFFA3A41C05}"/>
          </ac:inkMkLst>
        </pc:inkChg>
        <pc:inkChg chg="mod">
          <ac:chgData name="padmashreereddy22@gmail.com" userId="890bee11ac2559f8" providerId="LiveId" clId="{8D635BDE-284E-42CA-B041-E00546BE1BF4}" dt="2023-07-20T08:56:23.501" v="647"/>
          <ac:inkMkLst>
            <pc:docMk/>
            <pc:sldMk cId="1212531831" sldId="1060"/>
            <ac:inkMk id="900" creationId="{E49F46CE-4B32-4FF4-B846-AF746ACDC0E2}"/>
          </ac:inkMkLst>
        </pc:inkChg>
        <pc:inkChg chg="mod">
          <ac:chgData name="padmashreereddy22@gmail.com" userId="890bee11ac2559f8" providerId="LiveId" clId="{8D635BDE-284E-42CA-B041-E00546BE1BF4}" dt="2023-07-20T08:56:23.501" v="647"/>
          <ac:inkMkLst>
            <pc:docMk/>
            <pc:sldMk cId="1212531831" sldId="1060"/>
            <ac:inkMk id="902" creationId="{9C0BC33E-719A-4215-B26F-95C52887ED15}"/>
          </ac:inkMkLst>
        </pc:inkChg>
        <pc:inkChg chg="mod">
          <ac:chgData name="padmashreereddy22@gmail.com" userId="890bee11ac2559f8" providerId="LiveId" clId="{8D635BDE-284E-42CA-B041-E00546BE1BF4}" dt="2023-07-20T08:56:23.501" v="647"/>
          <ac:inkMkLst>
            <pc:docMk/>
            <pc:sldMk cId="1212531831" sldId="1060"/>
            <ac:inkMk id="903" creationId="{36C4BA9F-EAEC-4F59-8387-89DA24B2F325}"/>
          </ac:inkMkLst>
        </pc:inkChg>
        <pc:inkChg chg="mod">
          <ac:chgData name="padmashreereddy22@gmail.com" userId="890bee11ac2559f8" providerId="LiveId" clId="{8D635BDE-284E-42CA-B041-E00546BE1BF4}" dt="2023-07-20T08:56:23.501" v="647"/>
          <ac:inkMkLst>
            <pc:docMk/>
            <pc:sldMk cId="1212531831" sldId="1060"/>
            <ac:inkMk id="906" creationId="{06537A55-C7AE-4E73-AD3B-09CBADAD3126}"/>
          </ac:inkMkLst>
        </pc:inkChg>
        <pc:inkChg chg="mod">
          <ac:chgData name="padmashreereddy22@gmail.com" userId="890bee11ac2559f8" providerId="LiveId" clId="{8D635BDE-284E-42CA-B041-E00546BE1BF4}" dt="2023-07-20T08:56:23.501" v="647"/>
          <ac:inkMkLst>
            <pc:docMk/>
            <pc:sldMk cId="1212531831" sldId="1060"/>
            <ac:inkMk id="907" creationId="{A349F943-68CD-4088-8575-4CE6C5B2CC68}"/>
          </ac:inkMkLst>
        </pc:inkChg>
        <pc:inkChg chg="mod">
          <ac:chgData name="padmashreereddy22@gmail.com" userId="890bee11ac2559f8" providerId="LiveId" clId="{8D635BDE-284E-42CA-B041-E00546BE1BF4}" dt="2023-07-20T08:56:23.501" v="647"/>
          <ac:inkMkLst>
            <pc:docMk/>
            <pc:sldMk cId="1212531831" sldId="1060"/>
            <ac:inkMk id="908" creationId="{CB11B601-4548-445B-97D7-5AFF69E1E288}"/>
          </ac:inkMkLst>
        </pc:inkChg>
        <pc:inkChg chg="mod">
          <ac:chgData name="padmashreereddy22@gmail.com" userId="890bee11ac2559f8" providerId="LiveId" clId="{8D635BDE-284E-42CA-B041-E00546BE1BF4}" dt="2023-07-20T08:56:23.501" v="647"/>
          <ac:inkMkLst>
            <pc:docMk/>
            <pc:sldMk cId="1212531831" sldId="1060"/>
            <ac:inkMk id="909" creationId="{97434EC9-0A70-4C65-8915-BF3384C03FC0}"/>
          </ac:inkMkLst>
        </pc:inkChg>
        <pc:inkChg chg="mod">
          <ac:chgData name="padmashreereddy22@gmail.com" userId="890bee11ac2559f8" providerId="LiveId" clId="{8D635BDE-284E-42CA-B041-E00546BE1BF4}" dt="2023-07-20T08:56:23.501" v="647"/>
          <ac:inkMkLst>
            <pc:docMk/>
            <pc:sldMk cId="1212531831" sldId="1060"/>
            <ac:inkMk id="910" creationId="{0BF76916-3E05-4F3D-AFCE-FFE413C81507}"/>
          </ac:inkMkLst>
        </pc:inkChg>
        <pc:inkChg chg="mod">
          <ac:chgData name="padmashreereddy22@gmail.com" userId="890bee11ac2559f8" providerId="LiveId" clId="{8D635BDE-284E-42CA-B041-E00546BE1BF4}" dt="2023-07-20T08:56:23.501" v="647"/>
          <ac:inkMkLst>
            <pc:docMk/>
            <pc:sldMk cId="1212531831" sldId="1060"/>
            <ac:inkMk id="911" creationId="{1439029C-47D3-44B8-BEF0-EBE12670093B}"/>
          </ac:inkMkLst>
        </pc:inkChg>
        <pc:inkChg chg="mod">
          <ac:chgData name="padmashreereddy22@gmail.com" userId="890bee11ac2559f8" providerId="LiveId" clId="{8D635BDE-284E-42CA-B041-E00546BE1BF4}" dt="2023-07-20T08:56:23.501" v="647"/>
          <ac:inkMkLst>
            <pc:docMk/>
            <pc:sldMk cId="1212531831" sldId="1060"/>
            <ac:inkMk id="912" creationId="{B5C5231F-0B51-4A9B-B7AB-81076D448A77}"/>
          </ac:inkMkLst>
        </pc:inkChg>
        <pc:inkChg chg="mod">
          <ac:chgData name="padmashreereddy22@gmail.com" userId="890bee11ac2559f8" providerId="LiveId" clId="{8D635BDE-284E-42CA-B041-E00546BE1BF4}" dt="2023-07-20T08:56:23.501" v="647"/>
          <ac:inkMkLst>
            <pc:docMk/>
            <pc:sldMk cId="1212531831" sldId="1060"/>
            <ac:inkMk id="927" creationId="{CF1953D2-C500-44B2-B2DD-C9E5F9E8F875}"/>
          </ac:inkMkLst>
        </pc:inkChg>
        <pc:inkChg chg="mod">
          <ac:chgData name="padmashreereddy22@gmail.com" userId="890bee11ac2559f8" providerId="LiveId" clId="{8D635BDE-284E-42CA-B041-E00546BE1BF4}" dt="2023-07-20T08:56:23.501" v="647"/>
          <ac:inkMkLst>
            <pc:docMk/>
            <pc:sldMk cId="1212531831" sldId="1060"/>
            <ac:inkMk id="928" creationId="{9359D8F4-F7FD-462F-A9D1-6F46472A9B84}"/>
          </ac:inkMkLst>
        </pc:inkChg>
        <pc:inkChg chg="mod">
          <ac:chgData name="padmashreereddy22@gmail.com" userId="890bee11ac2559f8" providerId="LiveId" clId="{8D635BDE-284E-42CA-B041-E00546BE1BF4}" dt="2023-07-20T08:56:23.501" v="647"/>
          <ac:inkMkLst>
            <pc:docMk/>
            <pc:sldMk cId="1212531831" sldId="1060"/>
            <ac:inkMk id="929" creationId="{BE5D4643-D71E-4594-83CE-9BEB4E476896}"/>
          </ac:inkMkLst>
        </pc:inkChg>
        <pc:inkChg chg="mod">
          <ac:chgData name="padmashreereddy22@gmail.com" userId="890bee11ac2559f8" providerId="LiveId" clId="{8D635BDE-284E-42CA-B041-E00546BE1BF4}" dt="2023-07-20T08:56:23.501" v="647"/>
          <ac:inkMkLst>
            <pc:docMk/>
            <pc:sldMk cId="1212531831" sldId="1060"/>
            <ac:inkMk id="931" creationId="{CABAEE09-16D9-4312-9344-7C9A1A2F22C8}"/>
          </ac:inkMkLst>
        </pc:inkChg>
        <pc:inkChg chg="mod">
          <ac:chgData name="padmashreereddy22@gmail.com" userId="890bee11ac2559f8" providerId="LiveId" clId="{8D635BDE-284E-42CA-B041-E00546BE1BF4}" dt="2023-07-20T08:56:23.501" v="647"/>
          <ac:inkMkLst>
            <pc:docMk/>
            <pc:sldMk cId="1212531831" sldId="1060"/>
            <ac:inkMk id="932" creationId="{FA015F71-DB3F-40D9-9D80-D98E5F4B74E0}"/>
          </ac:inkMkLst>
        </pc:inkChg>
        <pc:inkChg chg="mod">
          <ac:chgData name="padmashreereddy22@gmail.com" userId="890bee11ac2559f8" providerId="LiveId" clId="{8D635BDE-284E-42CA-B041-E00546BE1BF4}" dt="2023-07-20T08:56:23.501" v="647"/>
          <ac:inkMkLst>
            <pc:docMk/>
            <pc:sldMk cId="1212531831" sldId="1060"/>
            <ac:inkMk id="935" creationId="{F1AF299E-5AC2-4631-82CF-7CC0D1773FBF}"/>
          </ac:inkMkLst>
        </pc:inkChg>
        <pc:inkChg chg="mod">
          <ac:chgData name="padmashreereddy22@gmail.com" userId="890bee11ac2559f8" providerId="LiveId" clId="{8D635BDE-284E-42CA-B041-E00546BE1BF4}" dt="2023-07-20T08:56:23.501" v="647"/>
          <ac:inkMkLst>
            <pc:docMk/>
            <pc:sldMk cId="1212531831" sldId="1060"/>
            <ac:inkMk id="936" creationId="{95ACFA7B-64E9-495D-8D2B-47B36963CDCB}"/>
          </ac:inkMkLst>
        </pc:inkChg>
        <pc:inkChg chg="mod">
          <ac:chgData name="padmashreereddy22@gmail.com" userId="890bee11ac2559f8" providerId="LiveId" clId="{8D635BDE-284E-42CA-B041-E00546BE1BF4}" dt="2023-07-20T08:56:23.501" v="647"/>
          <ac:inkMkLst>
            <pc:docMk/>
            <pc:sldMk cId="1212531831" sldId="1060"/>
            <ac:inkMk id="937" creationId="{28715319-EFE1-451B-9F15-C4E4F9FDF23A}"/>
          </ac:inkMkLst>
        </pc:inkChg>
        <pc:inkChg chg="mod">
          <ac:chgData name="padmashreereddy22@gmail.com" userId="890bee11ac2559f8" providerId="LiveId" clId="{8D635BDE-284E-42CA-B041-E00546BE1BF4}" dt="2023-07-20T08:56:23.501" v="647"/>
          <ac:inkMkLst>
            <pc:docMk/>
            <pc:sldMk cId="1212531831" sldId="1060"/>
            <ac:inkMk id="938" creationId="{CF989369-406D-43A9-ADD8-3C726D5E4AC2}"/>
          </ac:inkMkLst>
        </pc:inkChg>
        <pc:inkChg chg="mod">
          <ac:chgData name="padmashreereddy22@gmail.com" userId="890bee11ac2559f8" providerId="LiveId" clId="{8D635BDE-284E-42CA-B041-E00546BE1BF4}" dt="2023-07-20T08:56:23.501" v="647"/>
          <ac:inkMkLst>
            <pc:docMk/>
            <pc:sldMk cId="1212531831" sldId="1060"/>
            <ac:inkMk id="939" creationId="{62D6177C-A718-46F1-88A1-531D89AF00A0}"/>
          </ac:inkMkLst>
        </pc:inkChg>
        <pc:inkChg chg="mod">
          <ac:chgData name="padmashreereddy22@gmail.com" userId="890bee11ac2559f8" providerId="LiveId" clId="{8D635BDE-284E-42CA-B041-E00546BE1BF4}" dt="2023-07-20T08:56:23.501" v="647"/>
          <ac:inkMkLst>
            <pc:docMk/>
            <pc:sldMk cId="1212531831" sldId="1060"/>
            <ac:inkMk id="940" creationId="{435250FB-449A-488E-AF14-6D8959F22102}"/>
          </ac:inkMkLst>
        </pc:inkChg>
        <pc:inkChg chg="mod">
          <ac:chgData name="padmashreereddy22@gmail.com" userId="890bee11ac2559f8" providerId="LiveId" clId="{8D635BDE-284E-42CA-B041-E00546BE1BF4}" dt="2023-07-20T08:56:23.501" v="647"/>
          <ac:inkMkLst>
            <pc:docMk/>
            <pc:sldMk cId="1212531831" sldId="1060"/>
            <ac:inkMk id="941" creationId="{BA8277C7-634A-41CB-93FC-F4A5FDE2DA6A}"/>
          </ac:inkMkLst>
        </pc:inkChg>
        <pc:inkChg chg="mod">
          <ac:chgData name="padmashreereddy22@gmail.com" userId="890bee11ac2559f8" providerId="LiveId" clId="{8D635BDE-284E-42CA-B041-E00546BE1BF4}" dt="2023-07-20T08:56:23.501" v="647"/>
          <ac:inkMkLst>
            <pc:docMk/>
            <pc:sldMk cId="1212531831" sldId="1060"/>
            <ac:inkMk id="956" creationId="{46FB0393-EB52-42B1-A077-E49039B2ABEB}"/>
          </ac:inkMkLst>
        </pc:inkChg>
        <pc:inkChg chg="mod">
          <ac:chgData name="padmashreereddy22@gmail.com" userId="890bee11ac2559f8" providerId="LiveId" clId="{8D635BDE-284E-42CA-B041-E00546BE1BF4}" dt="2023-07-20T08:56:23.501" v="647"/>
          <ac:inkMkLst>
            <pc:docMk/>
            <pc:sldMk cId="1212531831" sldId="1060"/>
            <ac:inkMk id="957" creationId="{0ABCA5C9-7B2A-42E7-B297-4A4BCC5DC169}"/>
          </ac:inkMkLst>
        </pc:inkChg>
        <pc:inkChg chg="mod">
          <ac:chgData name="padmashreereddy22@gmail.com" userId="890bee11ac2559f8" providerId="LiveId" clId="{8D635BDE-284E-42CA-B041-E00546BE1BF4}" dt="2023-07-20T08:56:23.501" v="647"/>
          <ac:inkMkLst>
            <pc:docMk/>
            <pc:sldMk cId="1212531831" sldId="1060"/>
            <ac:inkMk id="958" creationId="{2577D311-79A3-4EE1-9944-AB54B69F4C98}"/>
          </ac:inkMkLst>
        </pc:inkChg>
        <pc:inkChg chg="mod">
          <ac:chgData name="padmashreereddy22@gmail.com" userId="890bee11ac2559f8" providerId="LiveId" clId="{8D635BDE-284E-42CA-B041-E00546BE1BF4}" dt="2023-07-20T08:56:23.501" v="647"/>
          <ac:inkMkLst>
            <pc:docMk/>
            <pc:sldMk cId="1212531831" sldId="1060"/>
            <ac:inkMk id="960" creationId="{FF0A919D-A819-4278-9BED-71A163AE65EF}"/>
          </ac:inkMkLst>
        </pc:inkChg>
        <pc:inkChg chg="mod">
          <ac:chgData name="padmashreereddy22@gmail.com" userId="890bee11ac2559f8" providerId="LiveId" clId="{8D635BDE-284E-42CA-B041-E00546BE1BF4}" dt="2023-07-20T08:56:23.501" v="647"/>
          <ac:inkMkLst>
            <pc:docMk/>
            <pc:sldMk cId="1212531831" sldId="1060"/>
            <ac:inkMk id="961" creationId="{4B48B64E-2A1C-4E8B-B88A-BA1040B2081B}"/>
          </ac:inkMkLst>
        </pc:inkChg>
        <pc:inkChg chg="mod">
          <ac:chgData name="padmashreereddy22@gmail.com" userId="890bee11ac2559f8" providerId="LiveId" clId="{8D635BDE-284E-42CA-B041-E00546BE1BF4}" dt="2023-07-20T08:56:23.501" v="647"/>
          <ac:inkMkLst>
            <pc:docMk/>
            <pc:sldMk cId="1212531831" sldId="1060"/>
            <ac:inkMk id="964" creationId="{30A5F73A-EEDC-4DB7-BD90-8E8DDC6382D9}"/>
          </ac:inkMkLst>
        </pc:inkChg>
        <pc:inkChg chg="mod">
          <ac:chgData name="padmashreereddy22@gmail.com" userId="890bee11ac2559f8" providerId="LiveId" clId="{8D635BDE-284E-42CA-B041-E00546BE1BF4}" dt="2023-07-20T08:56:23.501" v="647"/>
          <ac:inkMkLst>
            <pc:docMk/>
            <pc:sldMk cId="1212531831" sldId="1060"/>
            <ac:inkMk id="965" creationId="{A7675A6F-1236-4845-889F-FE5F915C0012}"/>
          </ac:inkMkLst>
        </pc:inkChg>
        <pc:inkChg chg="mod">
          <ac:chgData name="padmashreereddy22@gmail.com" userId="890bee11ac2559f8" providerId="LiveId" clId="{8D635BDE-284E-42CA-B041-E00546BE1BF4}" dt="2023-07-20T08:56:23.501" v="647"/>
          <ac:inkMkLst>
            <pc:docMk/>
            <pc:sldMk cId="1212531831" sldId="1060"/>
            <ac:inkMk id="966" creationId="{1DA81609-E0CB-4E7B-AF3C-E350B729BDA7}"/>
          </ac:inkMkLst>
        </pc:inkChg>
        <pc:inkChg chg="mod">
          <ac:chgData name="padmashreereddy22@gmail.com" userId="890bee11ac2559f8" providerId="LiveId" clId="{8D635BDE-284E-42CA-B041-E00546BE1BF4}" dt="2023-07-20T08:56:23.501" v="647"/>
          <ac:inkMkLst>
            <pc:docMk/>
            <pc:sldMk cId="1212531831" sldId="1060"/>
            <ac:inkMk id="967" creationId="{7914C28D-CD55-4001-A34B-11897F62AB9A}"/>
          </ac:inkMkLst>
        </pc:inkChg>
        <pc:inkChg chg="mod">
          <ac:chgData name="padmashreereddy22@gmail.com" userId="890bee11ac2559f8" providerId="LiveId" clId="{8D635BDE-284E-42CA-B041-E00546BE1BF4}" dt="2023-07-20T08:56:23.501" v="647"/>
          <ac:inkMkLst>
            <pc:docMk/>
            <pc:sldMk cId="1212531831" sldId="1060"/>
            <ac:inkMk id="968" creationId="{EF886885-F097-4A72-94F8-89C1BB2C7AE1}"/>
          </ac:inkMkLst>
        </pc:inkChg>
        <pc:inkChg chg="mod">
          <ac:chgData name="padmashreereddy22@gmail.com" userId="890bee11ac2559f8" providerId="LiveId" clId="{8D635BDE-284E-42CA-B041-E00546BE1BF4}" dt="2023-07-20T08:56:23.501" v="647"/>
          <ac:inkMkLst>
            <pc:docMk/>
            <pc:sldMk cId="1212531831" sldId="1060"/>
            <ac:inkMk id="969" creationId="{6FF1D8F8-9C41-4419-B97A-80137BD1D362}"/>
          </ac:inkMkLst>
        </pc:inkChg>
        <pc:inkChg chg="mod">
          <ac:chgData name="padmashreereddy22@gmail.com" userId="890bee11ac2559f8" providerId="LiveId" clId="{8D635BDE-284E-42CA-B041-E00546BE1BF4}" dt="2023-07-20T08:56:23.501" v="647"/>
          <ac:inkMkLst>
            <pc:docMk/>
            <pc:sldMk cId="1212531831" sldId="1060"/>
            <ac:inkMk id="970" creationId="{B15A988C-3A14-4015-82C6-75DF07199E69}"/>
          </ac:inkMkLst>
        </pc:inkChg>
        <pc:cxnChg chg="mod">
          <ac:chgData name="padmashreereddy22@gmail.com" userId="890bee11ac2559f8" providerId="LiveId" clId="{8D635BDE-284E-42CA-B041-E00546BE1BF4}" dt="2023-07-20T08:56:14.576" v="646" actId="478"/>
          <ac:cxnSpMkLst>
            <pc:docMk/>
            <pc:sldMk cId="1212531831" sldId="1060"/>
            <ac:cxnSpMk id="14" creationId="{27F0C0A5-49C3-4A81-BE77-85A909855B41}"/>
          </ac:cxnSpMkLst>
        </pc:cxnChg>
        <pc:cxnChg chg="mod">
          <ac:chgData name="padmashreereddy22@gmail.com" userId="890bee11ac2559f8" providerId="LiveId" clId="{8D635BDE-284E-42CA-B041-E00546BE1BF4}" dt="2023-07-20T08:13:40.610" v="189"/>
          <ac:cxnSpMkLst>
            <pc:docMk/>
            <pc:sldMk cId="1212531831" sldId="1060"/>
            <ac:cxnSpMk id="15" creationId="{B27DF7AD-9091-440E-87D5-14627B9D81CA}"/>
          </ac:cxnSpMkLst>
        </pc:cxnChg>
        <pc:cxnChg chg="mod">
          <ac:chgData name="padmashreereddy22@gmail.com" userId="890bee11ac2559f8" providerId="LiveId" clId="{8D635BDE-284E-42CA-B041-E00546BE1BF4}" dt="2023-07-20T08:13:40.610" v="189"/>
          <ac:cxnSpMkLst>
            <pc:docMk/>
            <pc:sldMk cId="1212531831" sldId="1060"/>
            <ac:cxnSpMk id="16" creationId="{9049C136-4AD8-4A8F-9B9F-7B2F6398014B}"/>
          </ac:cxnSpMkLst>
        </pc:cxnChg>
        <pc:cxnChg chg="mod">
          <ac:chgData name="padmashreereddy22@gmail.com" userId="890bee11ac2559f8" providerId="LiveId" clId="{8D635BDE-284E-42CA-B041-E00546BE1BF4}" dt="2023-07-20T08:13:40.610" v="189"/>
          <ac:cxnSpMkLst>
            <pc:docMk/>
            <pc:sldMk cId="1212531831" sldId="1060"/>
            <ac:cxnSpMk id="17" creationId="{273AF98C-E5EB-4385-BB45-E8385721F4D2}"/>
          </ac:cxnSpMkLst>
        </pc:cxnChg>
        <pc:cxnChg chg="mod">
          <ac:chgData name="padmashreereddy22@gmail.com" userId="890bee11ac2559f8" providerId="LiveId" clId="{8D635BDE-284E-42CA-B041-E00546BE1BF4}" dt="2023-07-20T08:13:40.610" v="189"/>
          <ac:cxnSpMkLst>
            <pc:docMk/>
            <pc:sldMk cId="1212531831" sldId="1060"/>
            <ac:cxnSpMk id="18" creationId="{8BE54F60-7A02-43FC-9905-A203BC43E1FA}"/>
          </ac:cxnSpMkLst>
        </pc:cxnChg>
        <pc:cxnChg chg="mod">
          <ac:chgData name="padmashreereddy22@gmail.com" userId="890bee11ac2559f8" providerId="LiveId" clId="{8D635BDE-284E-42CA-B041-E00546BE1BF4}" dt="2023-07-20T08:13:40.610" v="189"/>
          <ac:cxnSpMkLst>
            <pc:docMk/>
            <pc:sldMk cId="1212531831" sldId="1060"/>
            <ac:cxnSpMk id="20" creationId="{B4D1A9E1-F0A5-4BE1-8752-CC26A6D0D144}"/>
          </ac:cxnSpMkLst>
        </pc:cxnChg>
        <pc:cxnChg chg="mod">
          <ac:chgData name="padmashreereddy22@gmail.com" userId="890bee11ac2559f8" providerId="LiveId" clId="{8D635BDE-284E-42CA-B041-E00546BE1BF4}" dt="2023-07-20T08:13:40.610" v="189"/>
          <ac:cxnSpMkLst>
            <pc:docMk/>
            <pc:sldMk cId="1212531831" sldId="1060"/>
            <ac:cxnSpMk id="21" creationId="{D2C31AA6-92AB-4936-A14F-F6A4996C2A25}"/>
          </ac:cxnSpMkLst>
        </pc:cxnChg>
        <pc:cxnChg chg="mod">
          <ac:chgData name="padmashreereddy22@gmail.com" userId="890bee11ac2559f8" providerId="LiveId" clId="{8D635BDE-284E-42CA-B041-E00546BE1BF4}" dt="2023-07-20T08:13:40.610" v="189"/>
          <ac:cxnSpMkLst>
            <pc:docMk/>
            <pc:sldMk cId="1212531831" sldId="1060"/>
            <ac:cxnSpMk id="22" creationId="{71929DEE-3739-49EE-BD77-6920EE86A657}"/>
          </ac:cxnSpMkLst>
        </pc:cxnChg>
        <pc:cxnChg chg="mod">
          <ac:chgData name="padmashreereddy22@gmail.com" userId="890bee11ac2559f8" providerId="LiveId" clId="{8D635BDE-284E-42CA-B041-E00546BE1BF4}" dt="2023-07-20T08:13:40.610" v="189"/>
          <ac:cxnSpMkLst>
            <pc:docMk/>
            <pc:sldMk cId="1212531831" sldId="1060"/>
            <ac:cxnSpMk id="23" creationId="{08524335-4D42-4789-A4ED-EC064BC9443B}"/>
          </ac:cxnSpMkLst>
        </pc:cxnChg>
        <pc:cxnChg chg="mod">
          <ac:chgData name="padmashreereddy22@gmail.com" userId="890bee11ac2559f8" providerId="LiveId" clId="{8D635BDE-284E-42CA-B041-E00546BE1BF4}" dt="2023-07-20T08:13:40.610" v="189"/>
          <ac:cxnSpMkLst>
            <pc:docMk/>
            <pc:sldMk cId="1212531831" sldId="1060"/>
            <ac:cxnSpMk id="24" creationId="{ACDAA0B9-7CC4-4E55-8462-938A0D41E64D}"/>
          </ac:cxnSpMkLst>
        </pc:cxnChg>
        <pc:cxnChg chg="mod">
          <ac:chgData name="padmashreereddy22@gmail.com" userId="890bee11ac2559f8" providerId="LiveId" clId="{8D635BDE-284E-42CA-B041-E00546BE1BF4}" dt="2023-07-20T08:13:40.610" v="189"/>
          <ac:cxnSpMkLst>
            <pc:docMk/>
            <pc:sldMk cId="1212531831" sldId="1060"/>
            <ac:cxnSpMk id="29" creationId="{C0D34BB7-44F3-48F3-A4BB-C3E42F824A33}"/>
          </ac:cxnSpMkLst>
        </pc:cxnChg>
        <pc:cxnChg chg="mod">
          <ac:chgData name="padmashreereddy22@gmail.com" userId="890bee11ac2559f8" providerId="LiveId" clId="{8D635BDE-284E-42CA-B041-E00546BE1BF4}" dt="2023-07-20T08:13:40.610" v="189"/>
          <ac:cxnSpMkLst>
            <pc:docMk/>
            <pc:sldMk cId="1212531831" sldId="1060"/>
            <ac:cxnSpMk id="30" creationId="{4800CDC6-A872-47A7-8F3A-19EABCF39E69}"/>
          </ac:cxnSpMkLst>
        </pc:cxnChg>
        <pc:cxnChg chg="mod">
          <ac:chgData name="padmashreereddy22@gmail.com" userId="890bee11ac2559f8" providerId="LiveId" clId="{8D635BDE-284E-42CA-B041-E00546BE1BF4}" dt="2023-07-20T08:13:40.610" v="189"/>
          <ac:cxnSpMkLst>
            <pc:docMk/>
            <pc:sldMk cId="1212531831" sldId="1060"/>
            <ac:cxnSpMk id="31" creationId="{30C4E989-C4A2-4044-B481-6F6D39CE5484}"/>
          </ac:cxnSpMkLst>
        </pc:cxnChg>
        <pc:cxnChg chg="mod">
          <ac:chgData name="padmashreereddy22@gmail.com" userId="890bee11ac2559f8" providerId="LiveId" clId="{8D635BDE-284E-42CA-B041-E00546BE1BF4}" dt="2023-07-20T08:13:40.610" v="189"/>
          <ac:cxnSpMkLst>
            <pc:docMk/>
            <pc:sldMk cId="1212531831" sldId="1060"/>
            <ac:cxnSpMk id="32" creationId="{4D2FE772-C7CC-49A8-B65D-5D12CEF4107F}"/>
          </ac:cxnSpMkLst>
        </pc:cxnChg>
        <pc:cxnChg chg="mod">
          <ac:chgData name="padmashreereddy22@gmail.com" userId="890bee11ac2559f8" providerId="LiveId" clId="{8D635BDE-284E-42CA-B041-E00546BE1BF4}" dt="2023-07-20T08:13:40.610" v="189"/>
          <ac:cxnSpMkLst>
            <pc:docMk/>
            <pc:sldMk cId="1212531831" sldId="1060"/>
            <ac:cxnSpMk id="33" creationId="{5D565204-FBA9-481B-8C7B-96ED0C48EE55}"/>
          </ac:cxnSpMkLst>
        </pc:cxnChg>
        <pc:cxnChg chg="mod">
          <ac:chgData name="padmashreereddy22@gmail.com" userId="890bee11ac2559f8" providerId="LiveId" clId="{8D635BDE-284E-42CA-B041-E00546BE1BF4}" dt="2023-07-20T08:13:40.610" v="189"/>
          <ac:cxnSpMkLst>
            <pc:docMk/>
            <pc:sldMk cId="1212531831" sldId="1060"/>
            <ac:cxnSpMk id="34" creationId="{E3379E06-B3A1-48A9-96E7-523A0C02D5FC}"/>
          </ac:cxnSpMkLst>
        </pc:cxnChg>
        <pc:cxnChg chg="mod">
          <ac:chgData name="padmashreereddy22@gmail.com" userId="890bee11ac2559f8" providerId="LiveId" clId="{8D635BDE-284E-42CA-B041-E00546BE1BF4}" dt="2023-07-20T08:56:14.576" v="646" actId="478"/>
          <ac:cxnSpMkLst>
            <pc:docMk/>
            <pc:sldMk cId="1212531831" sldId="1060"/>
            <ac:cxnSpMk id="37" creationId="{28273C9D-620E-47CE-988E-02CF4398C0AA}"/>
          </ac:cxnSpMkLst>
        </pc:cxnChg>
        <pc:cxnChg chg="mod">
          <ac:chgData name="padmashreereddy22@gmail.com" userId="890bee11ac2559f8" providerId="LiveId" clId="{8D635BDE-284E-42CA-B041-E00546BE1BF4}" dt="2023-07-20T08:13:40.610" v="189"/>
          <ac:cxnSpMkLst>
            <pc:docMk/>
            <pc:sldMk cId="1212531831" sldId="1060"/>
            <ac:cxnSpMk id="38" creationId="{2900D5A4-00E7-4508-AC66-9BE7E562ADE8}"/>
          </ac:cxnSpMkLst>
        </pc:cxnChg>
        <pc:cxnChg chg="mod">
          <ac:chgData name="padmashreereddy22@gmail.com" userId="890bee11ac2559f8" providerId="LiveId" clId="{8D635BDE-284E-42CA-B041-E00546BE1BF4}" dt="2023-07-20T08:13:40.610" v="189"/>
          <ac:cxnSpMkLst>
            <pc:docMk/>
            <pc:sldMk cId="1212531831" sldId="1060"/>
            <ac:cxnSpMk id="39" creationId="{ECD857C6-5CF5-4108-B195-8AE6FA9E146D}"/>
          </ac:cxnSpMkLst>
        </pc:cxnChg>
        <pc:cxnChg chg="mod">
          <ac:chgData name="padmashreereddy22@gmail.com" userId="890bee11ac2559f8" providerId="LiveId" clId="{8D635BDE-284E-42CA-B041-E00546BE1BF4}" dt="2023-07-20T08:13:40.610" v="189"/>
          <ac:cxnSpMkLst>
            <pc:docMk/>
            <pc:sldMk cId="1212531831" sldId="1060"/>
            <ac:cxnSpMk id="40" creationId="{ECD098A8-B7BD-4D6D-BD1D-D8FD21105F11}"/>
          </ac:cxnSpMkLst>
        </pc:cxnChg>
        <pc:cxnChg chg="mod">
          <ac:chgData name="padmashreereddy22@gmail.com" userId="890bee11ac2559f8" providerId="LiveId" clId="{8D635BDE-284E-42CA-B041-E00546BE1BF4}" dt="2023-07-20T08:13:40.610" v="189"/>
          <ac:cxnSpMkLst>
            <pc:docMk/>
            <pc:sldMk cId="1212531831" sldId="1060"/>
            <ac:cxnSpMk id="41" creationId="{8EC1A6D1-69FB-49A0-9716-1FE482F73443}"/>
          </ac:cxnSpMkLst>
        </pc:cxnChg>
        <pc:cxnChg chg="mod">
          <ac:chgData name="padmashreereddy22@gmail.com" userId="890bee11ac2559f8" providerId="LiveId" clId="{8D635BDE-284E-42CA-B041-E00546BE1BF4}" dt="2023-07-20T08:13:40.610" v="189"/>
          <ac:cxnSpMkLst>
            <pc:docMk/>
            <pc:sldMk cId="1212531831" sldId="1060"/>
            <ac:cxnSpMk id="43" creationId="{A973F057-30DB-4EBE-9607-C9CA4962E9F6}"/>
          </ac:cxnSpMkLst>
        </pc:cxnChg>
        <pc:cxnChg chg="mod">
          <ac:chgData name="padmashreereddy22@gmail.com" userId="890bee11ac2559f8" providerId="LiveId" clId="{8D635BDE-284E-42CA-B041-E00546BE1BF4}" dt="2023-07-20T08:13:40.610" v="189"/>
          <ac:cxnSpMkLst>
            <pc:docMk/>
            <pc:sldMk cId="1212531831" sldId="1060"/>
            <ac:cxnSpMk id="44" creationId="{16ECC4FE-E66A-4BAE-93C6-25E129D81B4F}"/>
          </ac:cxnSpMkLst>
        </pc:cxnChg>
        <pc:cxnChg chg="mod">
          <ac:chgData name="padmashreereddy22@gmail.com" userId="890bee11ac2559f8" providerId="LiveId" clId="{8D635BDE-284E-42CA-B041-E00546BE1BF4}" dt="2023-07-20T08:13:40.610" v="189"/>
          <ac:cxnSpMkLst>
            <pc:docMk/>
            <pc:sldMk cId="1212531831" sldId="1060"/>
            <ac:cxnSpMk id="45" creationId="{B298C4D8-4F21-4E2C-80FA-DDCA760DA862}"/>
          </ac:cxnSpMkLst>
        </pc:cxnChg>
        <pc:cxnChg chg="mod">
          <ac:chgData name="padmashreereddy22@gmail.com" userId="890bee11ac2559f8" providerId="LiveId" clId="{8D635BDE-284E-42CA-B041-E00546BE1BF4}" dt="2023-07-20T08:13:40.610" v="189"/>
          <ac:cxnSpMkLst>
            <pc:docMk/>
            <pc:sldMk cId="1212531831" sldId="1060"/>
            <ac:cxnSpMk id="46" creationId="{C228485B-0574-44DC-9C47-2930464A534B}"/>
          </ac:cxnSpMkLst>
        </pc:cxnChg>
        <pc:cxnChg chg="mod">
          <ac:chgData name="padmashreereddy22@gmail.com" userId="890bee11ac2559f8" providerId="LiveId" clId="{8D635BDE-284E-42CA-B041-E00546BE1BF4}" dt="2023-07-20T08:13:40.610" v="189"/>
          <ac:cxnSpMkLst>
            <pc:docMk/>
            <pc:sldMk cId="1212531831" sldId="1060"/>
            <ac:cxnSpMk id="47" creationId="{45A14BB1-14DA-4A27-9CC5-0A0681ECFE0D}"/>
          </ac:cxnSpMkLst>
        </pc:cxnChg>
        <pc:cxnChg chg="mod">
          <ac:chgData name="padmashreereddy22@gmail.com" userId="890bee11ac2559f8" providerId="LiveId" clId="{8D635BDE-284E-42CA-B041-E00546BE1BF4}" dt="2023-07-20T08:13:40.610" v="189"/>
          <ac:cxnSpMkLst>
            <pc:docMk/>
            <pc:sldMk cId="1212531831" sldId="1060"/>
            <ac:cxnSpMk id="49" creationId="{44AF252C-E9A5-4A32-BEDB-120784E89400}"/>
          </ac:cxnSpMkLst>
        </pc:cxnChg>
        <pc:cxnChg chg="mod">
          <ac:chgData name="padmashreereddy22@gmail.com" userId="890bee11ac2559f8" providerId="LiveId" clId="{8D635BDE-284E-42CA-B041-E00546BE1BF4}" dt="2023-07-20T08:13:40.610" v="189"/>
          <ac:cxnSpMkLst>
            <pc:docMk/>
            <pc:sldMk cId="1212531831" sldId="1060"/>
            <ac:cxnSpMk id="50" creationId="{658B3B8A-067C-4E99-A1FA-6CCE4BD45062}"/>
          </ac:cxnSpMkLst>
        </pc:cxnChg>
        <pc:cxnChg chg="mod">
          <ac:chgData name="padmashreereddy22@gmail.com" userId="890bee11ac2559f8" providerId="LiveId" clId="{8D635BDE-284E-42CA-B041-E00546BE1BF4}" dt="2023-07-20T08:13:40.610" v="189"/>
          <ac:cxnSpMkLst>
            <pc:docMk/>
            <pc:sldMk cId="1212531831" sldId="1060"/>
            <ac:cxnSpMk id="51" creationId="{7C08E3C4-979F-46CB-B80F-F576813657A2}"/>
          </ac:cxnSpMkLst>
        </pc:cxnChg>
        <pc:cxnChg chg="mod">
          <ac:chgData name="padmashreereddy22@gmail.com" userId="890bee11ac2559f8" providerId="LiveId" clId="{8D635BDE-284E-42CA-B041-E00546BE1BF4}" dt="2023-07-20T08:13:40.610" v="189"/>
          <ac:cxnSpMkLst>
            <pc:docMk/>
            <pc:sldMk cId="1212531831" sldId="1060"/>
            <ac:cxnSpMk id="52" creationId="{F080FDBA-B622-4420-9383-5F54FEA09E60}"/>
          </ac:cxnSpMkLst>
        </pc:cxnChg>
        <pc:cxnChg chg="mod">
          <ac:chgData name="padmashreereddy22@gmail.com" userId="890bee11ac2559f8" providerId="LiveId" clId="{8D635BDE-284E-42CA-B041-E00546BE1BF4}" dt="2023-07-20T08:13:40.610" v="189"/>
          <ac:cxnSpMkLst>
            <pc:docMk/>
            <pc:sldMk cId="1212531831" sldId="1060"/>
            <ac:cxnSpMk id="53" creationId="{AE6A8239-C7B3-48C5-B726-548BB1FF6F07}"/>
          </ac:cxnSpMkLst>
        </pc:cxnChg>
        <pc:cxnChg chg="mod">
          <ac:chgData name="padmashreereddy22@gmail.com" userId="890bee11ac2559f8" providerId="LiveId" clId="{8D635BDE-284E-42CA-B041-E00546BE1BF4}" dt="2023-07-20T08:13:40.610" v="189"/>
          <ac:cxnSpMkLst>
            <pc:docMk/>
            <pc:sldMk cId="1212531831" sldId="1060"/>
            <ac:cxnSpMk id="54" creationId="{177F781B-9443-4E79-AB92-7CCD3F4772E2}"/>
          </ac:cxnSpMkLst>
        </pc:cxnChg>
        <pc:cxnChg chg="mod">
          <ac:chgData name="padmashreereddy22@gmail.com" userId="890bee11ac2559f8" providerId="LiveId" clId="{8D635BDE-284E-42CA-B041-E00546BE1BF4}" dt="2023-07-20T08:13:40.610" v="189"/>
          <ac:cxnSpMkLst>
            <pc:docMk/>
            <pc:sldMk cId="1212531831" sldId="1060"/>
            <ac:cxnSpMk id="55" creationId="{A9B3611F-535F-4114-8962-FCBBFEDDA36D}"/>
          </ac:cxnSpMkLst>
        </pc:cxnChg>
        <pc:cxnChg chg="mod">
          <ac:chgData name="padmashreereddy22@gmail.com" userId="890bee11ac2559f8" providerId="LiveId" clId="{8D635BDE-284E-42CA-B041-E00546BE1BF4}" dt="2023-07-20T08:13:40.610" v="189"/>
          <ac:cxnSpMkLst>
            <pc:docMk/>
            <pc:sldMk cId="1212531831" sldId="1060"/>
            <ac:cxnSpMk id="56" creationId="{6FA68EA1-31FF-4956-839A-A73DFB3B5F62}"/>
          </ac:cxnSpMkLst>
        </pc:cxnChg>
        <pc:cxnChg chg="mod">
          <ac:chgData name="padmashreereddy22@gmail.com" userId="890bee11ac2559f8" providerId="LiveId" clId="{8D635BDE-284E-42CA-B041-E00546BE1BF4}" dt="2023-07-20T08:13:40.610" v="189"/>
          <ac:cxnSpMkLst>
            <pc:docMk/>
            <pc:sldMk cId="1212531831" sldId="1060"/>
            <ac:cxnSpMk id="57" creationId="{02D6EE79-E8DA-44B7-84A8-70CBF56D71D4}"/>
          </ac:cxnSpMkLst>
        </pc:cxnChg>
        <pc:cxnChg chg="mod">
          <ac:chgData name="padmashreereddy22@gmail.com" userId="890bee11ac2559f8" providerId="LiveId" clId="{8D635BDE-284E-42CA-B041-E00546BE1BF4}" dt="2023-07-20T08:13:40.610" v="189"/>
          <ac:cxnSpMkLst>
            <pc:docMk/>
            <pc:sldMk cId="1212531831" sldId="1060"/>
            <ac:cxnSpMk id="58" creationId="{B255108D-9B23-42AE-A1D7-94A4DDF6F1C2}"/>
          </ac:cxnSpMkLst>
        </pc:cxnChg>
        <pc:cxnChg chg="mod">
          <ac:chgData name="padmashreereddy22@gmail.com" userId="890bee11ac2559f8" providerId="LiveId" clId="{8D635BDE-284E-42CA-B041-E00546BE1BF4}" dt="2023-07-20T08:13:40.610" v="189"/>
          <ac:cxnSpMkLst>
            <pc:docMk/>
            <pc:sldMk cId="1212531831" sldId="1060"/>
            <ac:cxnSpMk id="59" creationId="{7CAC1EF4-5B2F-44E6-B4CA-DDC402BF3576}"/>
          </ac:cxnSpMkLst>
        </pc:cxnChg>
        <pc:cxnChg chg="mod">
          <ac:chgData name="padmashreereddy22@gmail.com" userId="890bee11ac2559f8" providerId="LiveId" clId="{8D635BDE-284E-42CA-B041-E00546BE1BF4}" dt="2023-07-20T08:13:40.610" v="189"/>
          <ac:cxnSpMkLst>
            <pc:docMk/>
            <pc:sldMk cId="1212531831" sldId="1060"/>
            <ac:cxnSpMk id="60" creationId="{432AFD5D-6CAB-4025-B054-BB86CD86FB80}"/>
          </ac:cxnSpMkLst>
        </pc:cxnChg>
        <pc:cxnChg chg="mod">
          <ac:chgData name="padmashreereddy22@gmail.com" userId="890bee11ac2559f8" providerId="LiveId" clId="{8D635BDE-284E-42CA-B041-E00546BE1BF4}" dt="2023-07-20T08:13:40.610" v="189"/>
          <ac:cxnSpMkLst>
            <pc:docMk/>
            <pc:sldMk cId="1212531831" sldId="1060"/>
            <ac:cxnSpMk id="61" creationId="{204B13F1-76CD-4465-9CCD-B33F0805CEFC}"/>
          </ac:cxnSpMkLst>
        </pc:cxnChg>
        <pc:cxnChg chg="mod">
          <ac:chgData name="padmashreereddy22@gmail.com" userId="890bee11ac2559f8" providerId="LiveId" clId="{8D635BDE-284E-42CA-B041-E00546BE1BF4}" dt="2023-07-20T08:13:40.610" v="189"/>
          <ac:cxnSpMkLst>
            <pc:docMk/>
            <pc:sldMk cId="1212531831" sldId="1060"/>
            <ac:cxnSpMk id="62" creationId="{3FFDBD08-20F4-4E9B-BE50-FC1FE40303C1}"/>
          </ac:cxnSpMkLst>
        </pc:cxnChg>
        <pc:cxnChg chg="mod">
          <ac:chgData name="padmashreereddy22@gmail.com" userId="890bee11ac2559f8" providerId="LiveId" clId="{8D635BDE-284E-42CA-B041-E00546BE1BF4}" dt="2023-07-20T08:13:40.610" v="189"/>
          <ac:cxnSpMkLst>
            <pc:docMk/>
            <pc:sldMk cId="1212531831" sldId="1060"/>
            <ac:cxnSpMk id="65" creationId="{4123AC13-1B05-452E-8D7B-6DA15B55E3BF}"/>
          </ac:cxnSpMkLst>
        </pc:cxnChg>
        <pc:cxnChg chg="mod">
          <ac:chgData name="padmashreereddy22@gmail.com" userId="890bee11ac2559f8" providerId="LiveId" clId="{8D635BDE-284E-42CA-B041-E00546BE1BF4}" dt="2023-07-20T08:13:40.610" v="189"/>
          <ac:cxnSpMkLst>
            <pc:docMk/>
            <pc:sldMk cId="1212531831" sldId="1060"/>
            <ac:cxnSpMk id="66" creationId="{07D6E230-7FED-4BF2-AB63-B1174ADDAA28}"/>
          </ac:cxnSpMkLst>
        </pc:cxnChg>
        <pc:cxnChg chg="mod">
          <ac:chgData name="padmashreereddy22@gmail.com" userId="890bee11ac2559f8" providerId="LiveId" clId="{8D635BDE-284E-42CA-B041-E00546BE1BF4}" dt="2023-07-20T08:13:40.610" v="189"/>
          <ac:cxnSpMkLst>
            <pc:docMk/>
            <pc:sldMk cId="1212531831" sldId="1060"/>
            <ac:cxnSpMk id="67" creationId="{43436BA3-BB91-4C2E-A0F9-401A013A02B0}"/>
          </ac:cxnSpMkLst>
        </pc:cxnChg>
        <pc:cxnChg chg="mod">
          <ac:chgData name="padmashreereddy22@gmail.com" userId="890bee11ac2559f8" providerId="LiveId" clId="{8D635BDE-284E-42CA-B041-E00546BE1BF4}" dt="2023-07-20T08:13:40.610" v="189"/>
          <ac:cxnSpMkLst>
            <pc:docMk/>
            <pc:sldMk cId="1212531831" sldId="1060"/>
            <ac:cxnSpMk id="68" creationId="{6814C6AE-B3A3-4E96-B264-0371CE8EF110}"/>
          </ac:cxnSpMkLst>
        </pc:cxnChg>
        <pc:cxnChg chg="mod">
          <ac:chgData name="padmashreereddy22@gmail.com" userId="890bee11ac2559f8" providerId="LiveId" clId="{8D635BDE-284E-42CA-B041-E00546BE1BF4}" dt="2023-07-20T08:13:40.610" v="189"/>
          <ac:cxnSpMkLst>
            <pc:docMk/>
            <pc:sldMk cId="1212531831" sldId="1060"/>
            <ac:cxnSpMk id="69" creationId="{724FC36A-072B-489C-B142-7F25FFBEEE77}"/>
          </ac:cxnSpMkLst>
        </pc:cxnChg>
        <pc:cxnChg chg="mod">
          <ac:chgData name="padmashreereddy22@gmail.com" userId="890bee11ac2559f8" providerId="LiveId" clId="{8D635BDE-284E-42CA-B041-E00546BE1BF4}" dt="2023-07-20T08:13:40.610" v="189"/>
          <ac:cxnSpMkLst>
            <pc:docMk/>
            <pc:sldMk cId="1212531831" sldId="1060"/>
            <ac:cxnSpMk id="70" creationId="{0A1C2C98-6C63-4426-B06E-829EF584FF1F}"/>
          </ac:cxnSpMkLst>
        </pc:cxnChg>
        <pc:cxnChg chg="mod">
          <ac:chgData name="padmashreereddy22@gmail.com" userId="890bee11ac2559f8" providerId="LiveId" clId="{8D635BDE-284E-42CA-B041-E00546BE1BF4}" dt="2023-07-20T08:13:40.610" v="189"/>
          <ac:cxnSpMkLst>
            <pc:docMk/>
            <pc:sldMk cId="1212531831" sldId="1060"/>
            <ac:cxnSpMk id="71" creationId="{E49693AF-5F50-4487-AEED-6EDB1CE2096F}"/>
          </ac:cxnSpMkLst>
        </pc:cxnChg>
        <pc:cxnChg chg="mod">
          <ac:chgData name="padmashreereddy22@gmail.com" userId="890bee11ac2559f8" providerId="LiveId" clId="{8D635BDE-284E-42CA-B041-E00546BE1BF4}" dt="2023-07-20T08:13:40.610" v="189"/>
          <ac:cxnSpMkLst>
            <pc:docMk/>
            <pc:sldMk cId="1212531831" sldId="1060"/>
            <ac:cxnSpMk id="72" creationId="{362C1D8B-80F5-4B41-A667-A8604538ED30}"/>
          </ac:cxnSpMkLst>
        </pc:cxnChg>
        <pc:cxnChg chg="mod">
          <ac:chgData name="padmashreereddy22@gmail.com" userId="890bee11ac2559f8" providerId="LiveId" clId="{8D635BDE-284E-42CA-B041-E00546BE1BF4}" dt="2023-07-20T08:13:40.610" v="189"/>
          <ac:cxnSpMkLst>
            <pc:docMk/>
            <pc:sldMk cId="1212531831" sldId="1060"/>
            <ac:cxnSpMk id="73" creationId="{C4872FBF-E9AA-4916-A91D-D2AB600CD426}"/>
          </ac:cxnSpMkLst>
        </pc:cxnChg>
        <pc:cxnChg chg="mod">
          <ac:chgData name="padmashreereddy22@gmail.com" userId="890bee11ac2559f8" providerId="LiveId" clId="{8D635BDE-284E-42CA-B041-E00546BE1BF4}" dt="2023-07-20T08:13:40.610" v="189"/>
          <ac:cxnSpMkLst>
            <pc:docMk/>
            <pc:sldMk cId="1212531831" sldId="1060"/>
            <ac:cxnSpMk id="74" creationId="{0FB61416-D3BF-4677-8EE1-36090A7CB54E}"/>
          </ac:cxnSpMkLst>
        </pc:cxnChg>
        <pc:cxnChg chg="mod">
          <ac:chgData name="padmashreereddy22@gmail.com" userId="890bee11ac2559f8" providerId="LiveId" clId="{8D635BDE-284E-42CA-B041-E00546BE1BF4}" dt="2023-07-20T08:13:40.610" v="189"/>
          <ac:cxnSpMkLst>
            <pc:docMk/>
            <pc:sldMk cId="1212531831" sldId="1060"/>
            <ac:cxnSpMk id="75" creationId="{344334D7-7156-4084-BA49-0C58DFDB4D36}"/>
          </ac:cxnSpMkLst>
        </pc:cxnChg>
        <pc:cxnChg chg="mod">
          <ac:chgData name="padmashreereddy22@gmail.com" userId="890bee11ac2559f8" providerId="LiveId" clId="{8D635BDE-284E-42CA-B041-E00546BE1BF4}" dt="2023-07-20T08:13:40.610" v="189"/>
          <ac:cxnSpMkLst>
            <pc:docMk/>
            <pc:sldMk cId="1212531831" sldId="1060"/>
            <ac:cxnSpMk id="76" creationId="{0C212542-0ED4-4754-A7F1-542269C74DB2}"/>
          </ac:cxnSpMkLst>
        </pc:cxnChg>
        <pc:cxnChg chg="mod">
          <ac:chgData name="padmashreereddy22@gmail.com" userId="890bee11ac2559f8" providerId="LiveId" clId="{8D635BDE-284E-42CA-B041-E00546BE1BF4}" dt="2023-07-20T08:13:40.610" v="189"/>
          <ac:cxnSpMkLst>
            <pc:docMk/>
            <pc:sldMk cId="1212531831" sldId="1060"/>
            <ac:cxnSpMk id="77" creationId="{4BBBD1A8-ADDB-4D79-9906-4FB9CB2A3502}"/>
          </ac:cxnSpMkLst>
        </pc:cxnChg>
        <pc:cxnChg chg="mod">
          <ac:chgData name="padmashreereddy22@gmail.com" userId="890bee11ac2559f8" providerId="LiveId" clId="{8D635BDE-284E-42CA-B041-E00546BE1BF4}" dt="2023-07-20T08:13:40.610" v="189"/>
          <ac:cxnSpMkLst>
            <pc:docMk/>
            <pc:sldMk cId="1212531831" sldId="1060"/>
            <ac:cxnSpMk id="78" creationId="{EFF974D1-B989-4B1B-ABF1-E42EEF42E7C9}"/>
          </ac:cxnSpMkLst>
        </pc:cxnChg>
        <pc:cxnChg chg="add del mod">
          <ac:chgData name="padmashreereddy22@gmail.com" userId="890bee11ac2559f8" providerId="LiveId" clId="{8D635BDE-284E-42CA-B041-E00546BE1BF4}" dt="2023-07-20T08:56:14.576" v="646" actId="478"/>
          <ac:cxnSpMkLst>
            <pc:docMk/>
            <pc:sldMk cId="1212531831" sldId="1060"/>
            <ac:cxnSpMk id="81" creationId="{5FE60E55-00CB-4953-9938-D0B7AE6A300E}"/>
          </ac:cxnSpMkLst>
        </pc:cxnChg>
        <pc:cxnChg chg="add del mod">
          <ac:chgData name="padmashreereddy22@gmail.com" userId="890bee11ac2559f8" providerId="LiveId" clId="{8D635BDE-284E-42CA-B041-E00546BE1BF4}" dt="2023-07-20T08:56:14.576" v="646" actId="478"/>
          <ac:cxnSpMkLst>
            <pc:docMk/>
            <pc:sldMk cId="1212531831" sldId="1060"/>
            <ac:cxnSpMk id="82" creationId="{D9C9FB34-EA31-4C19-BFD4-ECA10227C2BF}"/>
          </ac:cxnSpMkLst>
        </pc:cxnChg>
        <pc:cxnChg chg="add del mod">
          <ac:chgData name="padmashreereddy22@gmail.com" userId="890bee11ac2559f8" providerId="LiveId" clId="{8D635BDE-284E-42CA-B041-E00546BE1BF4}" dt="2023-07-20T08:56:14.576" v="646" actId="478"/>
          <ac:cxnSpMkLst>
            <pc:docMk/>
            <pc:sldMk cId="1212531831" sldId="1060"/>
            <ac:cxnSpMk id="83" creationId="{0E92EFB7-E96A-4DD9-908C-187D3F0E7F10}"/>
          </ac:cxnSpMkLst>
        </pc:cxnChg>
        <pc:cxnChg chg="add del mod">
          <ac:chgData name="padmashreereddy22@gmail.com" userId="890bee11ac2559f8" providerId="LiveId" clId="{8D635BDE-284E-42CA-B041-E00546BE1BF4}" dt="2023-07-20T08:56:14.576" v="646" actId="478"/>
          <ac:cxnSpMkLst>
            <pc:docMk/>
            <pc:sldMk cId="1212531831" sldId="1060"/>
            <ac:cxnSpMk id="84" creationId="{00097AB0-F9E2-49AF-8CC0-DAFC42D9213E}"/>
          </ac:cxnSpMkLst>
        </pc:cxnChg>
        <pc:cxnChg chg="add del mod">
          <ac:chgData name="padmashreereddy22@gmail.com" userId="890bee11ac2559f8" providerId="LiveId" clId="{8D635BDE-284E-42CA-B041-E00546BE1BF4}" dt="2023-07-20T08:56:14.576" v="646" actId="478"/>
          <ac:cxnSpMkLst>
            <pc:docMk/>
            <pc:sldMk cId="1212531831" sldId="1060"/>
            <ac:cxnSpMk id="88" creationId="{0450C5FC-BF0D-491A-A9A4-3C79C33D3FCB}"/>
          </ac:cxnSpMkLst>
        </pc:cxnChg>
        <pc:cxnChg chg="add del mod">
          <ac:chgData name="padmashreereddy22@gmail.com" userId="890bee11ac2559f8" providerId="LiveId" clId="{8D635BDE-284E-42CA-B041-E00546BE1BF4}" dt="2023-07-20T08:56:14.576" v="646" actId="478"/>
          <ac:cxnSpMkLst>
            <pc:docMk/>
            <pc:sldMk cId="1212531831" sldId="1060"/>
            <ac:cxnSpMk id="89" creationId="{29FDC06D-998C-4E6B-82C8-471838C4CA74}"/>
          </ac:cxnSpMkLst>
        </pc:cxnChg>
        <pc:cxnChg chg="add del mod">
          <ac:chgData name="padmashreereddy22@gmail.com" userId="890bee11ac2559f8" providerId="LiveId" clId="{8D635BDE-284E-42CA-B041-E00546BE1BF4}" dt="2023-07-20T08:56:14.576" v="646" actId="478"/>
          <ac:cxnSpMkLst>
            <pc:docMk/>
            <pc:sldMk cId="1212531831" sldId="1060"/>
            <ac:cxnSpMk id="91" creationId="{DA957B69-4BD1-4D0A-BEEF-6BACED3E0333}"/>
          </ac:cxnSpMkLst>
        </pc:cxnChg>
        <pc:cxnChg chg="add del mod">
          <ac:chgData name="padmashreereddy22@gmail.com" userId="890bee11ac2559f8" providerId="LiveId" clId="{8D635BDE-284E-42CA-B041-E00546BE1BF4}" dt="2023-07-20T08:56:14.576" v="646" actId="478"/>
          <ac:cxnSpMkLst>
            <pc:docMk/>
            <pc:sldMk cId="1212531831" sldId="1060"/>
            <ac:cxnSpMk id="92" creationId="{C471A6BD-18C3-45B3-801C-341622BD373A}"/>
          </ac:cxnSpMkLst>
        </pc:cxnChg>
        <pc:cxnChg chg="add del mod">
          <ac:chgData name="padmashreereddy22@gmail.com" userId="890bee11ac2559f8" providerId="LiveId" clId="{8D635BDE-284E-42CA-B041-E00546BE1BF4}" dt="2023-07-20T08:56:14.576" v="646" actId="478"/>
          <ac:cxnSpMkLst>
            <pc:docMk/>
            <pc:sldMk cId="1212531831" sldId="1060"/>
            <ac:cxnSpMk id="93" creationId="{90D4FBC3-E07F-4EDF-AA70-9A25E5399B3F}"/>
          </ac:cxnSpMkLst>
        </pc:cxnChg>
        <pc:cxnChg chg="add del mod">
          <ac:chgData name="padmashreereddy22@gmail.com" userId="890bee11ac2559f8" providerId="LiveId" clId="{8D635BDE-284E-42CA-B041-E00546BE1BF4}" dt="2023-07-20T08:56:14.576" v="646" actId="478"/>
          <ac:cxnSpMkLst>
            <pc:docMk/>
            <pc:sldMk cId="1212531831" sldId="1060"/>
            <ac:cxnSpMk id="116" creationId="{87C5BFEE-9AB9-4228-AE92-A6FDDE0296D1}"/>
          </ac:cxnSpMkLst>
        </pc:cxnChg>
        <pc:cxnChg chg="add del mod">
          <ac:chgData name="padmashreereddy22@gmail.com" userId="890bee11ac2559f8" providerId="LiveId" clId="{8D635BDE-284E-42CA-B041-E00546BE1BF4}" dt="2023-07-20T08:56:14.576" v="646" actId="478"/>
          <ac:cxnSpMkLst>
            <pc:docMk/>
            <pc:sldMk cId="1212531831" sldId="1060"/>
            <ac:cxnSpMk id="117" creationId="{FDF3791A-F7F3-44E6-AC47-D15F07F755F0}"/>
          </ac:cxnSpMkLst>
        </pc:cxnChg>
        <pc:cxnChg chg="add del mod">
          <ac:chgData name="padmashreereddy22@gmail.com" userId="890bee11ac2559f8" providerId="LiveId" clId="{8D635BDE-284E-42CA-B041-E00546BE1BF4}" dt="2023-07-20T08:56:14.576" v="646" actId="478"/>
          <ac:cxnSpMkLst>
            <pc:docMk/>
            <pc:sldMk cId="1212531831" sldId="1060"/>
            <ac:cxnSpMk id="118" creationId="{682F37A8-7FDA-4545-A173-F49D9A995267}"/>
          </ac:cxnSpMkLst>
        </pc:cxnChg>
        <pc:cxnChg chg="add del mod">
          <ac:chgData name="padmashreereddy22@gmail.com" userId="890bee11ac2559f8" providerId="LiveId" clId="{8D635BDE-284E-42CA-B041-E00546BE1BF4}" dt="2023-07-20T08:56:14.576" v="646" actId="478"/>
          <ac:cxnSpMkLst>
            <pc:docMk/>
            <pc:sldMk cId="1212531831" sldId="1060"/>
            <ac:cxnSpMk id="119" creationId="{E2FB1D65-1E82-4CEC-A000-E331777C475E}"/>
          </ac:cxnSpMkLst>
        </pc:cxnChg>
        <pc:cxnChg chg="add del mod">
          <ac:chgData name="padmashreereddy22@gmail.com" userId="890bee11ac2559f8" providerId="LiveId" clId="{8D635BDE-284E-42CA-B041-E00546BE1BF4}" dt="2023-07-20T08:56:14.576" v="646" actId="478"/>
          <ac:cxnSpMkLst>
            <pc:docMk/>
            <pc:sldMk cId="1212531831" sldId="1060"/>
            <ac:cxnSpMk id="120" creationId="{6AC57D26-090C-499A-879A-D988BED6196B}"/>
          </ac:cxnSpMkLst>
        </pc:cxnChg>
        <pc:cxnChg chg="add del mod">
          <ac:chgData name="padmashreereddy22@gmail.com" userId="890bee11ac2559f8" providerId="LiveId" clId="{8D635BDE-284E-42CA-B041-E00546BE1BF4}" dt="2023-07-20T08:56:14.576" v="646" actId="478"/>
          <ac:cxnSpMkLst>
            <pc:docMk/>
            <pc:sldMk cId="1212531831" sldId="1060"/>
            <ac:cxnSpMk id="121" creationId="{F830FC85-17B0-4240-8F84-B80024B09ECF}"/>
          </ac:cxnSpMkLst>
        </pc:cxnChg>
        <pc:cxnChg chg="mod">
          <ac:chgData name="padmashreereddy22@gmail.com" userId="890bee11ac2559f8" providerId="LiveId" clId="{8D635BDE-284E-42CA-B041-E00546BE1BF4}" dt="2023-07-20T08:13:40.610" v="189"/>
          <ac:cxnSpMkLst>
            <pc:docMk/>
            <pc:sldMk cId="1212531831" sldId="1060"/>
            <ac:cxnSpMk id="123" creationId="{775C8D3F-4951-4B7B-BD18-DDC2CBC77B17}"/>
          </ac:cxnSpMkLst>
        </pc:cxnChg>
        <pc:cxnChg chg="mod">
          <ac:chgData name="padmashreereddy22@gmail.com" userId="890bee11ac2559f8" providerId="LiveId" clId="{8D635BDE-284E-42CA-B041-E00546BE1BF4}" dt="2023-07-20T08:13:40.610" v="189"/>
          <ac:cxnSpMkLst>
            <pc:docMk/>
            <pc:sldMk cId="1212531831" sldId="1060"/>
            <ac:cxnSpMk id="124" creationId="{7B9AF52F-CA1F-4ADE-8FB9-F8DFABDF0C8F}"/>
          </ac:cxnSpMkLst>
        </pc:cxnChg>
        <pc:cxnChg chg="mod">
          <ac:chgData name="padmashreereddy22@gmail.com" userId="890bee11ac2559f8" providerId="LiveId" clId="{8D635BDE-284E-42CA-B041-E00546BE1BF4}" dt="2023-07-20T08:13:40.610" v="189"/>
          <ac:cxnSpMkLst>
            <pc:docMk/>
            <pc:sldMk cId="1212531831" sldId="1060"/>
            <ac:cxnSpMk id="125" creationId="{62DEF2F9-163A-46A8-9F04-788B893266A1}"/>
          </ac:cxnSpMkLst>
        </pc:cxnChg>
        <pc:cxnChg chg="mod">
          <ac:chgData name="padmashreereddy22@gmail.com" userId="890bee11ac2559f8" providerId="LiveId" clId="{8D635BDE-284E-42CA-B041-E00546BE1BF4}" dt="2023-07-20T08:13:40.610" v="189"/>
          <ac:cxnSpMkLst>
            <pc:docMk/>
            <pc:sldMk cId="1212531831" sldId="1060"/>
            <ac:cxnSpMk id="126" creationId="{B7815314-FE81-4725-87A5-14B18F8C51F7}"/>
          </ac:cxnSpMkLst>
        </pc:cxnChg>
        <pc:cxnChg chg="mod">
          <ac:chgData name="padmashreereddy22@gmail.com" userId="890bee11ac2559f8" providerId="LiveId" clId="{8D635BDE-284E-42CA-B041-E00546BE1BF4}" dt="2023-07-20T08:13:40.610" v="189"/>
          <ac:cxnSpMkLst>
            <pc:docMk/>
            <pc:sldMk cId="1212531831" sldId="1060"/>
            <ac:cxnSpMk id="127" creationId="{7B131CD6-FC0C-4394-943A-8B84AD2DA963}"/>
          </ac:cxnSpMkLst>
        </pc:cxnChg>
        <pc:cxnChg chg="mod">
          <ac:chgData name="padmashreereddy22@gmail.com" userId="890bee11ac2559f8" providerId="LiveId" clId="{8D635BDE-284E-42CA-B041-E00546BE1BF4}" dt="2023-07-20T08:13:40.610" v="189"/>
          <ac:cxnSpMkLst>
            <pc:docMk/>
            <pc:sldMk cId="1212531831" sldId="1060"/>
            <ac:cxnSpMk id="128" creationId="{AAF7D35B-3FAC-48B7-8F75-4C0399BFC9B9}"/>
          </ac:cxnSpMkLst>
        </pc:cxnChg>
        <pc:cxnChg chg="mod">
          <ac:chgData name="padmashreereddy22@gmail.com" userId="890bee11ac2559f8" providerId="LiveId" clId="{8D635BDE-284E-42CA-B041-E00546BE1BF4}" dt="2023-07-20T08:13:40.610" v="189"/>
          <ac:cxnSpMkLst>
            <pc:docMk/>
            <pc:sldMk cId="1212531831" sldId="1060"/>
            <ac:cxnSpMk id="129" creationId="{0B1E24E3-1AE7-4BA6-986D-0849476EF560}"/>
          </ac:cxnSpMkLst>
        </pc:cxnChg>
        <pc:cxnChg chg="mod">
          <ac:chgData name="padmashreereddy22@gmail.com" userId="890bee11ac2559f8" providerId="LiveId" clId="{8D635BDE-284E-42CA-B041-E00546BE1BF4}" dt="2023-07-20T08:13:40.610" v="189"/>
          <ac:cxnSpMkLst>
            <pc:docMk/>
            <pc:sldMk cId="1212531831" sldId="1060"/>
            <ac:cxnSpMk id="130" creationId="{C4F9032B-31E6-4241-8535-E5BD436C7145}"/>
          </ac:cxnSpMkLst>
        </pc:cxnChg>
        <pc:cxnChg chg="mod">
          <ac:chgData name="padmashreereddy22@gmail.com" userId="890bee11ac2559f8" providerId="LiveId" clId="{8D635BDE-284E-42CA-B041-E00546BE1BF4}" dt="2023-07-20T08:13:40.610" v="189"/>
          <ac:cxnSpMkLst>
            <pc:docMk/>
            <pc:sldMk cId="1212531831" sldId="1060"/>
            <ac:cxnSpMk id="131" creationId="{65FBCD95-A1CF-4511-83BB-9FFD5B43FBFF}"/>
          </ac:cxnSpMkLst>
        </pc:cxnChg>
        <pc:cxnChg chg="mod">
          <ac:chgData name="padmashreereddy22@gmail.com" userId="890bee11ac2559f8" providerId="LiveId" clId="{8D635BDE-284E-42CA-B041-E00546BE1BF4}" dt="2023-07-20T08:13:40.610" v="189"/>
          <ac:cxnSpMkLst>
            <pc:docMk/>
            <pc:sldMk cId="1212531831" sldId="1060"/>
            <ac:cxnSpMk id="132" creationId="{3CD0581A-C497-4E1F-BCEC-FF370262C2D2}"/>
          </ac:cxnSpMkLst>
        </pc:cxnChg>
        <pc:cxnChg chg="mod">
          <ac:chgData name="padmashreereddy22@gmail.com" userId="890bee11ac2559f8" providerId="LiveId" clId="{8D635BDE-284E-42CA-B041-E00546BE1BF4}" dt="2023-07-20T08:13:40.610" v="189"/>
          <ac:cxnSpMkLst>
            <pc:docMk/>
            <pc:sldMk cId="1212531831" sldId="1060"/>
            <ac:cxnSpMk id="133" creationId="{6884D089-4653-42A6-BC6C-242595AF5D8F}"/>
          </ac:cxnSpMkLst>
        </pc:cxnChg>
        <pc:cxnChg chg="mod">
          <ac:chgData name="padmashreereddy22@gmail.com" userId="890bee11ac2559f8" providerId="LiveId" clId="{8D635BDE-284E-42CA-B041-E00546BE1BF4}" dt="2023-07-20T08:13:40.610" v="189"/>
          <ac:cxnSpMkLst>
            <pc:docMk/>
            <pc:sldMk cId="1212531831" sldId="1060"/>
            <ac:cxnSpMk id="134" creationId="{137DD62F-CD0D-4D88-A2B1-682FEDAD5422}"/>
          </ac:cxnSpMkLst>
        </pc:cxnChg>
        <pc:cxnChg chg="mod">
          <ac:chgData name="padmashreereddy22@gmail.com" userId="890bee11ac2559f8" providerId="LiveId" clId="{8D635BDE-284E-42CA-B041-E00546BE1BF4}" dt="2023-07-20T08:13:40.610" v="189"/>
          <ac:cxnSpMkLst>
            <pc:docMk/>
            <pc:sldMk cId="1212531831" sldId="1060"/>
            <ac:cxnSpMk id="135" creationId="{1EE086F3-41A1-4B45-960E-46A24E10C56B}"/>
          </ac:cxnSpMkLst>
        </pc:cxnChg>
        <pc:cxnChg chg="mod">
          <ac:chgData name="padmashreereddy22@gmail.com" userId="890bee11ac2559f8" providerId="LiveId" clId="{8D635BDE-284E-42CA-B041-E00546BE1BF4}" dt="2023-07-20T08:13:40.610" v="189"/>
          <ac:cxnSpMkLst>
            <pc:docMk/>
            <pc:sldMk cId="1212531831" sldId="1060"/>
            <ac:cxnSpMk id="136" creationId="{0EA42C6D-B0DE-44B9-889E-038D94A40B39}"/>
          </ac:cxnSpMkLst>
        </pc:cxnChg>
        <pc:cxnChg chg="add del mod">
          <ac:chgData name="padmashreereddy22@gmail.com" userId="890bee11ac2559f8" providerId="LiveId" clId="{8D635BDE-284E-42CA-B041-E00546BE1BF4}" dt="2023-07-20T08:56:14.576" v="646" actId="478"/>
          <ac:cxnSpMkLst>
            <pc:docMk/>
            <pc:sldMk cId="1212531831" sldId="1060"/>
            <ac:cxnSpMk id="150" creationId="{91BF8495-F10C-4592-9363-39735D768D95}"/>
          </ac:cxnSpMkLst>
        </pc:cxnChg>
        <pc:cxnChg chg="mod">
          <ac:chgData name="padmashreereddy22@gmail.com" userId="890bee11ac2559f8" providerId="LiveId" clId="{8D635BDE-284E-42CA-B041-E00546BE1BF4}" dt="2023-07-20T08:14:46.252" v="208" actId="478"/>
          <ac:cxnSpMkLst>
            <pc:docMk/>
            <pc:sldMk cId="1212531831" sldId="1060"/>
            <ac:cxnSpMk id="166" creationId="{59B4D6BE-34D3-4D17-B3C4-49A62E8934CF}"/>
          </ac:cxnSpMkLst>
        </pc:cxnChg>
        <pc:cxnChg chg="mod">
          <ac:chgData name="padmashreereddy22@gmail.com" userId="890bee11ac2559f8" providerId="LiveId" clId="{8D635BDE-284E-42CA-B041-E00546BE1BF4}" dt="2023-07-20T08:13:40.610" v="189"/>
          <ac:cxnSpMkLst>
            <pc:docMk/>
            <pc:sldMk cId="1212531831" sldId="1060"/>
            <ac:cxnSpMk id="168" creationId="{F05816BB-E11C-45B1-A919-87721ADF4A01}"/>
          </ac:cxnSpMkLst>
        </pc:cxnChg>
        <pc:cxnChg chg="mod">
          <ac:chgData name="padmashreereddy22@gmail.com" userId="890bee11ac2559f8" providerId="LiveId" clId="{8D635BDE-284E-42CA-B041-E00546BE1BF4}" dt="2023-07-20T08:13:40.610" v="189"/>
          <ac:cxnSpMkLst>
            <pc:docMk/>
            <pc:sldMk cId="1212531831" sldId="1060"/>
            <ac:cxnSpMk id="169" creationId="{657EE841-BFC7-4A62-8FD4-3160BB2B6B85}"/>
          </ac:cxnSpMkLst>
        </pc:cxnChg>
        <pc:cxnChg chg="add del mod">
          <ac:chgData name="padmashreereddy22@gmail.com" userId="890bee11ac2559f8" providerId="LiveId" clId="{8D635BDE-284E-42CA-B041-E00546BE1BF4}" dt="2023-07-20T08:56:14.576" v="646" actId="478"/>
          <ac:cxnSpMkLst>
            <pc:docMk/>
            <pc:sldMk cId="1212531831" sldId="1060"/>
            <ac:cxnSpMk id="171" creationId="{8A492692-34A4-449C-A3F1-0AA8714359F5}"/>
          </ac:cxnSpMkLst>
        </pc:cxnChg>
        <pc:cxnChg chg="mod">
          <ac:chgData name="padmashreereddy22@gmail.com" userId="890bee11ac2559f8" providerId="LiveId" clId="{8D635BDE-284E-42CA-B041-E00546BE1BF4}" dt="2023-07-20T08:13:40.610" v="189"/>
          <ac:cxnSpMkLst>
            <pc:docMk/>
            <pc:sldMk cId="1212531831" sldId="1060"/>
            <ac:cxnSpMk id="174" creationId="{C364AB5F-91BC-43F5-88A3-D78EF1D3F1FE}"/>
          </ac:cxnSpMkLst>
        </pc:cxnChg>
        <pc:cxnChg chg="mod">
          <ac:chgData name="padmashreereddy22@gmail.com" userId="890bee11ac2559f8" providerId="LiveId" clId="{8D635BDE-284E-42CA-B041-E00546BE1BF4}" dt="2023-07-20T08:13:40.610" v="189"/>
          <ac:cxnSpMkLst>
            <pc:docMk/>
            <pc:sldMk cId="1212531831" sldId="1060"/>
            <ac:cxnSpMk id="175" creationId="{61944D42-322F-4135-B5F7-9C8C9B1C9FDD}"/>
          </ac:cxnSpMkLst>
        </pc:cxnChg>
        <pc:cxnChg chg="mod">
          <ac:chgData name="padmashreereddy22@gmail.com" userId="890bee11ac2559f8" providerId="LiveId" clId="{8D635BDE-284E-42CA-B041-E00546BE1BF4}" dt="2023-07-20T08:13:40.610" v="189"/>
          <ac:cxnSpMkLst>
            <pc:docMk/>
            <pc:sldMk cId="1212531831" sldId="1060"/>
            <ac:cxnSpMk id="176" creationId="{336C1367-9647-47D1-A147-7A7B2822253B}"/>
          </ac:cxnSpMkLst>
        </pc:cxnChg>
        <pc:cxnChg chg="mod">
          <ac:chgData name="padmashreereddy22@gmail.com" userId="890bee11ac2559f8" providerId="LiveId" clId="{8D635BDE-284E-42CA-B041-E00546BE1BF4}" dt="2023-07-20T08:13:40.610" v="189"/>
          <ac:cxnSpMkLst>
            <pc:docMk/>
            <pc:sldMk cId="1212531831" sldId="1060"/>
            <ac:cxnSpMk id="177" creationId="{3EE99236-21B2-4060-9C39-74D81C2CA50A}"/>
          </ac:cxnSpMkLst>
        </pc:cxnChg>
        <pc:cxnChg chg="add del mod">
          <ac:chgData name="padmashreereddy22@gmail.com" userId="890bee11ac2559f8" providerId="LiveId" clId="{8D635BDE-284E-42CA-B041-E00546BE1BF4}" dt="2023-07-20T08:34:02.546" v="454" actId="478"/>
          <ac:cxnSpMkLst>
            <pc:docMk/>
            <pc:sldMk cId="1212531831" sldId="1060"/>
            <ac:cxnSpMk id="178" creationId="{3F2FB96B-FFCF-49AF-B842-49D102484E0F}"/>
          </ac:cxnSpMkLst>
        </pc:cxnChg>
        <pc:cxnChg chg="add del mod">
          <ac:chgData name="padmashreereddy22@gmail.com" userId="890bee11ac2559f8" providerId="LiveId" clId="{8D635BDE-284E-42CA-B041-E00546BE1BF4}" dt="2023-07-20T08:56:14.576" v="646" actId="478"/>
          <ac:cxnSpMkLst>
            <pc:docMk/>
            <pc:sldMk cId="1212531831" sldId="1060"/>
            <ac:cxnSpMk id="179" creationId="{B2B098CF-90EA-4BED-AA3B-4520D0E98237}"/>
          </ac:cxnSpMkLst>
        </pc:cxnChg>
        <pc:cxnChg chg="mod">
          <ac:chgData name="padmashreereddy22@gmail.com" userId="890bee11ac2559f8" providerId="LiveId" clId="{8D635BDE-284E-42CA-B041-E00546BE1BF4}" dt="2023-07-20T08:56:14.576" v="646" actId="478"/>
          <ac:cxnSpMkLst>
            <pc:docMk/>
            <pc:sldMk cId="1212531831" sldId="1060"/>
            <ac:cxnSpMk id="184" creationId="{043DE5AA-1FC6-4298-A41F-57CA925254A3}"/>
          </ac:cxnSpMkLst>
        </pc:cxnChg>
        <pc:cxnChg chg="mod">
          <ac:chgData name="padmashreereddy22@gmail.com" userId="890bee11ac2559f8" providerId="LiveId" clId="{8D635BDE-284E-42CA-B041-E00546BE1BF4}" dt="2023-07-20T08:13:40.610" v="189"/>
          <ac:cxnSpMkLst>
            <pc:docMk/>
            <pc:sldMk cId="1212531831" sldId="1060"/>
            <ac:cxnSpMk id="185" creationId="{69D0B8A5-B177-4EE4-BFD3-C40F1F0D2475}"/>
          </ac:cxnSpMkLst>
        </pc:cxnChg>
        <pc:cxnChg chg="mod">
          <ac:chgData name="padmashreereddy22@gmail.com" userId="890bee11ac2559f8" providerId="LiveId" clId="{8D635BDE-284E-42CA-B041-E00546BE1BF4}" dt="2023-07-20T08:13:40.610" v="189"/>
          <ac:cxnSpMkLst>
            <pc:docMk/>
            <pc:sldMk cId="1212531831" sldId="1060"/>
            <ac:cxnSpMk id="186" creationId="{83CAE9EC-596C-463F-84F2-8424529CF019}"/>
          </ac:cxnSpMkLst>
        </pc:cxnChg>
        <pc:cxnChg chg="mod">
          <ac:chgData name="padmashreereddy22@gmail.com" userId="890bee11ac2559f8" providerId="LiveId" clId="{8D635BDE-284E-42CA-B041-E00546BE1BF4}" dt="2023-07-20T08:13:40.610" v="189"/>
          <ac:cxnSpMkLst>
            <pc:docMk/>
            <pc:sldMk cId="1212531831" sldId="1060"/>
            <ac:cxnSpMk id="187" creationId="{CE5C8A42-FEA9-4C8B-BBA7-EA1FB0C29C86}"/>
          </ac:cxnSpMkLst>
        </pc:cxnChg>
        <pc:cxnChg chg="mod">
          <ac:chgData name="padmashreereddy22@gmail.com" userId="890bee11ac2559f8" providerId="LiveId" clId="{8D635BDE-284E-42CA-B041-E00546BE1BF4}" dt="2023-07-20T08:13:40.610" v="189"/>
          <ac:cxnSpMkLst>
            <pc:docMk/>
            <pc:sldMk cId="1212531831" sldId="1060"/>
            <ac:cxnSpMk id="188" creationId="{9194A764-F01C-458D-8B39-0C4260287661}"/>
          </ac:cxnSpMkLst>
        </pc:cxnChg>
        <pc:cxnChg chg="mod">
          <ac:chgData name="padmashreereddy22@gmail.com" userId="890bee11ac2559f8" providerId="LiveId" clId="{8D635BDE-284E-42CA-B041-E00546BE1BF4}" dt="2023-07-20T08:13:40.610" v="189"/>
          <ac:cxnSpMkLst>
            <pc:docMk/>
            <pc:sldMk cId="1212531831" sldId="1060"/>
            <ac:cxnSpMk id="190" creationId="{8F0F71E3-7AD3-4A08-842D-4C81E163FF57}"/>
          </ac:cxnSpMkLst>
        </pc:cxnChg>
        <pc:cxnChg chg="mod">
          <ac:chgData name="padmashreereddy22@gmail.com" userId="890bee11ac2559f8" providerId="LiveId" clId="{8D635BDE-284E-42CA-B041-E00546BE1BF4}" dt="2023-07-20T08:13:40.610" v="189"/>
          <ac:cxnSpMkLst>
            <pc:docMk/>
            <pc:sldMk cId="1212531831" sldId="1060"/>
            <ac:cxnSpMk id="191" creationId="{3DF04706-A6D3-4F43-BE5C-FE2B73EC762E}"/>
          </ac:cxnSpMkLst>
        </pc:cxnChg>
        <pc:cxnChg chg="mod">
          <ac:chgData name="padmashreereddy22@gmail.com" userId="890bee11ac2559f8" providerId="LiveId" clId="{8D635BDE-284E-42CA-B041-E00546BE1BF4}" dt="2023-07-20T08:13:40.610" v="189"/>
          <ac:cxnSpMkLst>
            <pc:docMk/>
            <pc:sldMk cId="1212531831" sldId="1060"/>
            <ac:cxnSpMk id="192" creationId="{6A7153D1-5DD0-4781-BCE6-FE93A498DC91}"/>
          </ac:cxnSpMkLst>
        </pc:cxnChg>
        <pc:cxnChg chg="mod">
          <ac:chgData name="padmashreereddy22@gmail.com" userId="890bee11ac2559f8" providerId="LiveId" clId="{8D635BDE-284E-42CA-B041-E00546BE1BF4}" dt="2023-07-20T08:13:40.610" v="189"/>
          <ac:cxnSpMkLst>
            <pc:docMk/>
            <pc:sldMk cId="1212531831" sldId="1060"/>
            <ac:cxnSpMk id="193" creationId="{3363FBD4-5DC4-4BAD-B33E-8797E09D419F}"/>
          </ac:cxnSpMkLst>
        </pc:cxnChg>
        <pc:cxnChg chg="mod">
          <ac:chgData name="padmashreereddy22@gmail.com" userId="890bee11ac2559f8" providerId="LiveId" clId="{8D635BDE-284E-42CA-B041-E00546BE1BF4}" dt="2023-07-20T08:13:40.610" v="189"/>
          <ac:cxnSpMkLst>
            <pc:docMk/>
            <pc:sldMk cId="1212531831" sldId="1060"/>
            <ac:cxnSpMk id="194" creationId="{7BB90538-28DF-4588-8D5E-AFDC8CFF5B17}"/>
          </ac:cxnSpMkLst>
        </pc:cxnChg>
        <pc:cxnChg chg="add del mod">
          <ac:chgData name="padmashreereddy22@gmail.com" userId="890bee11ac2559f8" providerId="LiveId" clId="{8D635BDE-284E-42CA-B041-E00546BE1BF4}" dt="2023-07-20T08:56:14.576" v="646" actId="478"/>
          <ac:cxnSpMkLst>
            <pc:docMk/>
            <pc:sldMk cId="1212531831" sldId="1060"/>
            <ac:cxnSpMk id="195" creationId="{AAC1748F-999D-42B8-AE0A-1EAF272F1FF7}"/>
          </ac:cxnSpMkLst>
        </pc:cxnChg>
        <pc:cxnChg chg="add del mod">
          <ac:chgData name="padmashreereddy22@gmail.com" userId="890bee11ac2559f8" providerId="LiveId" clId="{8D635BDE-284E-42CA-B041-E00546BE1BF4}" dt="2023-07-20T08:56:14.576" v="646" actId="478"/>
          <ac:cxnSpMkLst>
            <pc:docMk/>
            <pc:sldMk cId="1212531831" sldId="1060"/>
            <ac:cxnSpMk id="196" creationId="{4ED3A0EB-A8DE-4A47-9068-1A4D63E42547}"/>
          </ac:cxnSpMkLst>
        </pc:cxnChg>
        <pc:cxnChg chg="add del mod">
          <ac:chgData name="padmashreereddy22@gmail.com" userId="890bee11ac2559f8" providerId="LiveId" clId="{8D635BDE-284E-42CA-B041-E00546BE1BF4}" dt="2023-07-20T08:56:14.576" v="646" actId="478"/>
          <ac:cxnSpMkLst>
            <pc:docMk/>
            <pc:sldMk cId="1212531831" sldId="1060"/>
            <ac:cxnSpMk id="197" creationId="{E7B72F95-5396-4A05-8592-BACC381BCC02}"/>
          </ac:cxnSpMkLst>
        </pc:cxnChg>
        <pc:cxnChg chg="add del mod">
          <ac:chgData name="padmashreereddy22@gmail.com" userId="890bee11ac2559f8" providerId="LiveId" clId="{8D635BDE-284E-42CA-B041-E00546BE1BF4}" dt="2023-07-20T08:56:14.576" v="646" actId="478"/>
          <ac:cxnSpMkLst>
            <pc:docMk/>
            <pc:sldMk cId="1212531831" sldId="1060"/>
            <ac:cxnSpMk id="200" creationId="{7B2F0850-F13C-4746-8528-FF346A3F7197}"/>
          </ac:cxnSpMkLst>
        </pc:cxnChg>
        <pc:cxnChg chg="add del mod">
          <ac:chgData name="padmashreereddy22@gmail.com" userId="890bee11ac2559f8" providerId="LiveId" clId="{8D635BDE-284E-42CA-B041-E00546BE1BF4}" dt="2023-07-20T08:14:32.021" v="203" actId="478"/>
          <ac:cxnSpMkLst>
            <pc:docMk/>
            <pc:sldMk cId="1212531831" sldId="1060"/>
            <ac:cxnSpMk id="201" creationId="{7017EEC0-403E-4E1F-B143-108372B2D6D9}"/>
          </ac:cxnSpMkLst>
        </pc:cxnChg>
        <pc:cxnChg chg="add del mod">
          <ac:chgData name="padmashreereddy22@gmail.com" userId="890bee11ac2559f8" providerId="LiveId" clId="{8D635BDE-284E-42CA-B041-E00546BE1BF4}" dt="2023-07-20T08:56:14.576" v="646" actId="478"/>
          <ac:cxnSpMkLst>
            <pc:docMk/>
            <pc:sldMk cId="1212531831" sldId="1060"/>
            <ac:cxnSpMk id="204" creationId="{4C7D0624-4691-4A11-B1D3-4817C16C92AB}"/>
          </ac:cxnSpMkLst>
        </pc:cxnChg>
        <pc:cxnChg chg="add del mod">
          <ac:chgData name="padmashreereddy22@gmail.com" userId="890bee11ac2559f8" providerId="LiveId" clId="{8D635BDE-284E-42CA-B041-E00546BE1BF4}" dt="2023-07-20T08:33:39.861" v="450" actId="478"/>
          <ac:cxnSpMkLst>
            <pc:docMk/>
            <pc:sldMk cId="1212531831" sldId="1060"/>
            <ac:cxnSpMk id="221" creationId="{909143A3-DFDE-42E4-9EA4-29DDE1DA75B6}"/>
          </ac:cxnSpMkLst>
        </pc:cxnChg>
        <pc:cxnChg chg="add del mod">
          <ac:chgData name="padmashreereddy22@gmail.com" userId="890bee11ac2559f8" providerId="LiveId" clId="{8D635BDE-284E-42CA-B041-E00546BE1BF4}" dt="2023-07-20T08:34:11.043" v="457" actId="1076"/>
          <ac:cxnSpMkLst>
            <pc:docMk/>
            <pc:sldMk cId="1212531831" sldId="1060"/>
            <ac:cxnSpMk id="223" creationId="{BDC9F9F5-4407-4595-9528-F07CB192EAF5}"/>
          </ac:cxnSpMkLst>
        </pc:cxnChg>
        <pc:cxnChg chg="add del mod">
          <ac:chgData name="padmashreereddy22@gmail.com" userId="890bee11ac2559f8" providerId="LiveId" clId="{8D635BDE-284E-42CA-B041-E00546BE1BF4}" dt="2023-07-20T08:34:54.937" v="464" actId="478"/>
          <ac:cxnSpMkLst>
            <pc:docMk/>
            <pc:sldMk cId="1212531831" sldId="1060"/>
            <ac:cxnSpMk id="224" creationId="{7C2E6ABF-6619-46CF-B7F2-94D4A184D6EA}"/>
          </ac:cxnSpMkLst>
        </pc:cxnChg>
        <pc:cxnChg chg="add del mod">
          <ac:chgData name="padmashreereddy22@gmail.com" userId="890bee11ac2559f8" providerId="LiveId" clId="{8D635BDE-284E-42CA-B041-E00546BE1BF4}" dt="2023-07-20T08:56:14.576" v="646" actId="478"/>
          <ac:cxnSpMkLst>
            <pc:docMk/>
            <pc:sldMk cId="1212531831" sldId="1060"/>
            <ac:cxnSpMk id="226" creationId="{2FE9FF42-A7B6-433E-B1A9-05F371F3323D}"/>
          </ac:cxnSpMkLst>
        </pc:cxnChg>
        <pc:cxnChg chg="mod">
          <ac:chgData name="padmashreereddy22@gmail.com" userId="890bee11ac2559f8" providerId="LiveId" clId="{8D635BDE-284E-42CA-B041-E00546BE1BF4}" dt="2023-07-20T08:27:08.628" v="360"/>
          <ac:cxnSpMkLst>
            <pc:docMk/>
            <pc:sldMk cId="1212531831" sldId="1060"/>
            <ac:cxnSpMk id="230" creationId="{DB7E5440-E608-4402-B458-25C41061FCC4}"/>
          </ac:cxnSpMkLst>
        </pc:cxnChg>
        <pc:cxnChg chg="mod">
          <ac:chgData name="padmashreereddy22@gmail.com" userId="890bee11ac2559f8" providerId="LiveId" clId="{8D635BDE-284E-42CA-B041-E00546BE1BF4}" dt="2023-07-20T08:27:38.666" v="367" actId="478"/>
          <ac:cxnSpMkLst>
            <pc:docMk/>
            <pc:sldMk cId="1212531831" sldId="1060"/>
            <ac:cxnSpMk id="237" creationId="{CB7ADB5C-9264-4240-AC86-BE65A7C81F42}"/>
          </ac:cxnSpMkLst>
        </pc:cxnChg>
        <pc:cxnChg chg="mod">
          <ac:chgData name="padmashreereddy22@gmail.com" userId="890bee11ac2559f8" providerId="LiveId" clId="{8D635BDE-284E-42CA-B041-E00546BE1BF4}" dt="2023-07-20T08:27:38.666" v="367" actId="478"/>
          <ac:cxnSpMkLst>
            <pc:docMk/>
            <pc:sldMk cId="1212531831" sldId="1060"/>
            <ac:cxnSpMk id="238" creationId="{676226ED-D561-470D-8020-CE374739B531}"/>
          </ac:cxnSpMkLst>
        </pc:cxnChg>
        <pc:cxnChg chg="mod">
          <ac:chgData name="padmashreereddy22@gmail.com" userId="890bee11ac2559f8" providerId="LiveId" clId="{8D635BDE-284E-42CA-B041-E00546BE1BF4}" dt="2023-07-20T08:27:38.666" v="367" actId="478"/>
          <ac:cxnSpMkLst>
            <pc:docMk/>
            <pc:sldMk cId="1212531831" sldId="1060"/>
            <ac:cxnSpMk id="239" creationId="{47BCD3A9-5FFC-4383-9680-911E1C93E01B}"/>
          </ac:cxnSpMkLst>
        </pc:cxnChg>
        <pc:cxnChg chg="mod">
          <ac:chgData name="padmashreereddy22@gmail.com" userId="890bee11ac2559f8" providerId="LiveId" clId="{8D635BDE-284E-42CA-B041-E00546BE1BF4}" dt="2023-07-20T08:27:08.628" v="360"/>
          <ac:cxnSpMkLst>
            <pc:docMk/>
            <pc:sldMk cId="1212531831" sldId="1060"/>
            <ac:cxnSpMk id="240" creationId="{A36F1C61-739E-465A-A697-062AD10AE4A7}"/>
          </ac:cxnSpMkLst>
        </pc:cxnChg>
        <pc:cxnChg chg="mod">
          <ac:chgData name="padmashreereddy22@gmail.com" userId="890bee11ac2559f8" providerId="LiveId" clId="{8D635BDE-284E-42CA-B041-E00546BE1BF4}" dt="2023-07-20T08:27:38.666" v="367" actId="478"/>
          <ac:cxnSpMkLst>
            <pc:docMk/>
            <pc:sldMk cId="1212531831" sldId="1060"/>
            <ac:cxnSpMk id="241" creationId="{5E651A2A-DDDE-45E3-9E33-58346F5C67A8}"/>
          </ac:cxnSpMkLst>
        </pc:cxnChg>
        <pc:cxnChg chg="mod">
          <ac:chgData name="padmashreereddy22@gmail.com" userId="890bee11ac2559f8" providerId="LiveId" clId="{8D635BDE-284E-42CA-B041-E00546BE1BF4}" dt="2023-07-20T08:27:08.628" v="360"/>
          <ac:cxnSpMkLst>
            <pc:docMk/>
            <pc:sldMk cId="1212531831" sldId="1060"/>
            <ac:cxnSpMk id="242" creationId="{A88B6A4E-598C-405B-967C-F3E0C736A22B}"/>
          </ac:cxnSpMkLst>
        </pc:cxnChg>
        <pc:cxnChg chg="mod">
          <ac:chgData name="padmashreereddy22@gmail.com" userId="890bee11ac2559f8" providerId="LiveId" clId="{8D635BDE-284E-42CA-B041-E00546BE1BF4}" dt="2023-07-20T08:27:08.628" v="360"/>
          <ac:cxnSpMkLst>
            <pc:docMk/>
            <pc:sldMk cId="1212531831" sldId="1060"/>
            <ac:cxnSpMk id="243" creationId="{9C8A9A2F-6C6A-4C9F-AAC9-659D48B3EC30}"/>
          </ac:cxnSpMkLst>
        </pc:cxnChg>
        <pc:cxnChg chg="mod">
          <ac:chgData name="padmashreereddy22@gmail.com" userId="890bee11ac2559f8" providerId="LiveId" clId="{8D635BDE-284E-42CA-B041-E00546BE1BF4}" dt="2023-07-20T08:27:38.666" v="367" actId="478"/>
          <ac:cxnSpMkLst>
            <pc:docMk/>
            <pc:sldMk cId="1212531831" sldId="1060"/>
            <ac:cxnSpMk id="244" creationId="{70C1B69D-1200-4305-87A1-17D33A99A1C8}"/>
          </ac:cxnSpMkLst>
        </pc:cxnChg>
        <pc:cxnChg chg="mod">
          <ac:chgData name="padmashreereddy22@gmail.com" userId="890bee11ac2559f8" providerId="LiveId" clId="{8D635BDE-284E-42CA-B041-E00546BE1BF4}" dt="2023-07-20T08:27:08.628" v="360"/>
          <ac:cxnSpMkLst>
            <pc:docMk/>
            <pc:sldMk cId="1212531831" sldId="1060"/>
            <ac:cxnSpMk id="245" creationId="{8BF4A8F2-62E9-4DC3-BFBA-349685D551DB}"/>
          </ac:cxnSpMkLst>
        </pc:cxnChg>
        <pc:cxnChg chg="mod">
          <ac:chgData name="padmashreereddy22@gmail.com" userId="890bee11ac2559f8" providerId="LiveId" clId="{8D635BDE-284E-42CA-B041-E00546BE1BF4}" dt="2023-07-20T08:27:08.628" v="360"/>
          <ac:cxnSpMkLst>
            <pc:docMk/>
            <pc:sldMk cId="1212531831" sldId="1060"/>
            <ac:cxnSpMk id="251" creationId="{508C0D76-46AD-482D-B9C7-FA8F47C27C65}"/>
          </ac:cxnSpMkLst>
        </pc:cxnChg>
        <pc:cxnChg chg="mod">
          <ac:chgData name="padmashreereddy22@gmail.com" userId="890bee11ac2559f8" providerId="LiveId" clId="{8D635BDE-284E-42CA-B041-E00546BE1BF4}" dt="2023-07-20T08:27:38.666" v="367" actId="478"/>
          <ac:cxnSpMkLst>
            <pc:docMk/>
            <pc:sldMk cId="1212531831" sldId="1060"/>
            <ac:cxnSpMk id="253" creationId="{DF02649A-66E0-401C-95F1-88E76A1D7D13}"/>
          </ac:cxnSpMkLst>
        </pc:cxnChg>
        <pc:cxnChg chg="mod">
          <ac:chgData name="padmashreereddy22@gmail.com" userId="890bee11ac2559f8" providerId="LiveId" clId="{8D635BDE-284E-42CA-B041-E00546BE1BF4}" dt="2023-07-20T08:27:08.628" v="360"/>
          <ac:cxnSpMkLst>
            <pc:docMk/>
            <pc:sldMk cId="1212531831" sldId="1060"/>
            <ac:cxnSpMk id="254" creationId="{142B5D88-34BE-41CF-8E97-320EEF88366A}"/>
          </ac:cxnSpMkLst>
        </pc:cxnChg>
        <pc:cxnChg chg="mod">
          <ac:chgData name="padmashreereddy22@gmail.com" userId="890bee11ac2559f8" providerId="LiveId" clId="{8D635BDE-284E-42CA-B041-E00546BE1BF4}" dt="2023-07-20T08:27:38.666" v="367" actId="478"/>
          <ac:cxnSpMkLst>
            <pc:docMk/>
            <pc:sldMk cId="1212531831" sldId="1060"/>
            <ac:cxnSpMk id="255" creationId="{B0D954F8-8324-4572-BA62-9BD234D2CAD8}"/>
          </ac:cxnSpMkLst>
        </pc:cxnChg>
        <pc:cxnChg chg="mod">
          <ac:chgData name="padmashreereddy22@gmail.com" userId="890bee11ac2559f8" providerId="LiveId" clId="{8D635BDE-284E-42CA-B041-E00546BE1BF4}" dt="2023-07-20T08:27:08.628" v="360"/>
          <ac:cxnSpMkLst>
            <pc:docMk/>
            <pc:sldMk cId="1212531831" sldId="1060"/>
            <ac:cxnSpMk id="256" creationId="{1F08ECD3-B8A7-417E-9F2D-362C5A1051FE}"/>
          </ac:cxnSpMkLst>
        </pc:cxnChg>
        <pc:cxnChg chg="mod">
          <ac:chgData name="padmashreereddy22@gmail.com" userId="890bee11ac2559f8" providerId="LiveId" clId="{8D635BDE-284E-42CA-B041-E00546BE1BF4}" dt="2023-07-20T08:27:08.628" v="360"/>
          <ac:cxnSpMkLst>
            <pc:docMk/>
            <pc:sldMk cId="1212531831" sldId="1060"/>
            <ac:cxnSpMk id="257" creationId="{DB0E6AB6-DF74-4403-97BC-725E5D1FB1FB}"/>
          </ac:cxnSpMkLst>
        </pc:cxnChg>
        <pc:cxnChg chg="mod">
          <ac:chgData name="padmashreereddy22@gmail.com" userId="890bee11ac2559f8" providerId="LiveId" clId="{8D635BDE-284E-42CA-B041-E00546BE1BF4}" dt="2023-07-20T08:27:08.628" v="360"/>
          <ac:cxnSpMkLst>
            <pc:docMk/>
            <pc:sldMk cId="1212531831" sldId="1060"/>
            <ac:cxnSpMk id="258" creationId="{B58ED705-E61B-4DB2-8CE7-EDE316EFE06F}"/>
          </ac:cxnSpMkLst>
        </pc:cxnChg>
        <pc:cxnChg chg="mod">
          <ac:chgData name="padmashreereddy22@gmail.com" userId="890bee11ac2559f8" providerId="LiveId" clId="{8D635BDE-284E-42CA-B041-E00546BE1BF4}" dt="2023-07-20T08:27:08.628" v="360"/>
          <ac:cxnSpMkLst>
            <pc:docMk/>
            <pc:sldMk cId="1212531831" sldId="1060"/>
            <ac:cxnSpMk id="274" creationId="{D2F0B0A3-B17D-4881-AD0B-45BE8C01A813}"/>
          </ac:cxnSpMkLst>
        </pc:cxnChg>
        <pc:cxnChg chg="mod">
          <ac:chgData name="padmashreereddy22@gmail.com" userId="890bee11ac2559f8" providerId="LiveId" clId="{8D635BDE-284E-42CA-B041-E00546BE1BF4}" dt="2023-07-20T08:27:08.628" v="360"/>
          <ac:cxnSpMkLst>
            <pc:docMk/>
            <pc:sldMk cId="1212531831" sldId="1060"/>
            <ac:cxnSpMk id="280" creationId="{3C5EE71B-7F1A-4185-8B79-055BC27DABB4}"/>
          </ac:cxnSpMkLst>
        </pc:cxnChg>
        <pc:cxnChg chg="mod">
          <ac:chgData name="padmashreereddy22@gmail.com" userId="890bee11ac2559f8" providerId="LiveId" clId="{8D635BDE-284E-42CA-B041-E00546BE1BF4}" dt="2023-07-20T08:27:38.666" v="367" actId="478"/>
          <ac:cxnSpMkLst>
            <pc:docMk/>
            <pc:sldMk cId="1212531831" sldId="1060"/>
            <ac:cxnSpMk id="282" creationId="{F29818F0-4F53-45B3-B9D5-2BDDEEDD2833}"/>
          </ac:cxnSpMkLst>
        </pc:cxnChg>
        <pc:cxnChg chg="mod">
          <ac:chgData name="padmashreereddy22@gmail.com" userId="890bee11ac2559f8" providerId="LiveId" clId="{8D635BDE-284E-42CA-B041-E00546BE1BF4}" dt="2023-07-20T08:27:08.628" v="360"/>
          <ac:cxnSpMkLst>
            <pc:docMk/>
            <pc:sldMk cId="1212531831" sldId="1060"/>
            <ac:cxnSpMk id="283" creationId="{421F0E7F-D3A3-4010-B4D7-1499FE3AAC2E}"/>
          </ac:cxnSpMkLst>
        </pc:cxnChg>
        <pc:cxnChg chg="mod">
          <ac:chgData name="padmashreereddy22@gmail.com" userId="890bee11ac2559f8" providerId="LiveId" clId="{8D635BDE-284E-42CA-B041-E00546BE1BF4}" dt="2023-07-20T08:27:38.666" v="367" actId="478"/>
          <ac:cxnSpMkLst>
            <pc:docMk/>
            <pc:sldMk cId="1212531831" sldId="1060"/>
            <ac:cxnSpMk id="284" creationId="{A438D64C-A9F5-4A6A-A671-25102FDEE1C3}"/>
          </ac:cxnSpMkLst>
        </pc:cxnChg>
        <pc:cxnChg chg="mod">
          <ac:chgData name="padmashreereddy22@gmail.com" userId="890bee11ac2559f8" providerId="LiveId" clId="{8D635BDE-284E-42CA-B041-E00546BE1BF4}" dt="2023-07-20T08:27:08.628" v="360"/>
          <ac:cxnSpMkLst>
            <pc:docMk/>
            <pc:sldMk cId="1212531831" sldId="1060"/>
            <ac:cxnSpMk id="285" creationId="{BA4B1093-AB95-43EB-B02C-9A171D6F8F5C}"/>
          </ac:cxnSpMkLst>
        </pc:cxnChg>
        <pc:cxnChg chg="mod">
          <ac:chgData name="padmashreereddy22@gmail.com" userId="890bee11ac2559f8" providerId="LiveId" clId="{8D635BDE-284E-42CA-B041-E00546BE1BF4}" dt="2023-07-20T08:27:08.628" v="360"/>
          <ac:cxnSpMkLst>
            <pc:docMk/>
            <pc:sldMk cId="1212531831" sldId="1060"/>
            <ac:cxnSpMk id="286" creationId="{B9F02E34-D3AA-4B69-AB47-03F97FBA1BF3}"/>
          </ac:cxnSpMkLst>
        </pc:cxnChg>
        <pc:cxnChg chg="mod">
          <ac:chgData name="padmashreereddy22@gmail.com" userId="890bee11ac2559f8" providerId="LiveId" clId="{8D635BDE-284E-42CA-B041-E00546BE1BF4}" dt="2023-07-20T08:27:08.628" v="360"/>
          <ac:cxnSpMkLst>
            <pc:docMk/>
            <pc:sldMk cId="1212531831" sldId="1060"/>
            <ac:cxnSpMk id="287" creationId="{E2334376-60E2-4B88-899B-7F85B5387B70}"/>
          </ac:cxnSpMkLst>
        </pc:cxnChg>
        <pc:cxnChg chg="mod">
          <ac:chgData name="padmashreereddy22@gmail.com" userId="890bee11ac2559f8" providerId="LiveId" clId="{8D635BDE-284E-42CA-B041-E00546BE1BF4}" dt="2023-07-20T08:27:08.628" v="360"/>
          <ac:cxnSpMkLst>
            <pc:docMk/>
            <pc:sldMk cId="1212531831" sldId="1060"/>
            <ac:cxnSpMk id="303" creationId="{A08C96CD-0A6A-47F8-9AB7-3DE0781CC847}"/>
          </ac:cxnSpMkLst>
        </pc:cxnChg>
        <pc:cxnChg chg="mod">
          <ac:chgData name="padmashreereddy22@gmail.com" userId="890bee11ac2559f8" providerId="LiveId" clId="{8D635BDE-284E-42CA-B041-E00546BE1BF4}" dt="2023-07-20T08:27:08.628" v="360"/>
          <ac:cxnSpMkLst>
            <pc:docMk/>
            <pc:sldMk cId="1212531831" sldId="1060"/>
            <ac:cxnSpMk id="309" creationId="{8724BB4C-9555-40F0-9DA4-4C545E2825BE}"/>
          </ac:cxnSpMkLst>
        </pc:cxnChg>
        <pc:cxnChg chg="mod">
          <ac:chgData name="padmashreereddy22@gmail.com" userId="890bee11ac2559f8" providerId="LiveId" clId="{8D635BDE-284E-42CA-B041-E00546BE1BF4}" dt="2023-07-20T08:27:38.666" v="367" actId="478"/>
          <ac:cxnSpMkLst>
            <pc:docMk/>
            <pc:sldMk cId="1212531831" sldId="1060"/>
            <ac:cxnSpMk id="311" creationId="{860D299A-7348-4E03-9336-C966AF1027AD}"/>
          </ac:cxnSpMkLst>
        </pc:cxnChg>
        <pc:cxnChg chg="mod">
          <ac:chgData name="padmashreereddy22@gmail.com" userId="890bee11ac2559f8" providerId="LiveId" clId="{8D635BDE-284E-42CA-B041-E00546BE1BF4}" dt="2023-07-20T08:27:08.628" v="360"/>
          <ac:cxnSpMkLst>
            <pc:docMk/>
            <pc:sldMk cId="1212531831" sldId="1060"/>
            <ac:cxnSpMk id="312" creationId="{D9CFE317-51FF-42C5-B9BF-DCF915ADAF56}"/>
          </ac:cxnSpMkLst>
        </pc:cxnChg>
        <pc:cxnChg chg="mod">
          <ac:chgData name="padmashreereddy22@gmail.com" userId="890bee11ac2559f8" providerId="LiveId" clId="{8D635BDE-284E-42CA-B041-E00546BE1BF4}" dt="2023-07-20T08:27:38.666" v="367" actId="478"/>
          <ac:cxnSpMkLst>
            <pc:docMk/>
            <pc:sldMk cId="1212531831" sldId="1060"/>
            <ac:cxnSpMk id="313" creationId="{777280C5-8695-4335-8ED4-08B67DCBDDC0}"/>
          </ac:cxnSpMkLst>
        </pc:cxnChg>
        <pc:cxnChg chg="mod">
          <ac:chgData name="padmashreereddy22@gmail.com" userId="890bee11ac2559f8" providerId="LiveId" clId="{8D635BDE-284E-42CA-B041-E00546BE1BF4}" dt="2023-07-20T08:27:08.628" v="360"/>
          <ac:cxnSpMkLst>
            <pc:docMk/>
            <pc:sldMk cId="1212531831" sldId="1060"/>
            <ac:cxnSpMk id="314" creationId="{75AD1839-F615-4898-B7DD-BF823DC1EA23}"/>
          </ac:cxnSpMkLst>
        </pc:cxnChg>
        <pc:cxnChg chg="mod">
          <ac:chgData name="padmashreereddy22@gmail.com" userId="890bee11ac2559f8" providerId="LiveId" clId="{8D635BDE-284E-42CA-B041-E00546BE1BF4}" dt="2023-07-20T08:27:08.628" v="360"/>
          <ac:cxnSpMkLst>
            <pc:docMk/>
            <pc:sldMk cId="1212531831" sldId="1060"/>
            <ac:cxnSpMk id="315" creationId="{4AAFA70C-4D6C-4BE3-A8B3-FF040F18F309}"/>
          </ac:cxnSpMkLst>
        </pc:cxnChg>
        <pc:cxnChg chg="mod">
          <ac:chgData name="padmashreereddy22@gmail.com" userId="890bee11ac2559f8" providerId="LiveId" clId="{8D635BDE-284E-42CA-B041-E00546BE1BF4}" dt="2023-07-20T08:27:08.628" v="360"/>
          <ac:cxnSpMkLst>
            <pc:docMk/>
            <pc:sldMk cId="1212531831" sldId="1060"/>
            <ac:cxnSpMk id="316" creationId="{360A8C45-61B0-4337-B63A-8B571FAE544A}"/>
          </ac:cxnSpMkLst>
        </pc:cxnChg>
        <pc:cxnChg chg="mod">
          <ac:chgData name="padmashreereddy22@gmail.com" userId="890bee11ac2559f8" providerId="LiveId" clId="{8D635BDE-284E-42CA-B041-E00546BE1BF4}" dt="2023-07-20T08:27:08.628" v="360"/>
          <ac:cxnSpMkLst>
            <pc:docMk/>
            <pc:sldMk cId="1212531831" sldId="1060"/>
            <ac:cxnSpMk id="332" creationId="{838E1292-81BA-477B-B74B-6CD45B4F8874}"/>
          </ac:cxnSpMkLst>
        </pc:cxnChg>
        <pc:cxnChg chg="mod">
          <ac:chgData name="padmashreereddy22@gmail.com" userId="890bee11ac2559f8" providerId="LiveId" clId="{8D635BDE-284E-42CA-B041-E00546BE1BF4}" dt="2023-07-20T08:27:08.628" v="360"/>
          <ac:cxnSpMkLst>
            <pc:docMk/>
            <pc:sldMk cId="1212531831" sldId="1060"/>
            <ac:cxnSpMk id="338" creationId="{0EF1C7A4-22C9-43E7-B173-5E8CCC2373AA}"/>
          </ac:cxnSpMkLst>
        </pc:cxnChg>
        <pc:cxnChg chg="mod">
          <ac:chgData name="padmashreereddy22@gmail.com" userId="890bee11ac2559f8" providerId="LiveId" clId="{8D635BDE-284E-42CA-B041-E00546BE1BF4}" dt="2023-07-20T08:27:38.666" v="367" actId="478"/>
          <ac:cxnSpMkLst>
            <pc:docMk/>
            <pc:sldMk cId="1212531831" sldId="1060"/>
            <ac:cxnSpMk id="340" creationId="{45000025-6867-4CFB-AFDF-9E36256AC736}"/>
          </ac:cxnSpMkLst>
        </pc:cxnChg>
        <pc:cxnChg chg="mod">
          <ac:chgData name="padmashreereddy22@gmail.com" userId="890bee11ac2559f8" providerId="LiveId" clId="{8D635BDE-284E-42CA-B041-E00546BE1BF4}" dt="2023-07-20T08:27:08.628" v="360"/>
          <ac:cxnSpMkLst>
            <pc:docMk/>
            <pc:sldMk cId="1212531831" sldId="1060"/>
            <ac:cxnSpMk id="341" creationId="{D8751E00-D214-4192-9FA3-D4DD83264409}"/>
          </ac:cxnSpMkLst>
        </pc:cxnChg>
        <pc:cxnChg chg="mod">
          <ac:chgData name="padmashreereddy22@gmail.com" userId="890bee11ac2559f8" providerId="LiveId" clId="{8D635BDE-284E-42CA-B041-E00546BE1BF4}" dt="2023-07-20T08:27:38.666" v="367" actId="478"/>
          <ac:cxnSpMkLst>
            <pc:docMk/>
            <pc:sldMk cId="1212531831" sldId="1060"/>
            <ac:cxnSpMk id="342" creationId="{B641FBFC-EACF-48F3-B0A8-8D0F191D51FA}"/>
          </ac:cxnSpMkLst>
        </pc:cxnChg>
        <pc:cxnChg chg="mod">
          <ac:chgData name="padmashreereddy22@gmail.com" userId="890bee11ac2559f8" providerId="LiveId" clId="{8D635BDE-284E-42CA-B041-E00546BE1BF4}" dt="2023-07-20T08:27:08.628" v="360"/>
          <ac:cxnSpMkLst>
            <pc:docMk/>
            <pc:sldMk cId="1212531831" sldId="1060"/>
            <ac:cxnSpMk id="343" creationId="{FD9B9A4D-4192-47BA-85C0-BC1B2D3921CE}"/>
          </ac:cxnSpMkLst>
        </pc:cxnChg>
        <pc:cxnChg chg="mod">
          <ac:chgData name="padmashreereddy22@gmail.com" userId="890bee11ac2559f8" providerId="LiveId" clId="{8D635BDE-284E-42CA-B041-E00546BE1BF4}" dt="2023-07-20T08:27:08.628" v="360"/>
          <ac:cxnSpMkLst>
            <pc:docMk/>
            <pc:sldMk cId="1212531831" sldId="1060"/>
            <ac:cxnSpMk id="344" creationId="{0E727353-D086-4A83-8BAA-6A2E609C293B}"/>
          </ac:cxnSpMkLst>
        </pc:cxnChg>
        <pc:cxnChg chg="mod">
          <ac:chgData name="padmashreereddy22@gmail.com" userId="890bee11ac2559f8" providerId="LiveId" clId="{8D635BDE-284E-42CA-B041-E00546BE1BF4}" dt="2023-07-20T08:27:08.628" v="360"/>
          <ac:cxnSpMkLst>
            <pc:docMk/>
            <pc:sldMk cId="1212531831" sldId="1060"/>
            <ac:cxnSpMk id="345" creationId="{1E9109D2-670A-4767-A44C-24EEB67967EE}"/>
          </ac:cxnSpMkLst>
        </pc:cxnChg>
        <pc:cxnChg chg="mod">
          <ac:chgData name="padmashreereddy22@gmail.com" userId="890bee11ac2559f8" providerId="LiveId" clId="{8D635BDE-284E-42CA-B041-E00546BE1BF4}" dt="2023-07-20T08:27:08.628" v="360"/>
          <ac:cxnSpMkLst>
            <pc:docMk/>
            <pc:sldMk cId="1212531831" sldId="1060"/>
            <ac:cxnSpMk id="361" creationId="{C0848283-E51B-455B-96FC-571C7AF0E5B5}"/>
          </ac:cxnSpMkLst>
        </pc:cxnChg>
        <pc:cxnChg chg="mod">
          <ac:chgData name="padmashreereddy22@gmail.com" userId="890bee11ac2559f8" providerId="LiveId" clId="{8D635BDE-284E-42CA-B041-E00546BE1BF4}" dt="2023-07-20T08:27:08.628" v="360"/>
          <ac:cxnSpMkLst>
            <pc:docMk/>
            <pc:sldMk cId="1212531831" sldId="1060"/>
            <ac:cxnSpMk id="367" creationId="{983B2125-ACDB-4D5E-8990-A49C392F0DC9}"/>
          </ac:cxnSpMkLst>
        </pc:cxnChg>
        <pc:cxnChg chg="mod">
          <ac:chgData name="padmashreereddy22@gmail.com" userId="890bee11ac2559f8" providerId="LiveId" clId="{8D635BDE-284E-42CA-B041-E00546BE1BF4}" dt="2023-07-20T08:27:38.666" v="367" actId="478"/>
          <ac:cxnSpMkLst>
            <pc:docMk/>
            <pc:sldMk cId="1212531831" sldId="1060"/>
            <ac:cxnSpMk id="369" creationId="{19C66739-F016-49A0-A844-DC01156992A1}"/>
          </ac:cxnSpMkLst>
        </pc:cxnChg>
        <pc:cxnChg chg="mod">
          <ac:chgData name="padmashreereddy22@gmail.com" userId="890bee11ac2559f8" providerId="LiveId" clId="{8D635BDE-284E-42CA-B041-E00546BE1BF4}" dt="2023-07-20T15:33:17.990" v="856"/>
          <ac:cxnSpMkLst>
            <pc:docMk/>
            <pc:sldMk cId="1212531831" sldId="1060"/>
            <ac:cxnSpMk id="370" creationId="{22AAC523-B39A-4D1C-9CA2-84E7BEE98D42}"/>
          </ac:cxnSpMkLst>
        </pc:cxnChg>
        <pc:cxnChg chg="mod">
          <ac:chgData name="padmashreereddy22@gmail.com" userId="890bee11ac2559f8" providerId="LiveId" clId="{8D635BDE-284E-42CA-B041-E00546BE1BF4}" dt="2023-07-20T08:27:08.628" v="360"/>
          <ac:cxnSpMkLst>
            <pc:docMk/>
            <pc:sldMk cId="1212531831" sldId="1060"/>
            <ac:cxnSpMk id="370" creationId="{7D46117A-845C-48C8-AFCC-A4A50D875D1A}"/>
          </ac:cxnSpMkLst>
        </pc:cxnChg>
        <pc:cxnChg chg="mod">
          <ac:chgData name="padmashreereddy22@gmail.com" userId="890bee11ac2559f8" providerId="LiveId" clId="{8D635BDE-284E-42CA-B041-E00546BE1BF4}" dt="2023-07-20T15:33:17.990" v="856"/>
          <ac:cxnSpMkLst>
            <pc:docMk/>
            <pc:sldMk cId="1212531831" sldId="1060"/>
            <ac:cxnSpMk id="371" creationId="{52CCBEC2-BE6D-47B7-A61F-C70F6206EFDF}"/>
          </ac:cxnSpMkLst>
        </pc:cxnChg>
        <pc:cxnChg chg="mod">
          <ac:chgData name="padmashreereddy22@gmail.com" userId="890bee11ac2559f8" providerId="LiveId" clId="{8D635BDE-284E-42CA-B041-E00546BE1BF4}" dt="2023-07-20T08:27:38.666" v="367" actId="478"/>
          <ac:cxnSpMkLst>
            <pc:docMk/>
            <pc:sldMk cId="1212531831" sldId="1060"/>
            <ac:cxnSpMk id="371" creationId="{B18437EB-E793-487F-BD6F-99606D09D5F6}"/>
          </ac:cxnSpMkLst>
        </pc:cxnChg>
        <pc:cxnChg chg="mod">
          <ac:chgData name="padmashreereddy22@gmail.com" userId="890bee11ac2559f8" providerId="LiveId" clId="{8D635BDE-284E-42CA-B041-E00546BE1BF4}" dt="2023-07-20T08:27:08.628" v="360"/>
          <ac:cxnSpMkLst>
            <pc:docMk/>
            <pc:sldMk cId="1212531831" sldId="1060"/>
            <ac:cxnSpMk id="372" creationId="{59437FA9-07B3-4785-A8BE-27F7F966A412}"/>
          </ac:cxnSpMkLst>
        </pc:cxnChg>
        <pc:cxnChg chg="mod">
          <ac:chgData name="padmashreereddy22@gmail.com" userId="890bee11ac2559f8" providerId="LiveId" clId="{8D635BDE-284E-42CA-B041-E00546BE1BF4}" dt="2023-07-20T15:33:17.990" v="856"/>
          <ac:cxnSpMkLst>
            <pc:docMk/>
            <pc:sldMk cId="1212531831" sldId="1060"/>
            <ac:cxnSpMk id="372" creationId="{CB3954C0-2234-4EF1-A5C3-058C7CFEF8B7}"/>
          </ac:cxnSpMkLst>
        </pc:cxnChg>
        <pc:cxnChg chg="mod">
          <ac:chgData name="padmashreereddy22@gmail.com" userId="890bee11ac2559f8" providerId="LiveId" clId="{8D635BDE-284E-42CA-B041-E00546BE1BF4}" dt="2023-07-20T08:27:08.628" v="360"/>
          <ac:cxnSpMkLst>
            <pc:docMk/>
            <pc:sldMk cId="1212531831" sldId="1060"/>
            <ac:cxnSpMk id="373" creationId="{2130BADA-7429-4428-8A1B-D9680C78F97C}"/>
          </ac:cxnSpMkLst>
        </pc:cxnChg>
        <pc:cxnChg chg="mod">
          <ac:chgData name="padmashreereddy22@gmail.com" userId="890bee11ac2559f8" providerId="LiveId" clId="{8D635BDE-284E-42CA-B041-E00546BE1BF4}" dt="2023-07-20T15:33:17.990" v="856"/>
          <ac:cxnSpMkLst>
            <pc:docMk/>
            <pc:sldMk cId="1212531831" sldId="1060"/>
            <ac:cxnSpMk id="373" creationId="{79EEC241-C4A1-4BBB-B750-2F4617513B43}"/>
          </ac:cxnSpMkLst>
        </pc:cxnChg>
        <pc:cxnChg chg="mod">
          <ac:chgData name="padmashreereddy22@gmail.com" userId="890bee11ac2559f8" providerId="LiveId" clId="{8D635BDE-284E-42CA-B041-E00546BE1BF4}" dt="2023-07-20T15:33:17.990" v="856"/>
          <ac:cxnSpMkLst>
            <pc:docMk/>
            <pc:sldMk cId="1212531831" sldId="1060"/>
            <ac:cxnSpMk id="374" creationId="{A2689A7D-A6E1-4771-9AEA-AF427225A7E0}"/>
          </ac:cxnSpMkLst>
        </pc:cxnChg>
        <pc:cxnChg chg="mod">
          <ac:chgData name="padmashreereddy22@gmail.com" userId="890bee11ac2559f8" providerId="LiveId" clId="{8D635BDE-284E-42CA-B041-E00546BE1BF4}" dt="2023-07-20T08:27:08.628" v="360"/>
          <ac:cxnSpMkLst>
            <pc:docMk/>
            <pc:sldMk cId="1212531831" sldId="1060"/>
            <ac:cxnSpMk id="374" creationId="{F2D73530-271B-47AB-A6B6-F9513826D96F}"/>
          </ac:cxnSpMkLst>
        </pc:cxnChg>
        <pc:cxnChg chg="mod">
          <ac:chgData name="padmashreereddy22@gmail.com" userId="890bee11ac2559f8" providerId="LiveId" clId="{8D635BDE-284E-42CA-B041-E00546BE1BF4}" dt="2023-07-20T08:27:08.628" v="360"/>
          <ac:cxnSpMkLst>
            <pc:docMk/>
            <pc:sldMk cId="1212531831" sldId="1060"/>
            <ac:cxnSpMk id="390" creationId="{D805AB43-C47B-4C4B-893F-DA05D30D79CC}"/>
          </ac:cxnSpMkLst>
        </pc:cxnChg>
        <pc:cxnChg chg="mod">
          <ac:chgData name="padmashreereddy22@gmail.com" userId="890bee11ac2559f8" providerId="LiveId" clId="{8D635BDE-284E-42CA-B041-E00546BE1BF4}" dt="2023-07-20T08:27:08.628" v="360"/>
          <ac:cxnSpMkLst>
            <pc:docMk/>
            <pc:sldMk cId="1212531831" sldId="1060"/>
            <ac:cxnSpMk id="396" creationId="{2B4E4D2E-B44F-4767-AED5-BE672EB462CD}"/>
          </ac:cxnSpMkLst>
        </pc:cxnChg>
        <pc:cxnChg chg="mod">
          <ac:chgData name="padmashreereddy22@gmail.com" userId="890bee11ac2559f8" providerId="LiveId" clId="{8D635BDE-284E-42CA-B041-E00546BE1BF4}" dt="2023-07-20T08:27:38.666" v="367" actId="478"/>
          <ac:cxnSpMkLst>
            <pc:docMk/>
            <pc:sldMk cId="1212531831" sldId="1060"/>
            <ac:cxnSpMk id="398" creationId="{7CD7A627-7615-4E92-9760-495FF5833B57}"/>
          </ac:cxnSpMkLst>
        </pc:cxnChg>
        <pc:cxnChg chg="mod">
          <ac:chgData name="padmashreereddy22@gmail.com" userId="890bee11ac2559f8" providerId="LiveId" clId="{8D635BDE-284E-42CA-B041-E00546BE1BF4}" dt="2023-07-20T08:27:08.628" v="360"/>
          <ac:cxnSpMkLst>
            <pc:docMk/>
            <pc:sldMk cId="1212531831" sldId="1060"/>
            <ac:cxnSpMk id="399" creationId="{4AA57DED-5474-4328-A9E9-E32291A2FF66}"/>
          </ac:cxnSpMkLst>
        </pc:cxnChg>
        <pc:cxnChg chg="mod">
          <ac:chgData name="padmashreereddy22@gmail.com" userId="890bee11ac2559f8" providerId="LiveId" clId="{8D635BDE-284E-42CA-B041-E00546BE1BF4}" dt="2023-07-20T08:27:38.666" v="367" actId="478"/>
          <ac:cxnSpMkLst>
            <pc:docMk/>
            <pc:sldMk cId="1212531831" sldId="1060"/>
            <ac:cxnSpMk id="400" creationId="{3B994CDE-67DB-43A3-9DB5-4D59BC997C43}"/>
          </ac:cxnSpMkLst>
        </pc:cxnChg>
        <pc:cxnChg chg="mod">
          <ac:chgData name="padmashreereddy22@gmail.com" userId="890bee11ac2559f8" providerId="LiveId" clId="{8D635BDE-284E-42CA-B041-E00546BE1BF4}" dt="2023-07-20T08:27:08.628" v="360"/>
          <ac:cxnSpMkLst>
            <pc:docMk/>
            <pc:sldMk cId="1212531831" sldId="1060"/>
            <ac:cxnSpMk id="401" creationId="{59D5FE51-7C07-42F5-B6C2-0CD1C3F28288}"/>
          </ac:cxnSpMkLst>
        </pc:cxnChg>
        <pc:cxnChg chg="mod">
          <ac:chgData name="padmashreereddy22@gmail.com" userId="890bee11ac2559f8" providerId="LiveId" clId="{8D635BDE-284E-42CA-B041-E00546BE1BF4}" dt="2023-07-20T08:27:08.628" v="360"/>
          <ac:cxnSpMkLst>
            <pc:docMk/>
            <pc:sldMk cId="1212531831" sldId="1060"/>
            <ac:cxnSpMk id="402" creationId="{6209D51B-7A1B-4906-A6C8-B52F01D0DD62}"/>
          </ac:cxnSpMkLst>
        </pc:cxnChg>
        <pc:cxnChg chg="mod">
          <ac:chgData name="padmashreereddy22@gmail.com" userId="890bee11ac2559f8" providerId="LiveId" clId="{8D635BDE-284E-42CA-B041-E00546BE1BF4}" dt="2023-07-20T08:27:08.628" v="360"/>
          <ac:cxnSpMkLst>
            <pc:docMk/>
            <pc:sldMk cId="1212531831" sldId="1060"/>
            <ac:cxnSpMk id="403" creationId="{AD1F5370-1F7B-4CCD-B771-63AC0A2749A5}"/>
          </ac:cxnSpMkLst>
        </pc:cxnChg>
        <pc:cxnChg chg="mod">
          <ac:chgData name="padmashreereddy22@gmail.com" userId="890bee11ac2559f8" providerId="LiveId" clId="{8D635BDE-284E-42CA-B041-E00546BE1BF4}" dt="2023-07-20T08:31:52.995" v="429"/>
          <ac:cxnSpMkLst>
            <pc:docMk/>
            <pc:sldMk cId="1212531831" sldId="1060"/>
            <ac:cxnSpMk id="420" creationId="{F57B7A45-9C05-4652-A7D6-E05C5DEDEB7A}"/>
          </ac:cxnSpMkLst>
        </pc:cxnChg>
        <pc:cxnChg chg="mod">
          <ac:chgData name="padmashreereddy22@gmail.com" userId="890bee11ac2559f8" providerId="LiveId" clId="{8D635BDE-284E-42CA-B041-E00546BE1BF4}" dt="2023-07-20T08:56:14.576" v="646" actId="478"/>
          <ac:cxnSpMkLst>
            <pc:docMk/>
            <pc:sldMk cId="1212531831" sldId="1060"/>
            <ac:cxnSpMk id="427" creationId="{F74ACF25-3AB5-40C8-AA0B-00A1CD5172D0}"/>
          </ac:cxnSpMkLst>
        </pc:cxnChg>
        <pc:cxnChg chg="mod">
          <ac:chgData name="padmashreereddy22@gmail.com" userId="890bee11ac2559f8" providerId="LiveId" clId="{8D635BDE-284E-42CA-B041-E00546BE1BF4}" dt="2023-07-20T08:56:14.576" v="646" actId="478"/>
          <ac:cxnSpMkLst>
            <pc:docMk/>
            <pc:sldMk cId="1212531831" sldId="1060"/>
            <ac:cxnSpMk id="428" creationId="{EE9516C7-9E8C-4CD0-BC36-58A883DAC513}"/>
          </ac:cxnSpMkLst>
        </pc:cxnChg>
        <pc:cxnChg chg="mod">
          <ac:chgData name="padmashreereddy22@gmail.com" userId="890bee11ac2559f8" providerId="LiveId" clId="{8D635BDE-284E-42CA-B041-E00546BE1BF4}" dt="2023-07-20T08:56:14.576" v="646" actId="478"/>
          <ac:cxnSpMkLst>
            <pc:docMk/>
            <pc:sldMk cId="1212531831" sldId="1060"/>
            <ac:cxnSpMk id="429" creationId="{6DBFCB03-EADE-4034-A3A7-8A1A18D94665}"/>
          </ac:cxnSpMkLst>
        </pc:cxnChg>
        <pc:cxnChg chg="mod">
          <ac:chgData name="padmashreereddy22@gmail.com" userId="890bee11ac2559f8" providerId="LiveId" clId="{8D635BDE-284E-42CA-B041-E00546BE1BF4}" dt="2023-07-20T08:31:52.995" v="429"/>
          <ac:cxnSpMkLst>
            <pc:docMk/>
            <pc:sldMk cId="1212531831" sldId="1060"/>
            <ac:cxnSpMk id="432" creationId="{64110CD9-CED9-4352-8656-C81025AA9237}"/>
          </ac:cxnSpMkLst>
        </pc:cxnChg>
        <pc:cxnChg chg="mod">
          <ac:chgData name="padmashreereddy22@gmail.com" userId="890bee11ac2559f8" providerId="LiveId" clId="{8D635BDE-284E-42CA-B041-E00546BE1BF4}" dt="2023-07-20T08:31:52.995" v="429"/>
          <ac:cxnSpMkLst>
            <pc:docMk/>
            <pc:sldMk cId="1212531831" sldId="1060"/>
            <ac:cxnSpMk id="433" creationId="{91D2E597-362C-4DC8-B1E0-2DD0A8AB8F3B}"/>
          </ac:cxnSpMkLst>
        </pc:cxnChg>
        <pc:cxnChg chg="mod">
          <ac:chgData name="padmashreereddy22@gmail.com" userId="890bee11ac2559f8" providerId="LiveId" clId="{8D635BDE-284E-42CA-B041-E00546BE1BF4}" dt="2023-07-20T08:31:52.995" v="429"/>
          <ac:cxnSpMkLst>
            <pc:docMk/>
            <pc:sldMk cId="1212531831" sldId="1060"/>
            <ac:cxnSpMk id="434" creationId="{C2200138-21E3-442B-BDD0-6A1C0EC2DAF7}"/>
          </ac:cxnSpMkLst>
        </pc:cxnChg>
        <pc:cxnChg chg="mod">
          <ac:chgData name="padmashreereddy22@gmail.com" userId="890bee11ac2559f8" providerId="LiveId" clId="{8D635BDE-284E-42CA-B041-E00546BE1BF4}" dt="2023-07-20T08:31:52.995" v="429"/>
          <ac:cxnSpMkLst>
            <pc:docMk/>
            <pc:sldMk cId="1212531831" sldId="1060"/>
            <ac:cxnSpMk id="436" creationId="{7FB4D7B5-1064-40E6-AD4B-5FAD7D6ACF94}"/>
          </ac:cxnSpMkLst>
        </pc:cxnChg>
        <pc:cxnChg chg="mod">
          <ac:chgData name="padmashreereddy22@gmail.com" userId="890bee11ac2559f8" providerId="LiveId" clId="{8D635BDE-284E-42CA-B041-E00546BE1BF4}" dt="2023-07-20T08:31:52.995" v="429"/>
          <ac:cxnSpMkLst>
            <pc:docMk/>
            <pc:sldMk cId="1212531831" sldId="1060"/>
            <ac:cxnSpMk id="442" creationId="{832ED621-1DE5-4B73-B36B-00A7E1EFE48C}"/>
          </ac:cxnSpMkLst>
        </pc:cxnChg>
        <pc:cxnChg chg="mod">
          <ac:chgData name="padmashreereddy22@gmail.com" userId="890bee11ac2559f8" providerId="LiveId" clId="{8D635BDE-284E-42CA-B041-E00546BE1BF4}" dt="2023-07-20T08:56:14.576" v="646" actId="478"/>
          <ac:cxnSpMkLst>
            <pc:docMk/>
            <pc:sldMk cId="1212531831" sldId="1060"/>
            <ac:cxnSpMk id="444" creationId="{27F04799-0889-46EF-846A-FB9CDF523F7B}"/>
          </ac:cxnSpMkLst>
        </pc:cxnChg>
        <pc:cxnChg chg="mod">
          <ac:chgData name="padmashreereddy22@gmail.com" userId="890bee11ac2559f8" providerId="LiveId" clId="{8D635BDE-284E-42CA-B041-E00546BE1BF4}" dt="2023-07-20T08:31:52.995" v="429"/>
          <ac:cxnSpMkLst>
            <pc:docMk/>
            <pc:sldMk cId="1212531831" sldId="1060"/>
            <ac:cxnSpMk id="445" creationId="{27A91CD0-7FAA-4B6F-89F5-D3F5949609D5}"/>
          </ac:cxnSpMkLst>
        </pc:cxnChg>
        <pc:cxnChg chg="mod">
          <ac:chgData name="padmashreereddy22@gmail.com" userId="890bee11ac2559f8" providerId="LiveId" clId="{8D635BDE-284E-42CA-B041-E00546BE1BF4}" dt="2023-07-20T08:56:14.576" v="646" actId="478"/>
          <ac:cxnSpMkLst>
            <pc:docMk/>
            <pc:sldMk cId="1212531831" sldId="1060"/>
            <ac:cxnSpMk id="446" creationId="{8CC3E6DF-F6EA-4B53-97CE-7F67D5BA3643}"/>
          </ac:cxnSpMkLst>
        </pc:cxnChg>
        <pc:cxnChg chg="mod">
          <ac:chgData name="padmashreereddy22@gmail.com" userId="890bee11ac2559f8" providerId="LiveId" clId="{8D635BDE-284E-42CA-B041-E00546BE1BF4}" dt="2023-07-20T08:31:52.995" v="429"/>
          <ac:cxnSpMkLst>
            <pc:docMk/>
            <pc:sldMk cId="1212531831" sldId="1060"/>
            <ac:cxnSpMk id="447" creationId="{1FDB16C7-8B53-4A56-9D74-4D17AF49BEB4}"/>
          </ac:cxnSpMkLst>
        </pc:cxnChg>
        <pc:cxnChg chg="mod">
          <ac:chgData name="padmashreereddy22@gmail.com" userId="890bee11ac2559f8" providerId="LiveId" clId="{8D635BDE-284E-42CA-B041-E00546BE1BF4}" dt="2023-07-20T08:31:52.995" v="429"/>
          <ac:cxnSpMkLst>
            <pc:docMk/>
            <pc:sldMk cId="1212531831" sldId="1060"/>
            <ac:cxnSpMk id="448" creationId="{A4445F45-9721-443C-82F1-0299B452BDD3}"/>
          </ac:cxnSpMkLst>
        </pc:cxnChg>
        <pc:cxnChg chg="mod">
          <ac:chgData name="padmashreereddy22@gmail.com" userId="890bee11ac2559f8" providerId="LiveId" clId="{8D635BDE-284E-42CA-B041-E00546BE1BF4}" dt="2023-07-20T08:31:52.995" v="429"/>
          <ac:cxnSpMkLst>
            <pc:docMk/>
            <pc:sldMk cId="1212531831" sldId="1060"/>
            <ac:cxnSpMk id="449" creationId="{9BD42F78-3C7A-47BE-A88E-AF25A980D4DA}"/>
          </ac:cxnSpMkLst>
        </pc:cxnChg>
        <pc:cxnChg chg="mod">
          <ac:chgData name="padmashreereddy22@gmail.com" userId="890bee11ac2559f8" providerId="LiveId" clId="{8D635BDE-284E-42CA-B041-E00546BE1BF4}" dt="2023-07-20T08:31:52.995" v="429"/>
          <ac:cxnSpMkLst>
            <pc:docMk/>
            <pc:sldMk cId="1212531831" sldId="1060"/>
            <ac:cxnSpMk id="465" creationId="{38FEFDCB-03B9-44C2-97AB-4BB671B61B80}"/>
          </ac:cxnSpMkLst>
        </pc:cxnChg>
        <pc:cxnChg chg="mod">
          <ac:chgData name="padmashreereddy22@gmail.com" userId="890bee11ac2559f8" providerId="LiveId" clId="{8D635BDE-284E-42CA-B041-E00546BE1BF4}" dt="2023-07-20T08:31:52.995" v="429"/>
          <ac:cxnSpMkLst>
            <pc:docMk/>
            <pc:sldMk cId="1212531831" sldId="1060"/>
            <ac:cxnSpMk id="471" creationId="{72AE75BD-1E00-4BB0-99E3-F7C6E6578F19}"/>
          </ac:cxnSpMkLst>
        </pc:cxnChg>
        <pc:cxnChg chg="mod">
          <ac:chgData name="padmashreereddy22@gmail.com" userId="890bee11ac2559f8" providerId="LiveId" clId="{8D635BDE-284E-42CA-B041-E00546BE1BF4}" dt="2023-07-20T08:56:14.576" v="646" actId="478"/>
          <ac:cxnSpMkLst>
            <pc:docMk/>
            <pc:sldMk cId="1212531831" sldId="1060"/>
            <ac:cxnSpMk id="473" creationId="{3C8C74B7-A1D6-4544-8E7E-E788382E37C3}"/>
          </ac:cxnSpMkLst>
        </pc:cxnChg>
        <pc:cxnChg chg="mod">
          <ac:chgData name="padmashreereddy22@gmail.com" userId="890bee11ac2559f8" providerId="LiveId" clId="{8D635BDE-284E-42CA-B041-E00546BE1BF4}" dt="2023-07-20T08:31:52.995" v="429"/>
          <ac:cxnSpMkLst>
            <pc:docMk/>
            <pc:sldMk cId="1212531831" sldId="1060"/>
            <ac:cxnSpMk id="474" creationId="{AA78E97A-AD78-4B9E-9245-4ABD9A1D6BB0}"/>
          </ac:cxnSpMkLst>
        </pc:cxnChg>
        <pc:cxnChg chg="mod">
          <ac:chgData name="padmashreereddy22@gmail.com" userId="890bee11ac2559f8" providerId="LiveId" clId="{8D635BDE-284E-42CA-B041-E00546BE1BF4}" dt="2023-07-20T08:56:14.576" v="646" actId="478"/>
          <ac:cxnSpMkLst>
            <pc:docMk/>
            <pc:sldMk cId="1212531831" sldId="1060"/>
            <ac:cxnSpMk id="475" creationId="{E3EB43C1-F3B6-4F79-B70D-637AAB94D967}"/>
          </ac:cxnSpMkLst>
        </pc:cxnChg>
        <pc:cxnChg chg="mod">
          <ac:chgData name="padmashreereddy22@gmail.com" userId="890bee11ac2559f8" providerId="LiveId" clId="{8D635BDE-284E-42CA-B041-E00546BE1BF4}" dt="2023-07-20T08:31:52.995" v="429"/>
          <ac:cxnSpMkLst>
            <pc:docMk/>
            <pc:sldMk cId="1212531831" sldId="1060"/>
            <ac:cxnSpMk id="476" creationId="{A0A1471B-EA4B-423B-8050-91E5A5B1B84A}"/>
          </ac:cxnSpMkLst>
        </pc:cxnChg>
        <pc:cxnChg chg="mod">
          <ac:chgData name="padmashreereddy22@gmail.com" userId="890bee11ac2559f8" providerId="LiveId" clId="{8D635BDE-284E-42CA-B041-E00546BE1BF4}" dt="2023-07-20T08:31:52.995" v="429"/>
          <ac:cxnSpMkLst>
            <pc:docMk/>
            <pc:sldMk cId="1212531831" sldId="1060"/>
            <ac:cxnSpMk id="477" creationId="{A778D2DD-361B-4F5C-9288-947FE3D35F05}"/>
          </ac:cxnSpMkLst>
        </pc:cxnChg>
        <pc:cxnChg chg="mod">
          <ac:chgData name="padmashreereddy22@gmail.com" userId="890bee11ac2559f8" providerId="LiveId" clId="{8D635BDE-284E-42CA-B041-E00546BE1BF4}" dt="2023-07-20T08:31:52.995" v="429"/>
          <ac:cxnSpMkLst>
            <pc:docMk/>
            <pc:sldMk cId="1212531831" sldId="1060"/>
            <ac:cxnSpMk id="478" creationId="{AEB455BD-DE5E-4E55-93A5-F63030FF9658}"/>
          </ac:cxnSpMkLst>
        </pc:cxnChg>
        <pc:cxnChg chg="mod">
          <ac:chgData name="padmashreereddy22@gmail.com" userId="890bee11ac2559f8" providerId="LiveId" clId="{8D635BDE-284E-42CA-B041-E00546BE1BF4}" dt="2023-07-20T08:31:52.995" v="429"/>
          <ac:cxnSpMkLst>
            <pc:docMk/>
            <pc:sldMk cId="1212531831" sldId="1060"/>
            <ac:cxnSpMk id="494" creationId="{9808A64E-9D04-4CCD-A4D2-DCF57CCAA7BA}"/>
          </ac:cxnSpMkLst>
        </pc:cxnChg>
        <pc:cxnChg chg="mod">
          <ac:chgData name="padmashreereddy22@gmail.com" userId="890bee11ac2559f8" providerId="LiveId" clId="{8D635BDE-284E-42CA-B041-E00546BE1BF4}" dt="2023-07-20T08:31:52.995" v="429"/>
          <ac:cxnSpMkLst>
            <pc:docMk/>
            <pc:sldMk cId="1212531831" sldId="1060"/>
            <ac:cxnSpMk id="500" creationId="{769FC025-7928-455A-AB0F-B0C088BE8F58}"/>
          </ac:cxnSpMkLst>
        </pc:cxnChg>
        <pc:cxnChg chg="mod">
          <ac:chgData name="padmashreereddy22@gmail.com" userId="890bee11ac2559f8" providerId="LiveId" clId="{8D635BDE-284E-42CA-B041-E00546BE1BF4}" dt="2023-07-20T08:56:14.576" v="646" actId="478"/>
          <ac:cxnSpMkLst>
            <pc:docMk/>
            <pc:sldMk cId="1212531831" sldId="1060"/>
            <ac:cxnSpMk id="502" creationId="{AA942D42-FB1E-4656-92BC-C0C57060EF89}"/>
          </ac:cxnSpMkLst>
        </pc:cxnChg>
        <pc:cxnChg chg="mod">
          <ac:chgData name="padmashreereddy22@gmail.com" userId="890bee11ac2559f8" providerId="LiveId" clId="{8D635BDE-284E-42CA-B041-E00546BE1BF4}" dt="2023-07-20T08:31:52.995" v="429"/>
          <ac:cxnSpMkLst>
            <pc:docMk/>
            <pc:sldMk cId="1212531831" sldId="1060"/>
            <ac:cxnSpMk id="503" creationId="{A6CF0E4C-ECD2-43D4-A97A-907FC7635222}"/>
          </ac:cxnSpMkLst>
        </pc:cxnChg>
        <pc:cxnChg chg="mod">
          <ac:chgData name="padmashreereddy22@gmail.com" userId="890bee11ac2559f8" providerId="LiveId" clId="{8D635BDE-284E-42CA-B041-E00546BE1BF4}" dt="2023-07-20T08:56:14.576" v="646" actId="478"/>
          <ac:cxnSpMkLst>
            <pc:docMk/>
            <pc:sldMk cId="1212531831" sldId="1060"/>
            <ac:cxnSpMk id="504" creationId="{358387B5-6229-403C-A117-041ADDB6E604}"/>
          </ac:cxnSpMkLst>
        </pc:cxnChg>
        <pc:cxnChg chg="mod">
          <ac:chgData name="padmashreereddy22@gmail.com" userId="890bee11ac2559f8" providerId="LiveId" clId="{8D635BDE-284E-42CA-B041-E00546BE1BF4}" dt="2023-07-20T08:31:52.995" v="429"/>
          <ac:cxnSpMkLst>
            <pc:docMk/>
            <pc:sldMk cId="1212531831" sldId="1060"/>
            <ac:cxnSpMk id="505" creationId="{14FBB8EF-6308-416B-8EFE-33F799A9B518}"/>
          </ac:cxnSpMkLst>
        </pc:cxnChg>
        <pc:cxnChg chg="mod">
          <ac:chgData name="padmashreereddy22@gmail.com" userId="890bee11ac2559f8" providerId="LiveId" clId="{8D635BDE-284E-42CA-B041-E00546BE1BF4}" dt="2023-07-20T08:31:52.995" v="429"/>
          <ac:cxnSpMkLst>
            <pc:docMk/>
            <pc:sldMk cId="1212531831" sldId="1060"/>
            <ac:cxnSpMk id="506" creationId="{DFD788AB-CA73-4745-A889-09C0B0A08E92}"/>
          </ac:cxnSpMkLst>
        </pc:cxnChg>
        <pc:cxnChg chg="mod">
          <ac:chgData name="padmashreereddy22@gmail.com" userId="890bee11ac2559f8" providerId="LiveId" clId="{8D635BDE-284E-42CA-B041-E00546BE1BF4}" dt="2023-07-20T08:31:52.995" v="429"/>
          <ac:cxnSpMkLst>
            <pc:docMk/>
            <pc:sldMk cId="1212531831" sldId="1060"/>
            <ac:cxnSpMk id="507" creationId="{5F12E634-0D96-4FBD-9847-865E16580C5B}"/>
          </ac:cxnSpMkLst>
        </pc:cxnChg>
        <pc:cxnChg chg="mod">
          <ac:chgData name="padmashreereddy22@gmail.com" userId="890bee11ac2559f8" providerId="LiveId" clId="{8D635BDE-284E-42CA-B041-E00546BE1BF4}" dt="2023-07-20T08:31:52.995" v="429"/>
          <ac:cxnSpMkLst>
            <pc:docMk/>
            <pc:sldMk cId="1212531831" sldId="1060"/>
            <ac:cxnSpMk id="523" creationId="{0929F24A-F071-4D82-9B28-B2F58FB9947E}"/>
          </ac:cxnSpMkLst>
        </pc:cxnChg>
        <pc:cxnChg chg="mod">
          <ac:chgData name="padmashreereddy22@gmail.com" userId="890bee11ac2559f8" providerId="LiveId" clId="{8D635BDE-284E-42CA-B041-E00546BE1BF4}" dt="2023-07-20T08:31:52.995" v="429"/>
          <ac:cxnSpMkLst>
            <pc:docMk/>
            <pc:sldMk cId="1212531831" sldId="1060"/>
            <ac:cxnSpMk id="529" creationId="{45806DDA-2BE7-47F0-9261-FF160FEE636A}"/>
          </ac:cxnSpMkLst>
        </pc:cxnChg>
        <pc:cxnChg chg="mod">
          <ac:chgData name="padmashreereddy22@gmail.com" userId="890bee11ac2559f8" providerId="LiveId" clId="{8D635BDE-284E-42CA-B041-E00546BE1BF4}" dt="2023-07-20T08:56:14.576" v="646" actId="478"/>
          <ac:cxnSpMkLst>
            <pc:docMk/>
            <pc:sldMk cId="1212531831" sldId="1060"/>
            <ac:cxnSpMk id="531" creationId="{AE1FDD89-A15A-41C0-B7FA-8F439D21E675}"/>
          </ac:cxnSpMkLst>
        </pc:cxnChg>
        <pc:cxnChg chg="mod">
          <ac:chgData name="padmashreereddy22@gmail.com" userId="890bee11ac2559f8" providerId="LiveId" clId="{8D635BDE-284E-42CA-B041-E00546BE1BF4}" dt="2023-07-20T08:31:52.995" v="429"/>
          <ac:cxnSpMkLst>
            <pc:docMk/>
            <pc:sldMk cId="1212531831" sldId="1060"/>
            <ac:cxnSpMk id="532" creationId="{1689DE8E-6C27-4222-AA34-CFEC24A46924}"/>
          </ac:cxnSpMkLst>
        </pc:cxnChg>
        <pc:cxnChg chg="mod">
          <ac:chgData name="padmashreereddy22@gmail.com" userId="890bee11ac2559f8" providerId="LiveId" clId="{8D635BDE-284E-42CA-B041-E00546BE1BF4}" dt="2023-07-20T08:56:14.576" v="646" actId="478"/>
          <ac:cxnSpMkLst>
            <pc:docMk/>
            <pc:sldMk cId="1212531831" sldId="1060"/>
            <ac:cxnSpMk id="533" creationId="{956C2325-BBD6-4461-B58A-F101011B8C06}"/>
          </ac:cxnSpMkLst>
        </pc:cxnChg>
        <pc:cxnChg chg="mod">
          <ac:chgData name="padmashreereddy22@gmail.com" userId="890bee11ac2559f8" providerId="LiveId" clId="{8D635BDE-284E-42CA-B041-E00546BE1BF4}" dt="2023-07-20T08:31:52.995" v="429"/>
          <ac:cxnSpMkLst>
            <pc:docMk/>
            <pc:sldMk cId="1212531831" sldId="1060"/>
            <ac:cxnSpMk id="534" creationId="{8D1FD021-57EA-4965-BA10-55AECEE74610}"/>
          </ac:cxnSpMkLst>
        </pc:cxnChg>
        <pc:cxnChg chg="mod">
          <ac:chgData name="padmashreereddy22@gmail.com" userId="890bee11ac2559f8" providerId="LiveId" clId="{8D635BDE-284E-42CA-B041-E00546BE1BF4}" dt="2023-07-20T08:31:52.995" v="429"/>
          <ac:cxnSpMkLst>
            <pc:docMk/>
            <pc:sldMk cId="1212531831" sldId="1060"/>
            <ac:cxnSpMk id="535" creationId="{80C707E7-52D2-41FC-8257-786581587A1A}"/>
          </ac:cxnSpMkLst>
        </pc:cxnChg>
        <pc:cxnChg chg="mod">
          <ac:chgData name="padmashreereddy22@gmail.com" userId="890bee11ac2559f8" providerId="LiveId" clId="{8D635BDE-284E-42CA-B041-E00546BE1BF4}" dt="2023-07-20T08:31:52.995" v="429"/>
          <ac:cxnSpMkLst>
            <pc:docMk/>
            <pc:sldMk cId="1212531831" sldId="1060"/>
            <ac:cxnSpMk id="536" creationId="{BB7A5354-E6AF-4686-84D0-938A012AB5AE}"/>
          </ac:cxnSpMkLst>
        </pc:cxnChg>
        <pc:cxnChg chg="mod">
          <ac:chgData name="padmashreereddy22@gmail.com" userId="890bee11ac2559f8" providerId="LiveId" clId="{8D635BDE-284E-42CA-B041-E00546BE1BF4}" dt="2023-07-20T08:31:52.995" v="429"/>
          <ac:cxnSpMkLst>
            <pc:docMk/>
            <pc:sldMk cId="1212531831" sldId="1060"/>
            <ac:cxnSpMk id="552" creationId="{6A57E698-373C-4EFF-BFBC-CAB33E86C832}"/>
          </ac:cxnSpMkLst>
        </pc:cxnChg>
        <pc:cxnChg chg="mod">
          <ac:chgData name="padmashreereddy22@gmail.com" userId="890bee11ac2559f8" providerId="LiveId" clId="{8D635BDE-284E-42CA-B041-E00546BE1BF4}" dt="2023-07-20T08:31:52.995" v="429"/>
          <ac:cxnSpMkLst>
            <pc:docMk/>
            <pc:sldMk cId="1212531831" sldId="1060"/>
            <ac:cxnSpMk id="558" creationId="{54D66C32-1C60-4E44-B5A1-1ECA6FACAA5B}"/>
          </ac:cxnSpMkLst>
        </pc:cxnChg>
        <pc:cxnChg chg="mod">
          <ac:chgData name="padmashreereddy22@gmail.com" userId="890bee11ac2559f8" providerId="LiveId" clId="{8D635BDE-284E-42CA-B041-E00546BE1BF4}" dt="2023-07-20T08:56:14.576" v="646" actId="478"/>
          <ac:cxnSpMkLst>
            <pc:docMk/>
            <pc:sldMk cId="1212531831" sldId="1060"/>
            <ac:cxnSpMk id="560" creationId="{58D34D50-B2B0-4B6A-8464-7583EF6C194F}"/>
          </ac:cxnSpMkLst>
        </pc:cxnChg>
        <pc:cxnChg chg="mod">
          <ac:chgData name="padmashreereddy22@gmail.com" userId="890bee11ac2559f8" providerId="LiveId" clId="{8D635BDE-284E-42CA-B041-E00546BE1BF4}" dt="2023-07-20T08:31:52.995" v="429"/>
          <ac:cxnSpMkLst>
            <pc:docMk/>
            <pc:sldMk cId="1212531831" sldId="1060"/>
            <ac:cxnSpMk id="561" creationId="{9FA44DD4-3B63-4D80-B080-A1AD627C451A}"/>
          </ac:cxnSpMkLst>
        </pc:cxnChg>
        <pc:cxnChg chg="mod">
          <ac:chgData name="padmashreereddy22@gmail.com" userId="890bee11ac2559f8" providerId="LiveId" clId="{8D635BDE-284E-42CA-B041-E00546BE1BF4}" dt="2023-07-20T08:56:14.576" v="646" actId="478"/>
          <ac:cxnSpMkLst>
            <pc:docMk/>
            <pc:sldMk cId="1212531831" sldId="1060"/>
            <ac:cxnSpMk id="562" creationId="{B377F765-BAF4-4991-85AE-69500B81DF43}"/>
          </ac:cxnSpMkLst>
        </pc:cxnChg>
        <pc:cxnChg chg="mod">
          <ac:chgData name="padmashreereddy22@gmail.com" userId="890bee11ac2559f8" providerId="LiveId" clId="{8D635BDE-284E-42CA-B041-E00546BE1BF4}" dt="2023-07-20T08:31:52.995" v="429"/>
          <ac:cxnSpMkLst>
            <pc:docMk/>
            <pc:sldMk cId="1212531831" sldId="1060"/>
            <ac:cxnSpMk id="563" creationId="{1DAF5380-D380-4B3E-B5A0-80516F28D197}"/>
          </ac:cxnSpMkLst>
        </pc:cxnChg>
        <pc:cxnChg chg="mod">
          <ac:chgData name="padmashreereddy22@gmail.com" userId="890bee11ac2559f8" providerId="LiveId" clId="{8D635BDE-284E-42CA-B041-E00546BE1BF4}" dt="2023-07-20T08:31:52.995" v="429"/>
          <ac:cxnSpMkLst>
            <pc:docMk/>
            <pc:sldMk cId="1212531831" sldId="1060"/>
            <ac:cxnSpMk id="564" creationId="{4DBA5778-0D0D-41EA-969D-6C22B0375397}"/>
          </ac:cxnSpMkLst>
        </pc:cxnChg>
        <pc:cxnChg chg="mod">
          <ac:chgData name="padmashreereddy22@gmail.com" userId="890bee11ac2559f8" providerId="LiveId" clId="{8D635BDE-284E-42CA-B041-E00546BE1BF4}" dt="2023-07-20T08:31:52.995" v="429"/>
          <ac:cxnSpMkLst>
            <pc:docMk/>
            <pc:sldMk cId="1212531831" sldId="1060"/>
            <ac:cxnSpMk id="565" creationId="{0990BFBF-EC7D-4CA5-9EA9-448473F7F4E6}"/>
          </ac:cxnSpMkLst>
        </pc:cxnChg>
        <pc:cxnChg chg="mod">
          <ac:chgData name="padmashreereddy22@gmail.com" userId="890bee11ac2559f8" providerId="LiveId" clId="{8D635BDE-284E-42CA-B041-E00546BE1BF4}" dt="2023-07-20T08:31:52.995" v="429"/>
          <ac:cxnSpMkLst>
            <pc:docMk/>
            <pc:sldMk cId="1212531831" sldId="1060"/>
            <ac:cxnSpMk id="581" creationId="{DA2DD8BC-8E2C-4A7D-8E26-EBDAA7093D1C}"/>
          </ac:cxnSpMkLst>
        </pc:cxnChg>
        <pc:cxnChg chg="mod">
          <ac:chgData name="padmashreereddy22@gmail.com" userId="890bee11ac2559f8" providerId="LiveId" clId="{8D635BDE-284E-42CA-B041-E00546BE1BF4}" dt="2023-07-20T08:31:52.995" v="429"/>
          <ac:cxnSpMkLst>
            <pc:docMk/>
            <pc:sldMk cId="1212531831" sldId="1060"/>
            <ac:cxnSpMk id="587" creationId="{3E0D20A4-4F6D-4FED-8FEF-1F00A10AB15C}"/>
          </ac:cxnSpMkLst>
        </pc:cxnChg>
        <pc:cxnChg chg="mod">
          <ac:chgData name="padmashreereddy22@gmail.com" userId="890bee11ac2559f8" providerId="LiveId" clId="{8D635BDE-284E-42CA-B041-E00546BE1BF4}" dt="2023-07-20T08:56:14.576" v="646" actId="478"/>
          <ac:cxnSpMkLst>
            <pc:docMk/>
            <pc:sldMk cId="1212531831" sldId="1060"/>
            <ac:cxnSpMk id="589" creationId="{911B9AB5-77AE-44E3-A743-1E4056B053AC}"/>
          </ac:cxnSpMkLst>
        </pc:cxnChg>
        <pc:cxnChg chg="mod">
          <ac:chgData name="padmashreereddy22@gmail.com" userId="890bee11ac2559f8" providerId="LiveId" clId="{8D635BDE-284E-42CA-B041-E00546BE1BF4}" dt="2023-07-20T08:31:52.995" v="429"/>
          <ac:cxnSpMkLst>
            <pc:docMk/>
            <pc:sldMk cId="1212531831" sldId="1060"/>
            <ac:cxnSpMk id="590" creationId="{7FDA652D-E6DE-4960-93AF-9964C53DF6F8}"/>
          </ac:cxnSpMkLst>
        </pc:cxnChg>
        <pc:cxnChg chg="mod">
          <ac:chgData name="padmashreereddy22@gmail.com" userId="890bee11ac2559f8" providerId="LiveId" clId="{8D635BDE-284E-42CA-B041-E00546BE1BF4}" dt="2023-07-20T08:56:14.576" v="646" actId="478"/>
          <ac:cxnSpMkLst>
            <pc:docMk/>
            <pc:sldMk cId="1212531831" sldId="1060"/>
            <ac:cxnSpMk id="591" creationId="{EFC5E40F-80B0-4888-941D-8833C057169A}"/>
          </ac:cxnSpMkLst>
        </pc:cxnChg>
        <pc:cxnChg chg="mod">
          <ac:chgData name="padmashreereddy22@gmail.com" userId="890bee11ac2559f8" providerId="LiveId" clId="{8D635BDE-284E-42CA-B041-E00546BE1BF4}" dt="2023-07-20T08:31:52.995" v="429"/>
          <ac:cxnSpMkLst>
            <pc:docMk/>
            <pc:sldMk cId="1212531831" sldId="1060"/>
            <ac:cxnSpMk id="592" creationId="{B6A03A1F-6273-4C64-816A-39AA0A7FABDE}"/>
          </ac:cxnSpMkLst>
        </pc:cxnChg>
        <pc:cxnChg chg="mod">
          <ac:chgData name="padmashreereddy22@gmail.com" userId="890bee11ac2559f8" providerId="LiveId" clId="{8D635BDE-284E-42CA-B041-E00546BE1BF4}" dt="2023-07-20T08:31:52.995" v="429"/>
          <ac:cxnSpMkLst>
            <pc:docMk/>
            <pc:sldMk cId="1212531831" sldId="1060"/>
            <ac:cxnSpMk id="593" creationId="{FCE6DA64-60CB-47E5-8AD6-B1EE3793135B}"/>
          </ac:cxnSpMkLst>
        </pc:cxnChg>
        <pc:cxnChg chg="mod">
          <ac:chgData name="padmashreereddy22@gmail.com" userId="890bee11ac2559f8" providerId="LiveId" clId="{8D635BDE-284E-42CA-B041-E00546BE1BF4}" dt="2023-07-20T08:31:52.995" v="429"/>
          <ac:cxnSpMkLst>
            <pc:docMk/>
            <pc:sldMk cId="1212531831" sldId="1060"/>
            <ac:cxnSpMk id="594" creationId="{A42BC6AE-64BA-4AEC-8014-2CFF65045AF6}"/>
          </ac:cxnSpMkLst>
        </pc:cxnChg>
        <pc:cxnChg chg="mod">
          <ac:chgData name="padmashreereddy22@gmail.com" userId="890bee11ac2559f8" providerId="LiveId" clId="{8D635BDE-284E-42CA-B041-E00546BE1BF4}" dt="2023-07-20T08:56:23.501" v="647"/>
          <ac:cxnSpMkLst>
            <pc:docMk/>
            <pc:sldMk cId="1212531831" sldId="1060"/>
            <ac:cxnSpMk id="624" creationId="{6B88BBBF-2C99-4FC0-8EDE-5433B5CD0F8C}"/>
          </ac:cxnSpMkLst>
        </pc:cxnChg>
        <pc:cxnChg chg="mod">
          <ac:chgData name="padmashreereddy22@gmail.com" userId="890bee11ac2559f8" providerId="LiveId" clId="{8D635BDE-284E-42CA-B041-E00546BE1BF4}" dt="2023-07-20T08:56:23.501" v="647"/>
          <ac:cxnSpMkLst>
            <pc:docMk/>
            <pc:sldMk cId="1212531831" sldId="1060"/>
            <ac:cxnSpMk id="625" creationId="{93C02AF5-8AE1-45B3-A710-B4036F48A28D}"/>
          </ac:cxnSpMkLst>
        </pc:cxnChg>
        <pc:cxnChg chg="mod">
          <ac:chgData name="padmashreereddy22@gmail.com" userId="890bee11ac2559f8" providerId="LiveId" clId="{8D635BDE-284E-42CA-B041-E00546BE1BF4}" dt="2023-07-20T08:56:23.501" v="647"/>
          <ac:cxnSpMkLst>
            <pc:docMk/>
            <pc:sldMk cId="1212531831" sldId="1060"/>
            <ac:cxnSpMk id="626" creationId="{348B462C-2367-449F-9E93-BB15357D21BE}"/>
          </ac:cxnSpMkLst>
        </pc:cxnChg>
        <pc:cxnChg chg="mod">
          <ac:chgData name="padmashreereddy22@gmail.com" userId="890bee11ac2559f8" providerId="LiveId" clId="{8D635BDE-284E-42CA-B041-E00546BE1BF4}" dt="2023-07-20T08:56:23.501" v="647"/>
          <ac:cxnSpMkLst>
            <pc:docMk/>
            <pc:sldMk cId="1212531831" sldId="1060"/>
            <ac:cxnSpMk id="627" creationId="{F5285472-49BE-478F-BBDF-BC0A2529AB7C}"/>
          </ac:cxnSpMkLst>
        </pc:cxnChg>
        <pc:cxnChg chg="mod">
          <ac:chgData name="padmashreereddy22@gmail.com" userId="890bee11ac2559f8" providerId="LiveId" clId="{8D635BDE-284E-42CA-B041-E00546BE1BF4}" dt="2023-07-20T08:56:23.501" v="647"/>
          <ac:cxnSpMkLst>
            <pc:docMk/>
            <pc:sldMk cId="1212531831" sldId="1060"/>
            <ac:cxnSpMk id="628" creationId="{E7984650-9538-4246-8951-076F76E63C39}"/>
          </ac:cxnSpMkLst>
        </pc:cxnChg>
        <pc:cxnChg chg="mod">
          <ac:chgData name="padmashreereddy22@gmail.com" userId="890bee11ac2559f8" providerId="LiveId" clId="{8D635BDE-284E-42CA-B041-E00546BE1BF4}" dt="2023-07-20T08:56:23.501" v="647"/>
          <ac:cxnSpMkLst>
            <pc:docMk/>
            <pc:sldMk cId="1212531831" sldId="1060"/>
            <ac:cxnSpMk id="629" creationId="{7D641C1B-35F8-426B-8EFE-95A331791D71}"/>
          </ac:cxnSpMkLst>
        </pc:cxnChg>
        <pc:cxnChg chg="mod">
          <ac:chgData name="padmashreereddy22@gmail.com" userId="890bee11ac2559f8" providerId="LiveId" clId="{8D635BDE-284E-42CA-B041-E00546BE1BF4}" dt="2023-07-20T08:56:23.501" v="647"/>
          <ac:cxnSpMkLst>
            <pc:docMk/>
            <pc:sldMk cId="1212531831" sldId="1060"/>
            <ac:cxnSpMk id="632" creationId="{417AEE76-D82F-4E1D-9F07-62B48CB42C0A}"/>
          </ac:cxnSpMkLst>
        </pc:cxnChg>
        <pc:cxnChg chg="mod">
          <ac:chgData name="padmashreereddy22@gmail.com" userId="890bee11ac2559f8" providerId="LiveId" clId="{8D635BDE-284E-42CA-B041-E00546BE1BF4}" dt="2023-07-20T08:56:23.501" v="647"/>
          <ac:cxnSpMkLst>
            <pc:docMk/>
            <pc:sldMk cId="1212531831" sldId="1060"/>
            <ac:cxnSpMk id="633" creationId="{DD0B5E42-5358-469C-954D-089040ECC2D5}"/>
          </ac:cxnSpMkLst>
        </pc:cxnChg>
        <pc:cxnChg chg="mod">
          <ac:chgData name="padmashreereddy22@gmail.com" userId="890bee11ac2559f8" providerId="LiveId" clId="{8D635BDE-284E-42CA-B041-E00546BE1BF4}" dt="2023-07-20T08:56:23.501" v="647"/>
          <ac:cxnSpMkLst>
            <pc:docMk/>
            <pc:sldMk cId="1212531831" sldId="1060"/>
            <ac:cxnSpMk id="634" creationId="{E413E31A-D641-4F27-B0D6-BB9B58197114}"/>
          </ac:cxnSpMkLst>
        </pc:cxnChg>
        <pc:cxnChg chg="mod">
          <ac:chgData name="padmashreereddy22@gmail.com" userId="890bee11ac2559f8" providerId="LiveId" clId="{8D635BDE-284E-42CA-B041-E00546BE1BF4}" dt="2023-07-20T08:56:23.501" v="647"/>
          <ac:cxnSpMkLst>
            <pc:docMk/>
            <pc:sldMk cId="1212531831" sldId="1060"/>
            <ac:cxnSpMk id="635" creationId="{0F0C32D7-341C-44B7-95EC-12E885430743}"/>
          </ac:cxnSpMkLst>
        </pc:cxnChg>
        <pc:cxnChg chg="mod">
          <ac:chgData name="padmashreereddy22@gmail.com" userId="890bee11ac2559f8" providerId="LiveId" clId="{8D635BDE-284E-42CA-B041-E00546BE1BF4}" dt="2023-07-20T08:56:23.501" v="647"/>
          <ac:cxnSpMkLst>
            <pc:docMk/>
            <pc:sldMk cId="1212531831" sldId="1060"/>
            <ac:cxnSpMk id="636" creationId="{ED5D7482-B4AF-403C-B626-6CCD338F7905}"/>
          </ac:cxnSpMkLst>
        </pc:cxnChg>
        <pc:cxnChg chg="mod">
          <ac:chgData name="padmashreereddy22@gmail.com" userId="890bee11ac2559f8" providerId="LiveId" clId="{8D635BDE-284E-42CA-B041-E00546BE1BF4}" dt="2023-07-20T08:56:23.501" v="647"/>
          <ac:cxnSpMkLst>
            <pc:docMk/>
            <pc:sldMk cId="1212531831" sldId="1060"/>
            <ac:cxnSpMk id="638" creationId="{C2D4A156-BE97-41D4-923F-F7748994C3E3}"/>
          </ac:cxnSpMkLst>
        </pc:cxnChg>
        <pc:cxnChg chg="mod">
          <ac:chgData name="padmashreereddy22@gmail.com" userId="890bee11ac2559f8" providerId="LiveId" clId="{8D635BDE-284E-42CA-B041-E00546BE1BF4}" dt="2023-07-20T08:56:23.501" v="647"/>
          <ac:cxnSpMkLst>
            <pc:docMk/>
            <pc:sldMk cId="1212531831" sldId="1060"/>
            <ac:cxnSpMk id="639" creationId="{08144CBA-9ABF-4E01-B3B9-D46B3149BE97}"/>
          </ac:cxnSpMkLst>
        </pc:cxnChg>
        <pc:cxnChg chg="mod">
          <ac:chgData name="padmashreereddy22@gmail.com" userId="890bee11ac2559f8" providerId="LiveId" clId="{8D635BDE-284E-42CA-B041-E00546BE1BF4}" dt="2023-07-20T08:56:23.501" v="647"/>
          <ac:cxnSpMkLst>
            <pc:docMk/>
            <pc:sldMk cId="1212531831" sldId="1060"/>
            <ac:cxnSpMk id="640" creationId="{9145E46D-0523-4DDF-9B71-23C7D23274A6}"/>
          </ac:cxnSpMkLst>
        </pc:cxnChg>
        <pc:cxnChg chg="mod">
          <ac:chgData name="padmashreereddy22@gmail.com" userId="890bee11ac2559f8" providerId="LiveId" clId="{8D635BDE-284E-42CA-B041-E00546BE1BF4}" dt="2023-07-20T08:56:23.501" v="647"/>
          <ac:cxnSpMkLst>
            <pc:docMk/>
            <pc:sldMk cId="1212531831" sldId="1060"/>
            <ac:cxnSpMk id="641" creationId="{AFABF362-5C1B-4EB6-91B0-A07F170D047E}"/>
          </ac:cxnSpMkLst>
        </pc:cxnChg>
        <pc:cxnChg chg="mod">
          <ac:chgData name="padmashreereddy22@gmail.com" userId="890bee11ac2559f8" providerId="LiveId" clId="{8D635BDE-284E-42CA-B041-E00546BE1BF4}" dt="2023-07-20T08:56:23.501" v="647"/>
          <ac:cxnSpMkLst>
            <pc:docMk/>
            <pc:sldMk cId="1212531831" sldId="1060"/>
            <ac:cxnSpMk id="642" creationId="{E508C033-6FE9-4648-B077-916BDBB7B7BF}"/>
          </ac:cxnSpMkLst>
        </pc:cxnChg>
        <pc:cxnChg chg="mod">
          <ac:chgData name="padmashreereddy22@gmail.com" userId="890bee11ac2559f8" providerId="LiveId" clId="{8D635BDE-284E-42CA-B041-E00546BE1BF4}" dt="2023-07-20T08:56:23.501" v="647"/>
          <ac:cxnSpMkLst>
            <pc:docMk/>
            <pc:sldMk cId="1212531831" sldId="1060"/>
            <ac:cxnSpMk id="644" creationId="{237B05AD-46D2-4671-A9A2-D9ADD26F1F71}"/>
          </ac:cxnSpMkLst>
        </pc:cxnChg>
        <pc:cxnChg chg="mod">
          <ac:chgData name="padmashreereddy22@gmail.com" userId="890bee11ac2559f8" providerId="LiveId" clId="{8D635BDE-284E-42CA-B041-E00546BE1BF4}" dt="2023-07-20T08:56:23.501" v="647"/>
          <ac:cxnSpMkLst>
            <pc:docMk/>
            <pc:sldMk cId="1212531831" sldId="1060"/>
            <ac:cxnSpMk id="645" creationId="{6B7ADE8C-8D30-4382-B190-EE203D4945E8}"/>
          </ac:cxnSpMkLst>
        </pc:cxnChg>
        <pc:cxnChg chg="mod">
          <ac:chgData name="padmashreereddy22@gmail.com" userId="890bee11ac2559f8" providerId="LiveId" clId="{8D635BDE-284E-42CA-B041-E00546BE1BF4}" dt="2023-07-20T08:56:23.501" v="647"/>
          <ac:cxnSpMkLst>
            <pc:docMk/>
            <pc:sldMk cId="1212531831" sldId="1060"/>
            <ac:cxnSpMk id="646" creationId="{5EEEAD60-26A6-4A2D-A2E5-2D8CF6D23634}"/>
          </ac:cxnSpMkLst>
        </pc:cxnChg>
        <pc:cxnChg chg="mod">
          <ac:chgData name="padmashreereddy22@gmail.com" userId="890bee11ac2559f8" providerId="LiveId" clId="{8D635BDE-284E-42CA-B041-E00546BE1BF4}" dt="2023-07-20T08:56:23.501" v="647"/>
          <ac:cxnSpMkLst>
            <pc:docMk/>
            <pc:sldMk cId="1212531831" sldId="1060"/>
            <ac:cxnSpMk id="647" creationId="{9DFD9190-F5C8-48D4-9825-B5A693AF6A1F}"/>
          </ac:cxnSpMkLst>
        </pc:cxnChg>
        <pc:cxnChg chg="mod">
          <ac:chgData name="padmashreereddy22@gmail.com" userId="890bee11ac2559f8" providerId="LiveId" clId="{8D635BDE-284E-42CA-B041-E00546BE1BF4}" dt="2023-07-20T08:56:23.501" v="647"/>
          <ac:cxnSpMkLst>
            <pc:docMk/>
            <pc:sldMk cId="1212531831" sldId="1060"/>
            <ac:cxnSpMk id="648" creationId="{BF00AFD9-8DA3-4DB5-8668-C01DAB970B11}"/>
          </ac:cxnSpMkLst>
        </pc:cxnChg>
        <pc:cxnChg chg="mod">
          <ac:chgData name="padmashreereddy22@gmail.com" userId="890bee11ac2559f8" providerId="LiveId" clId="{8D635BDE-284E-42CA-B041-E00546BE1BF4}" dt="2023-07-20T08:56:23.501" v="647"/>
          <ac:cxnSpMkLst>
            <pc:docMk/>
            <pc:sldMk cId="1212531831" sldId="1060"/>
            <ac:cxnSpMk id="649" creationId="{91C28B99-299B-48DA-A07A-93E0C2C22CBE}"/>
          </ac:cxnSpMkLst>
        </pc:cxnChg>
        <pc:cxnChg chg="mod">
          <ac:chgData name="padmashreereddy22@gmail.com" userId="890bee11ac2559f8" providerId="LiveId" clId="{8D635BDE-284E-42CA-B041-E00546BE1BF4}" dt="2023-07-20T08:56:23.501" v="647"/>
          <ac:cxnSpMkLst>
            <pc:docMk/>
            <pc:sldMk cId="1212531831" sldId="1060"/>
            <ac:cxnSpMk id="650" creationId="{70286153-1A4F-421D-850D-A89EAAE33D73}"/>
          </ac:cxnSpMkLst>
        </pc:cxnChg>
        <pc:cxnChg chg="mod">
          <ac:chgData name="padmashreereddy22@gmail.com" userId="890bee11ac2559f8" providerId="LiveId" clId="{8D635BDE-284E-42CA-B041-E00546BE1BF4}" dt="2023-07-20T08:56:23.501" v="647"/>
          <ac:cxnSpMkLst>
            <pc:docMk/>
            <pc:sldMk cId="1212531831" sldId="1060"/>
            <ac:cxnSpMk id="651" creationId="{364CDD76-0397-43F8-8015-ED8F9BB4F073}"/>
          </ac:cxnSpMkLst>
        </pc:cxnChg>
        <pc:cxnChg chg="mod">
          <ac:chgData name="padmashreereddy22@gmail.com" userId="890bee11ac2559f8" providerId="LiveId" clId="{8D635BDE-284E-42CA-B041-E00546BE1BF4}" dt="2023-07-20T08:56:23.501" v="647"/>
          <ac:cxnSpMkLst>
            <pc:docMk/>
            <pc:sldMk cId="1212531831" sldId="1060"/>
            <ac:cxnSpMk id="652" creationId="{7D11BC2C-CC4D-42FE-936B-EA703AFA1F95}"/>
          </ac:cxnSpMkLst>
        </pc:cxnChg>
        <pc:cxnChg chg="mod">
          <ac:chgData name="padmashreereddy22@gmail.com" userId="890bee11ac2559f8" providerId="LiveId" clId="{8D635BDE-284E-42CA-B041-E00546BE1BF4}" dt="2023-07-20T08:56:23.501" v="647"/>
          <ac:cxnSpMkLst>
            <pc:docMk/>
            <pc:sldMk cId="1212531831" sldId="1060"/>
            <ac:cxnSpMk id="653" creationId="{F87A4185-9BA2-4F90-85F6-B92C1CC5D8DF}"/>
          </ac:cxnSpMkLst>
        </pc:cxnChg>
        <pc:cxnChg chg="mod">
          <ac:chgData name="padmashreereddy22@gmail.com" userId="890bee11ac2559f8" providerId="LiveId" clId="{8D635BDE-284E-42CA-B041-E00546BE1BF4}" dt="2023-07-20T08:56:23.501" v="647"/>
          <ac:cxnSpMkLst>
            <pc:docMk/>
            <pc:sldMk cId="1212531831" sldId="1060"/>
            <ac:cxnSpMk id="654" creationId="{3308B0CD-AA43-4A87-A368-C96FB7E72663}"/>
          </ac:cxnSpMkLst>
        </pc:cxnChg>
        <pc:cxnChg chg="mod">
          <ac:chgData name="padmashreereddy22@gmail.com" userId="890bee11ac2559f8" providerId="LiveId" clId="{8D635BDE-284E-42CA-B041-E00546BE1BF4}" dt="2023-07-20T08:56:23.501" v="647"/>
          <ac:cxnSpMkLst>
            <pc:docMk/>
            <pc:sldMk cId="1212531831" sldId="1060"/>
            <ac:cxnSpMk id="655" creationId="{B21F0DC0-F114-4431-9895-9240E8E4C866}"/>
          </ac:cxnSpMkLst>
        </pc:cxnChg>
        <pc:cxnChg chg="mod">
          <ac:chgData name="padmashreereddy22@gmail.com" userId="890bee11ac2559f8" providerId="LiveId" clId="{8D635BDE-284E-42CA-B041-E00546BE1BF4}" dt="2023-07-20T08:56:23.501" v="647"/>
          <ac:cxnSpMkLst>
            <pc:docMk/>
            <pc:sldMk cId="1212531831" sldId="1060"/>
            <ac:cxnSpMk id="656" creationId="{D01D5334-3C29-4881-9FE0-329E7BC841C0}"/>
          </ac:cxnSpMkLst>
        </pc:cxnChg>
        <pc:cxnChg chg="mod">
          <ac:chgData name="padmashreereddy22@gmail.com" userId="890bee11ac2559f8" providerId="LiveId" clId="{8D635BDE-284E-42CA-B041-E00546BE1BF4}" dt="2023-07-20T08:56:23.501" v="647"/>
          <ac:cxnSpMkLst>
            <pc:docMk/>
            <pc:sldMk cId="1212531831" sldId="1060"/>
            <ac:cxnSpMk id="657" creationId="{05CE525C-9F84-4943-9540-8363D8CB6E91}"/>
          </ac:cxnSpMkLst>
        </pc:cxnChg>
        <pc:cxnChg chg="mod">
          <ac:chgData name="padmashreereddy22@gmail.com" userId="890bee11ac2559f8" providerId="LiveId" clId="{8D635BDE-284E-42CA-B041-E00546BE1BF4}" dt="2023-07-20T08:56:23.501" v="647"/>
          <ac:cxnSpMkLst>
            <pc:docMk/>
            <pc:sldMk cId="1212531831" sldId="1060"/>
            <ac:cxnSpMk id="660" creationId="{2F87EED8-480F-4986-A23A-8A95D54188EC}"/>
          </ac:cxnSpMkLst>
        </pc:cxnChg>
        <pc:cxnChg chg="mod">
          <ac:chgData name="padmashreereddy22@gmail.com" userId="890bee11ac2559f8" providerId="LiveId" clId="{8D635BDE-284E-42CA-B041-E00546BE1BF4}" dt="2023-07-20T08:56:23.501" v="647"/>
          <ac:cxnSpMkLst>
            <pc:docMk/>
            <pc:sldMk cId="1212531831" sldId="1060"/>
            <ac:cxnSpMk id="661" creationId="{A4DAB051-734C-410E-8DFA-A15BCED85FAF}"/>
          </ac:cxnSpMkLst>
        </pc:cxnChg>
        <pc:cxnChg chg="mod">
          <ac:chgData name="padmashreereddy22@gmail.com" userId="890bee11ac2559f8" providerId="LiveId" clId="{8D635BDE-284E-42CA-B041-E00546BE1BF4}" dt="2023-07-20T08:56:23.501" v="647"/>
          <ac:cxnSpMkLst>
            <pc:docMk/>
            <pc:sldMk cId="1212531831" sldId="1060"/>
            <ac:cxnSpMk id="662" creationId="{74E2E724-340D-4033-9230-1DA603A02E40}"/>
          </ac:cxnSpMkLst>
        </pc:cxnChg>
        <pc:cxnChg chg="mod">
          <ac:chgData name="padmashreereddy22@gmail.com" userId="890bee11ac2559f8" providerId="LiveId" clId="{8D635BDE-284E-42CA-B041-E00546BE1BF4}" dt="2023-07-20T08:56:23.501" v="647"/>
          <ac:cxnSpMkLst>
            <pc:docMk/>
            <pc:sldMk cId="1212531831" sldId="1060"/>
            <ac:cxnSpMk id="663" creationId="{81C15495-3A2B-476F-A259-1AE9ED3347A3}"/>
          </ac:cxnSpMkLst>
        </pc:cxnChg>
        <pc:cxnChg chg="mod">
          <ac:chgData name="padmashreereddy22@gmail.com" userId="890bee11ac2559f8" providerId="LiveId" clId="{8D635BDE-284E-42CA-B041-E00546BE1BF4}" dt="2023-07-20T08:56:23.501" v="647"/>
          <ac:cxnSpMkLst>
            <pc:docMk/>
            <pc:sldMk cId="1212531831" sldId="1060"/>
            <ac:cxnSpMk id="664" creationId="{D6D70FEA-E867-4929-BD14-5C26D79AE946}"/>
          </ac:cxnSpMkLst>
        </pc:cxnChg>
        <pc:cxnChg chg="mod">
          <ac:chgData name="padmashreereddy22@gmail.com" userId="890bee11ac2559f8" providerId="LiveId" clId="{8D635BDE-284E-42CA-B041-E00546BE1BF4}" dt="2023-07-20T08:56:23.501" v="647"/>
          <ac:cxnSpMkLst>
            <pc:docMk/>
            <pc:sldMk cId="1212531831" sldId="1060"/>
            <ac:cxnSpMk id="665" creationId="{25281B14-AB43-4E89-83F1-EDBA4BE18D60}"/>
          </ac:cxnSpMkLst>
        </pc:cxnChg>
        <pc:cxnChg chg="mod">
          <ac:chgData name="padmashreereddy22@gmail.com" userId="890bee11ac2559f8" providerId="LiveId" clId="{8D635BDE-284E-42CA-B041-E00546BE1BF4}" dt="2023-07-20T08:56:23.501" v="647"/>
          <ac:cxnSpMkLst>
            <pc:docMk/>
            <pc:sldMk cId="1212531831" sldId="1060"/>
            <ac:cxnSpMk id="666" creationId="{0F0D31CA-EE14-43BF-8C31-AD90450C1B37}"/>
          </ac:cxnSpMkLst>
        </pc:cxnChg>
        <pc:cxnChg chg="mod">
          <ac:chgData name="padmashreereddy22@gmail.com" userId="890bee11ac2559f8" providerId="LiveId" clId="{8D635BDE-284E-42CA-B041-E00546BE1BF4}" dt="2023-07-20T08:56:23.501" v="647"/>
          <ac:cxnSpMkLst>
            <pc:docMk/>
            <pc:sldMk cId="1212531831" sldId="1060"/>
            <ac:cxnSpMk id="667" creationId="{FF788282-9D0F-4254-B02A-BA9B7003F5C8}"/>
          </ac:cxnSpMkLst>
        </pc:cxnChg>
        <pc:cxnChg chg="mod">
          <ac:chgData name="padmashreereddy22@gmail.com" userId="890bee11ac2559f8" providerId="LiveId" clId="{8D635BDE-284E-42CA-B041-E00546BE1BF4}" dt="2023-07-20T08:56:23.501" v="647"/>
          <ac:cxnSpMkLst>
            <pc:docMk/>
            <pc:sldMk cId="1212531831" sldId="1060"/>
            <ac:cxnSpMk id="668" creationId="{9058FA8E-7886-4895-98DA-2C40A6394DBB}"/>
          </ac:cxnSpMkLst>
        </pc:cxnChg>
        <pc:cxnChg chg="mod">
          <ac:chgData name="padmashreereddy22@gmail.com" userId="890bee11ac2559f8" providerId="LiveId" clId="{8D635BDE-284E-42CA-B041-E00546BE1BF4}" dt="2023-07-20T08:56:23.501" v="647"/>
          <ac:cxnSpMkLst>
            <pc:docMk/>
            <pc:sldMk cId="1212531831" sldId="1060"/>
            <ac:cxnSpMk id="669" creationId="{3CF5F0F4-1F52-4E05-A20A-CB8C1610D212}"/>
          </ac:cxnSpMkLst>
        </pc:cxnChg>
        <pc:cxnChg chg="mod">
          <ac:chgData name="padmashreereddy22@gmail.com" userId="890bee11ac2559f8" providerId="LiveId" clId="{8D635BDE-284E-42CA-B041-E00546BE1BF4}" dt="2023-07-20T08:56:23.501" v="647"/>
          <ac:cxnSpMkLst>
            <pc:docMk/>
            <pc:sldMk cId="1212531831" sldId="1060"/>
            <ac:cxnSpMk id="670" creationId="{0BA96E02-3A49-4669-8422-E0988EB30C2A}"/>
          </ac:cxnSpMkLst>
        </pc:cxnChg>
        <pc:cxnChg chg="mod">
          <ac:chgData name="padmashreereddy22@gmail.com" userId="890bee11ac2559f8" providerId="LiveId" clId="{8D635BDE-284E-42CA-B041-E00546BE1BF4}" dt="2023-07-20T08:56:23.501" v="647"/>
          <ac:cxnSpMkLst>
            <pc:docMk/>
            <pc:sldMk cId="1212531831" sldId="1060"/>
            <ac:cxnSpMk id="671" creationId="{B2430285-22E1-487D-B52D-B3D568D480A6}"/>
          </ac:cxnSpMkLst>
        </pc:cxnChg>
        <pc:cxnChg chg="mod">
          <ac:chgData name="padmashreereddy22@gmail.com" userId="890bee11ac2559f8" providerId="LiveId" clId="{8D635BDE-284E-42CA-B041-E00546BE1BF4}" dt="2023-07-20T08:56:23.501" v="647"/>
          <ac:cxnSpMkLst>
            <pc:docMk/>
            <pc:sldMk cId="1212531831" sldId="1060"/>
            <ac:cxnSpMk id="672" creationId="{A6192029-293A-4AB1-BDDA-3FD04A51407F}"/>
          </ac:cxnSpMkLst>
        </pc:cxnChg>
        <pc:cxnChg chg="mod">
          <ac:chgData name="padmashreereddy22@gmail.com" userId="890bee11ac2559f8" providerId="LiveId" clId="{8D635BDE-284E-42CA-B041-E00546BE1BF4}" dt="2023-07-20T08:56:23.501" v="647"/>
          <ac:cxnSpMkLst>
            <pc:docMk/>
            <pc:sldMk cId="1212531831" sldId="1060"/>
            <ac:cxnSpMk id="673" creationId="{A3C6B74D-DCFF-4D4D-8873-FF83D3CF3D96}"/>
          </ac:cxnSpMkLst>
        </pc:cxnChg>
        <pc:cxnChg chg="add mod">
          <ac:chgData name="padmashreereddy22@gmail.com" userId="890bee11ac2559f8" providerId="LiveId" clId="{8D635BDE-284E-42CA-B041-E00546BE1BF4}" dt="2023-07-20T08:56:23.501" v="647"/>
          <ac:cxnSpMkLst>
            <pc:docMk/>
            <pc:sldMk cId="1212531831" sldId="1060"/>
            <ac:cxnSpMk id="679" creationId="{08A278AF-9B31-4216-9062-0700BCEF142A}"/>
          </ac:cxnSpMkLst>
        </pc:cxnChg>
        <pc:cxnChg chg="add mod">
          <ac:chgData name="padmashreereddy22@gmail.com" userId="890bee11ac2559f8" providerId="LiveId" clId="{8D635BDE-284E-42CA-B041-E00546BE1BF4}" dt="2023-07-20T08:56:23.501" v="647"/>
          <ac:cxnSpMkLst>
            <pc:docMk/>
            <pc:sldMk cId="1212531831" sldId="1060"/>
            <ac:cxnSpMk id="680" creationId="{57E278C3-0300-4CA4-8C66-827F2C7CDFC3}"/>
          </ac:cxnSpMkLst>
        </pc:cxnChg>
        <pc:cxnChg chg="add mod">
          <ac:chgData name="padmashreereddy22@gmail.com" userId="890bee11ac2559f8" providerId="LiveId" clId="{8D635BDE-284E-42CA-B041-E00546BE1BF4}" dt="2023-07-20T08:56:23.501" v="647"/>
          <ac:cxnSpMkLst>
            <pc:docMk/>
            <pc:sldMk cId="1212531831" sldId="1060"/>
            <ac:cxnSpMk id="682" creationId="{C47BDFC2-C3F4-45E6-B02D-72788B2125AE}"/>
          </ac:cxnSpMkLst>
        </pc:cxnChg>
        <pc:cxnChg chg="add mod">
          <ac:chgData name="padmashreereddy22@gmail.com" userId="890bee11ac2559f8" providerId="LiveId" clId="{8D635BDE-284E-42CA-B041-E00546BE1BF4}" dt="2023-07-20T08:56:23.501" v="647"/>
          <ac:cxnSpMkLst>
            <pc:docMk/>
            <pc:sldMk cId="1212531831" sldId="1060"/>
            <ac:cxnSpMk id="705" creationId="{9D80299D-262B-4714-9700-58D6DE2E810C}"/>
          </ac:cxnSpMkLst>
        </pc:cxnChg>
        <pc:cxnChg chg="add mod">
          <ac:chgData name="padmashreereddy22@gmail.com" userId="890bee11ac2559f8" providerId="LiveId" clId="{8D635BDE-284E-42CA-B041-E00546BE1BF4}" dt="2023-07-20T08:56:23.501" v="647"/>
          <ac:cxnSpMkLst>
            <pc:docMk/>
            <pc:sldMk cId="1212531831" sldId="1060"/>
            <ac:cxnSpMk id="706" creationId="{DF42043E-2759-4E8B-9464-2620328171C2}"/>
          </ac:cxnSpMkLst>
        </pc:cxnChg>
        <pc:cxnChg chg="add mod">
          <ac:chgData name="padmashreereddy22@gmail.com" userId="890bee11ac2559f8" providerId="LiveId" clId="{8D635BDE-284E-42CA-B041-E00546BE1BF4}" dt="2023-07-20T08:56:23.501" v="647"/>
          <ac:cxnSpMkLst>
            <pc:docMk/>
            <pc:sldMk cId="1212531831" sldId="1060"/>
            <ac:cxnSpMk id="707" creationId="{B2219181-CD2D-433A-AD69-06E2A3AEA8F1}"/>
          </ac:cxnSpMkLst>
        </pc:cxnChg>
        <pc:cxnChg chg="mod">
          <ac:chgData name="padmashreereddy22@gmail.com" userId="890bee11ac2559f8" providerId="LiveId" clId="{8D635BDE-284E-42CA-B041-E00546BE1BF4}" dt="2023-07-20T08:56:23.501" v="647"/>
          <ac:cxnSpMkLst>
            <pc:docMk/>
            <pc:sldMk cId="1212531831" sldId="1060"/>
            <ac:cxnSpMk id="723" creationId="{F9A8B36E-9FB9-49CD-BEC2-73BBF4156908}"/>
          </ac:cxnSpMkLst>
        </pc:cxnChg>
        <pc:cxnChg chg="mod">
          <ac:chgData name="padmashreereddy22@gmail.com" userId="890bee11ac2559f8" providerId="LiveId" clId="{8D635BDE-284E-42CA-B041-E00546BE1BF4}" dt="2023-07-20T08:56:23.501" v="647"/>
          <ac:cxnSpMkLst>
            <pc:docMk/>
            <pc:sldMk cId="1212531831" sldId="1060"/>
            <ac:cxnSpMk id="725" creationId="{0408398D-F114-4519-B949-E408E6DAE574}"/>
          </ac:cxnSpMkLst>
        </pc:cxnChg>
        <pc:cxnChg chg="mod">
          <ac:chgData name="padmashreereddy22@gmail.com" userId="890bee11ac2559f8" providerId="LiveId" clId="{8D635BDE-284E-42CA-B041-E00546BE1BF4}" dt="2023-07-20T08:56:23.501" v="647"/>
          <ac:cxnSpMkLst>
            <pc:docMk/>
            <pc:sldMk cId="1212531831" sldId="1060"/>
            <ac:cxnSpMk id="726" creationId="{5E00DC21-8F25-4999-B650-DF2094BF7FB5}"/>
          </ac:cxnSpMkLst>
        </pc:cxnChg>
        <pc:cxnChg chg="add mod">
          <ac:chgData name="padmashreereddy22@gmail.com" userId="890bee11ac2559f8" providerId="LiveId" clId="{8D635BDE-284E-42CA-B041-E00546BE1BF4}" dt="2023-07-20T08:56:23.501" v="647"/>
          <ac:cxnSpMkLst>
            <pc:docMk/>
            <pc:sldMk cId="1212531831" sldId="1060"/>
            <ac:cxnSpMk id="728" creationId="{01939A03-996E-4E18-BB8A-F89770CCCAC6}"/>
          </ac:cxnSpMkLst>
        </pc:cxnChg>
        <pc:cxnChg chg="mod">
          <ac:chgData name="padmashreereddy22@gmail.com" userId="890bee11ac2559f8" providerId="LiveId" clId="{8D635BDE-284E-42CA-B041-E00546BE1BF4}" dt="2023-07-20T08:56:23.501" v="647"/>
          <ac:cxnSpMkLst>
            <pc:docMk/>
            <pc:sldMk cId="1212531831" sldId="1060"/>
            <ac:cxnSpMk id="732" creationId="{ABA73B50-9DD2-4E78-9292-22F00EC307D2}"/>
          </ac:cxnSpMkLst>
        </pc:cxnChg>
        <pc:cxnChg chg="mod">
          <ac:chgData name="padmashreereddy22@gmail.com" userId="890bee11ac2559f8" providerId="LiveId" clId="{8D635BDE-284E-42CA-B041-E00546BE1BF4}" dt="2023-07-20T08:56:23.501" v="647"/>
          <ac:cxnSpMkLst>
            <pc:docMk/>
            <pc:sldMk cId="1212531831" sldId="1060"/>
            <ac:cxnSpMk id="733" creationId="{72808375-AF88-4DAE-B109-0E46A671147D}"/>
          </ac:cxnSpMkLst>
        </pc:cxnChg>
        <pc:cxnChg chg="mod">
          <ac:chgData name="padmashreereddy22@gmail.com" userId="890bee11ac2559f8" providerId="LiveId" clId="{8D635BDE-284E-42CA-B041-E00546BE1BF4}" dt="2023-07-20T08:56:23.501" v="647"/>
          <ac:cxnSpMkLst>
            <pc:docMk/>
            <pc:sldMk cId="1212531831" sldId="1060"/>
            <ac:cxnSpMk id="734" creationId="{0B948206-BD1F-473D-9E6E-22B34C6C2399}"/>
          </ac:cxnSpMkLst>
        </pc:cxnChg>
        <pc:cxnChg chg="mod">
          <ac:chgData name="padmashreereddy22@gmail.com" userId="890bee11ac2559f8" providerId="LiveId" clId="{8D635BDE-284E-42CA-B041-E00546BE1BF4}" dt="2023-07-20T08:56:23.501" v="647"/>
          <ac:cxnSpMkLst>
            <pc:docMk/>
            <pc:sldMk cId="1212531831" sldId="1060"/>
            <ac:cxnSpMk id="735" creationId="{919BD175-5A0A-416E-8BCC-A9A387805C29}"/>
          </ac:cxnSpMkLst>
        </pc:cxnChg>
        <pc:cxnChg chg="mod">
          <ac:chgData name="padmashreereddy22@gmail.com" userId="890bee11ac2559f8" providerId="LiveId" clId="{8D635BDE-284E-42CA-B041-E00546BE1BF4}" dt="2023-07-20T08:56:23.501" v="647"/>
          <ac:cxnSpMkLst>
            <pc:docMk/>
            <pc:sldMk cId="1212531831" sldId="1060"/>
            <ac:cxnSpMk id="736" creationId="{8B906000-BFF9-4C46-9E0F-90E2B1ADE617}"/>
          </ac:cxnSpMkLst>
        </pc:cxnChg>
        <pc:cxnChg chg="mod">
          <ac:chgData name="padmashreereddy22@gmail.com" userId="890bee11ac2559f8" providerId="LiveId" clId="{8D635BDE-284E-42CA-B041-E00546BE1BF4}" dt="2023-07-20T08:56:23.501" v="647"/>
          <ac:cxnSpMkLst>
            <pc:docMk/>
            <pc:sldMk cId="1212531831" sldId="1060"/>
            <ac:cxnSpMk id="738" creationId="{01EEA990-AC01-40F8-84E5-EE00A8A721A7}"/>
          </ac:cxnSpMkLst>
        </pc:cxnChg>
        <pc:cxnChg chg="mod">
          <ac:chgData name="padmashreereddy22@gmail.com" userId="890bee11ac2559f8" providerId="LiveId" clId="{8D635BDE-284E-42CA-B041-E00546BE1BF4}" dt="2023-07-20T08:56:23.501" v="647"/>
          <ac:cxnSpMkLst>
            <pc:docMk/>
            <pc:sldMk cId="1212531831" sldId="1060"/>
            <ac:cxnSpMk id="739" creationId="{1BBC0BD3-F4B1-4359-B9FC-B3D6239B6C1B}"/>
          </ac:cxnSpMkLst>
        </pc:cxnChg>
        <pc:cxnChg chg="mod">
          <ac:chgData name="padmashreereddy22@gmail.com" userId="890bee11ac2559f8" providerId="LiveId" clId="{8D635BDE-284E-42CA-B041-E00546BE1BF4}" dt="2023-07-20T08:56:23.501" v="647"/>
          <ac:cxnSpMkLst>
            <pc:docMk/>
            <pc:sldMk cId="1212531831" sldId="1060"/>
            <ac:cxnSpMk id="740" creationId="{D9572C90-B46A-4602-B390-6E68AB4B1024}"/>
          </ac:cxnSpMkLst>
        </pc:cxnChg>
        <pc:cxnChg chg="mod">
          <ac:chgData name="padmashreereddy22@gmail.com" userId="890bee11ac2559f8" providerId="LiveId" clId="{8D635BDE-284E-42CA-B041-E00546BE1BF4}" dt="2023-07-20T08:56:23.501" v="647"/>
          <ac:cxnSpMkLst>
            <pc:docMk/>
            <pc:sldMk cId="1212531831" sldId="1060"/>
            <ac:cxnSpMk id="741" creationId="{81EC2A01-98CD-45B4-A172-2639F33DD385}"/>
          </ac:cxnSpMkLst>
        </pc:cxnChg>
        <pc:cxnChg chg="mod">
          <ac:chgData name="padmashreereddy22@gmail.com" userId="890bee11ac2559f8" providerId="LiveId" clId="{8D635BDE-284E-42CA-B041-E00546BE1BF4}" dt="2023-07-20T08:56:23.501" v="647"/>
          <ac:cxnSpMkLst>
            <pc:docMk/>
            <pc:sldMk cId="1212531831" sldId="1060"/>
            <ac:cxnSpMk id="742" creationId="{F87AC218-F796-46CE-9459-EE5F7EC8E082}"/>
          </ac:cxnSpMkLst>
        </pc:cxnChg>
        <pc:cxnChg chg="add mod">
          <ac:chgData name="padmashreereddy22@gmail.com" userId="890bee11ac2559f8" providerId="LiveId" clId="{8D635BDE-284E-42CA-B041-E00546BE1BF4}" dt="2023-07-20T08:56:23.501" v="647"/>
          <ac:cxnSpMkLst>
            <pc:docMk/>
            <pc:sldMk cId="1212531831" sldId="1060"/>
            <ac:cxnSpMk id="743" creationId="{6BC44C95-68F9-4C23-BBE5-3DE5884A84BE}"/>
          </ac:cxnSpMkLst>
        </pc:cxnChg>
        <pc:cxnChg chg="add mod">
          <ac:chgData name="padmashreereddy22@gmail.com" userId="890bee11ac2559f8" providerId="LiveId" clId="{8D635BDE-284E-42CA-B041-E00546BE1BF4}" dt="2023-07-20T08:56:23.501" v="647"/>
          <ac:cxnSpMkLst>
            <pc:docMk/>
            <pc:sldMk cId="1212531831" sldId="1060"/>
            <ac:cxnSpMk id="744" creationId="{22A888C9-7544-4DD2-B4DF-B3545BFC4C1F}"/>
          </ac:cxnSpMkLst>
        </pc:cxnChg>
        <pc:cxnChg chg="add mod">
          <ac:chgData name="padmashreereddy22@gmail.com" userId="890bee11ac2559f8" providerId="LiveId" clId="{8D635BDE-284E-42CA-B041-E00546BE1BF4}" dt="2023-07-20T08:56:23.501" v="647"/>
          <ac:cxnSpMkLst>
            <pc:docMk/>
            <pc:sldMk cId="1212531831" sldId="1060"/>
            <ac:cxnSpMk id="747" creationId="{14E9C813-50BC-4919-9B67-CED815B27652}"/>
          </ac:cxnSpMkLst>
        </pc:cxnChg>
        <pc:cxnChg chg="add mod">
          <ac:chgData name="padmashreereddy22@gmail.com" userId="890bee11ac2559f8" providerId="LiveId" clId="{8D635BDE-284E-42CA-B041-E00546BE1BF4}" dt="2023-07-20T08:56:23.501" v="647"/>
          <ac:cxnSpMkLst>
            <pc:docMk/>
            <pc:sldMk cId="1212531831" sldId="1060"/>
            <ac:cxnSpMk id="748" creationId="{88A26BC3-0946-413D-96F4-269F836BB668}"/>
          </ac:cxnSpMkLst>
        </pc:cxnChg>
        <pc:cxnChg chg="add mod">
          <ac:chgData name="padmashreereddy22@gmail.com" userId="890bee11ac2559f8" providerId="LiveId" clId="{8D635BDE-284E-42CA-B041-E00546BE1BF4}" dt="2023-07-20T08:56:23.501" v="647"/>
          <ac:cxnSpMkLst>
            <pc:docMk/>
            <pc:sldMk cId="1212531831" sldId="1060"/>
            <ac:cxnSpMk id="752" creationId="{D264F83C-67D6-404F-BC0A-A345BA34B98F}"/>
          </ac:cxnSpMkLst>
        </pc:cxnChg>
        <pc:cxnChg chg="add mod">
          <ac:chgData name="padmashreereddy22@gmail.com" userId="890bee11ac2559f8" providerId="LiveId" clId="{8D635BDE-284E-42CA-B041-E00546BE1BF4}" dt="2023-07-20T08:56:23.501" v="647"/>
          <ac:cxnSpMkLst>
            <pc:docMk/>
            <pc:sldMk cId="1212531831" sldId="1060"/>
            <ac:cxnSpMk id="753" creationId="{FF4F0092-69BB-4F12-9675-F1F2534D3095}"/>
          </ac:cxnSpMkLst>
        </pc:cxnChg>
        <pc:cxnChg chg="add mod">
          <ac:chgData name="padmashreereddy22@gmail.com" userId="890bee11ac2559f8" providerId="LiveId" clId="{8D635BDE-284E-42CA-B041-E00546BE1BF4}" dt="2023-07-20T08:56:23.501" v="647"/>
          <ac:cxnSpMkLst>
            <pc:docMk/>
            <pc:sldMk cId="1212531831" sldId="1060"/>
            <ac:cxnSpMk id="755" creationId="{B9690787-2695-46DA-A9E1-09DF350E1F0E}"/>
          </ac:cxnSpMkLst>
        </pc:cxnChg>
        <pc:cxnChg chg="mod">
          <ac:chgData name="padmashreereddy22@gmail.com" userId="890bee11ac2559f8" providerId="LiveId" clId="{8D635BDE-284E-42CA-B041-E00546BE1BF4}" dt="2023-07-20T08:56:23.501" v="647"/>
          <ac:cxnSpMkLst>
            <pc:docMk/>
            <pc:sldMk cId="1212531831" sldId="1060"/>
            <ac:cxnSpMk id="761" creationId="{D019A494-F3EA-4DD9-856F-1658BCEA1091}"/>
          </ac:cxnSpMkLst>
        </pc:cxnChg>
        <pc:cxnChg chg="mod">
          <ac:chgData name="padmashreereddy22@gmail.com" userId="890bee11ac2559f8" providerId="LiveId" clId="{8D635BDE-284E-42CA-B041-E00546BE1BF4}" dt="2023-07-20T08:56:23.501" v="647"/>
          <ac:cxnSpMkLst>
            <pc:docMk/>
            <pc:sldMk cId="1212531831" sldId="1060"/>
            <ac:cxnSpMk id="762" creationId="{191171CF-960C-4647-9E97-A247DC782F66}"/>
          </ac:cxnSpMkLst>
        </pc:cxnChg>
        <pc:cxnChg chg="mod">
          <ac:chgData name="padmashreereddy22@gmail.com" userId="890bee11ac2559f8" providerId="LiveId" clId="{8D635BDE-284E-42CA-B041-E00546BE1BF4}" dt="2023-07-20T08:56:23.501" v="647"/>
          <ac:cxnSpMkLst>
            <pc:docMk/>
            <pc:sldMk cId="1212531831" sldId="1060"/>
            <ac:cxnSpMk id="763" creationId="{3C2A7040-7460-45D0-B09B-915A6158DBE2}"/>
          </ac:cxnSpMkLst>
        </pc:cxnChg>
        <pc:cxnChg chg="mod">
          <ac:chgData name="padmashreereddy22@gmail.com" userId="890bee11ac2559f8" providerId="LiveId" clId="{8D635BDE-284E-42CA-B041-E00546BE1BF4}" dt="2023-07-20T08:56:23.501" v="647"/>
          <ac:cxnSpMkLst>
            <pc:docMk/>
            <pc:sldMk cId="1212531831" sldId="1060"/>
            <ac:cxnSpMk id="764" creationId="{20497F92-7A2D-4013-A8F7-451E991C1303}"/>
          </ac:cxnSpMkLst>
        </pc:cxnChg>
        <pc:cxnChg chg="mod">
          <ac:chgData name="padmashreereddy22@gmail.com" userId="890bee11ac2559f8" providerId="LiveId" clId="{8D635BDE-284E-42CA-B041-E00546BE1BF4}" dt="2023-07-20T08:56:23.501" v="647"/>
          <ac:cxnSpMkLst>
            <pc:docMk/>
            <pc:sldMk cId="1212531831" sldId="1060"/>
            <ac:cxnSpMk id="765" creationId="{8319F0BF-1009-4813-A644-E5C1E30C3B77}"/>
          </ac:cxnSpMkLst>
        </pc:cxnChg>
        <pc:cxnChg chg="mod">
          <ac:chgData name="padmashreereddy22@gmail.com" userId="890bee11ac2559f8" providerId="LiveId" clId="{8D635BDE-284E-42CA-B041-E00546BE1BF4}" dt="2023-07-20T08:56:23.501" v="647"/>
          <ac:cxnSpMkLst>
            <pc:docMk/>
            <pc:sldMk cId="1212531831" sldId="1060"/>
            <ac:cxnSpMk id="766" creationId="{04D44BBB-D0EA-4BC5-9368-CD3571FBE977}"/>
          </ac:cxnSpMkLst>
        </pc:cxnChg>
        <pc:cxnChg chg="mod">
          <ac:chgData name="padmashreereddy22@gmail.com" userId="890bee11ac2559f8" providerId="LiveId" clId="{8D635BDE-284E-42CA-B041-E00546BE1BF4}" dt="2023-07-20T15:32:17.438" v="840" actId="21"/>
          <ac:cxnSpMkLst>
            <pc:docMk/>
            <pc:sldMk cId="1212531831" sldId="1060"/>
            <ac:cxnSpMk id="769" creationId="{6501D0F6-4224-4852-BD0A-BAE8D4336D68}"/>
          </ac:cxnSpMkLst>
        </pc:cxnChg>
        <pc:cxnChg chg="mod">
          <ac:chgData name="padmashreereddy22@gmail.com" userId="890bee11ac2559f8" providerId="LiveId" clId="{8D635BDE-284E-42CA-B041-E00546BE1BF4}" dt="2023-07-20T08:56:23.501" v="647"/>
          <ac:cxnSpMkLst>
            <pc:docMk/>
            <pc:sldMk cId="1212531831" sldId="1060"/>
            <ac:cxnSpMk id="770" creationId="{AA8CBAE5-57D6-454F-8918-4E98A142E2BA}"/>
          </ac:cxnSpMkLst>
        </pc:cxnChg>
        <pc:cxnChg chg="mod">
          <ac:chgData name="padmashreereddy22@gmail.com" userId="890bee11ac2559f8" providerId="LiveId" clId="{8D635BDE-284E-42CA-B041-E00546BE1BF4}" dt="2023-07-20T08:56:23.501" v="647"/>
          <ac:cxnSpMkLst>
            <pc:docMk/>
            <pc:sldMk cId="1212531831" sldId="1060"/>
            <ac:cxnSpMk id="771" creationId="{ADBBE0BD-5837-46E1-BBC9-A3051E8DA1C9}"/>
          </ac:cxnSpMkLst>
        </pc:cxnChg>
        <pc:cxnChg chg="mod">
          <ac:chgData name="padmashreereddy22@gmail.com" userId="890bee11ac2559f8" providerId="LiveId" clId="{8D635BDE-284E-42CA-B041-E00546BE1BF4}" dt="2023-07-20T08:56:23.501" v="647"/>
          <ac:cxnSpMkLst>
            <pc:docMk/>
            <pc:sldMk cId="1212531831" sldId="1060"/>
            <ac:cxnSpMk id="772" creationId="{24F49BBD-1414-454E-8548-51263DF3AED3}"/>
          </ac:cxnSpMkLst>
        </pc:cxnChg>
        <pc:cxnChg chg="mod">
          <ac:chgData name="padmashreereddy22@gmail.com" userId="890bee11ac2559f8" providerId="LiveId" clId="{8D635BDE-284E-42CA-B041-E00546BE1BF4}" dt="2023-07-20T08:56:23.501" v="647"/>
          <ac:cxnSpMkLst>
            <pc:docMk/>
            <pc:sldMk cId="1212531831" sldId="1060"/>
            <ac:cxnSpMk id="773" creationId="{7D34BEC1-6BBB-4FCE-9BE5-33451022D3CA}"/>
          </ac:cxnSpMkLst>
        </pc:cxnChg>
        <pc:cxnChg chg="mod">
          <ac:chgData name="padmashreereddy22@gmail.com" userId="890bee11ac2559f8" providerId="LiveId" clId="{8D635BDE-284E-42CA-B041-E00546BE1BF4}" dt="2023-07-20T08:56:23.501" v="647"/>
          <ac:cxnSpMkLst>
            <pc:docMk/>
            <pc:sldMk cId="1212531831" sldId="1060"/>
            <ac:cxnSpMk id="775" creationId="{C17AB203-2E70-4904-A7D0-6E3F42255B29}"/>
          </ac:cxnSpMkLst>
        </pc:cxnChg>
        <pc:cxnChg chg="mod">
          <ac:chgData name="padmashreereddy22@gmail.com" userId="890bee11ac2559f8" providerId="LiveId" clId="{8D635BDE-284E-42CA-B041-E00546BE1BF4}" dt="2023-07-20T08:56:23.501" v="647"/>
          <ac:cxnSpMkLst>
            <pc:docMk/>
            <pc:sldMk cId="1212531831" sldId="1060"/>
            <ac:cxnSpMk id="776" creationId="{16727250-7120-475F-A4DA-60E7548DCB3D}"/>
          </ac:cxnSpMkLst>
        </pc:cxnChg>
        <pc:cxnChg chg="mod">
          <ac:chgData name="padmashreereddy22@gmail.com" userId="890bee11ac2559f8" providerId="LiveId" clId="{8D635BDE-284E-42CA-B041-E00546BE1BF4}" dt="2023-07-20T08:56:23.501" v="647"/>
          <ac:cxnSpMkLst>
            <pc:docMk/>
            <pc:sldMk cId="1212531831" sldId="1060"/>
            <ac:cxnSpMk id="777" creationId="{7ABBE9A7-98DE-40C0-BAC0-52D64FFE6A36}"/>
          </ac:cxnSpMkLst>
        </pc:cxnChg>
        <pc:cxnChg chg="mod">
          <ac:chgData name="padmashreereddy22@gmail.com" userId="890bee11ac2559f8" providerId="LiveId" clId="{8D635BDE-284E-42CA-B041-E00546BE1BF4}" dt="2023-07-20T08:56:23.501" v="647"/>
          <ac:cxnSpMkLst>
            <pc:docMk/>
            <pc:sldMk cId="1212531831" sldId="1060"/>
            <ac:cxnSpMk id="778" creationId="{9F9E3DD0-CA0B-41E5-954F-77AAF753FB04}"/>
          </ac:cxnSpMkLst>
        </pc:cxnChg>
        <pc:cxnChg chg="mod">
          <ac:chgData name="padmashreereddy22@gmail.com" userId="890bee11ac2559f8" providerId="LiveId" clId="{8D635BDE-284E-42CA-B041-E00546BE1BF4}" dt="2023-07-20T08:56:23.501" v="647"/>
          <ac:cxnSpMkLst>
            <pc:docMk/>
            <pc:sldMk cId="1212531831" sldId="1060"/>
            <ac:cxnSpMk id="779" creationId="{F244608E-5436-4A25-B4E3-814A6236C7B3}"/>
          </ac:cxnSpMkLst>
        </pc:cxnChg>
        <pc:cxnChg chg="mod">
          <ac:chgData name="padmashreereddy22@gmail.com" userId="890bee11ac2559f8" providerId="LiveId" clId="{8D635BDE-284E-42CA-B041-E00546BE1BF4}" dt="2023-07-20T08:56:23.501" v="647"/>
          <ac:cxnSpMkLst>
            <pc:docMk/>
            <pc:sldMk cId="1212531831" sldId="1060"/>
            <ac:cxnSpMk id="781" creationId="{E54278BF-B6AB-4CA0-8583-27C98D62BC1D}"/>
          </ac:cxnSpMkLst>
        </pc:cxnChg>
        <pc:cxnChg chg="mod">
          <ac:chgData name="padmashreereddy22@gmail.com" userId="890bee11ac2559f8" providerId="LiveId" clId="{8D635BDE-284E-42CA-B041-E00546BE1BF4}" dt="2023-07-20T08:56:23.501" v="647"/>
          <ac:cxnSpMkLst>
            <pc:docMk/>
            <pc:sldMk cId="1212531831" sldId="1060"/>
            <ac:cxnSpMk id="788" creationId="{9A08FBF6-5546-40C8-885C-84025AD07A93}"/>
          </ac:cxnSpMkLst>
        </pc:cxnChg>
        <pc:cxnChg chg="mod">
          <ac:chgData name="padmashreereddy22@gmail.com" userId="890bee11ac2559f8" providerId="LiveId" clId="{8D635BDE-284E-42CA-B041-E00546BE1BF4}" dt="2023-07-20T08:56:23.501" v="647"/>
          <ac:cxnSpMkLst>
            <pc:docMk/>
            <pc:sldMk cId="1212531831" sldId="1060"/>
            <ac:cxnSpMk id="789" creationId="{5A0E9B21-0CBE-4B76-A35E-93AF7AE7D0F8}"/>
          </ac:cxnSpMkLst>
        </pc:cxnChg>
        <pc:cxnChg chg="mod">
          <ac:chgData name="padmashreereddy22@gmail.com" userId="890bee11ac2559f8" providerId="LiveId" clId="{8D635BDE-284E-42CA-B041-E00546BE1BF4}" dt="2023-07-20T08:56:23.501" v="647"/>
          <ac:cxnSpMkLst>
            <pc:docMk/>
            <pc:sldMk cId="1212531831" sldId="1060"/>
            <ac:cxnSpMk id="790" creationId="{0D034F04-017C-40C9-A77D-9422C79BD476}"/>
          </ac:cxnSpMkLst>
        </pc:cxnChg>
        <pc:cxnChg chg="mod">
          <ac:chgData name="padmashreereddy22@gmail.com" userId="890bee11ac2559f8" providerId="LiveId" clId="{8D635BDE-284E-42CA-B041-E00546BE1BF4}" dt="2023-07-20T08:56:23.501" v="647"/>
          <ac:cxnSpMkLst>
            <pc:docMk/>
            <pc:sldMk cId="1212531831" sldId="1060"/>
            <ac:cxnSpMk id="793" creationId="{7EC01DC4-4559-43AB-A41B-2BD6F8036FD3}"/>
          </ac:cxnSpMkLst>
        </pc:cxnChg>
        <pc:cxnChg chg="mod">
          <ac:chgData name="padmashreereddy22@gmail.com" userId="890bee11ac2559f8" providerId="LiveId" clId="{8D635BDE-284E-42CA-B041-E00546BE1BF4}" dt="2023-07-20T08:56:23.501" v="647"/>
          <ac:cxnSpMkLst>
            <pc:docMk/>
            <pc:sldMk cId="1212531831" sldId="1060"/>
            <ac:cxnSpMk id="794" creationId="{D8C1159D-DFCA-4CA7-961D-8536F4AB6440}"/>
          </ac:cxnSpMkLst>
        </pc:cxnChg>
        <pc:cxnChg chg="mod">
          <ac:chgData name="padmashreereddy22@gmail.com" userId="890bee11ac2559f8" providerId="LiveId" clId="{8D635BDE-284E-42CA-B041-E00546BE1BF4}" dt="2023-07-20T08:56:23.501" v="647"/>
          <ac:cxnSpMkLst>
            <pc:docMk/>
            <pc:sldMk cId="1212531831" sldId="1060"/>
            <ac:cxnSpMk id="795" creationId="{7222F721-DC95-40D6-82E8-A55257F8E7AE}"/>
          </ac:cxnSpMkLst>
        </pc:cxnChg>
        <pc:cxnChg chg="mod">
          <ac:chgData name="padmashreereddy22@gmail.com" userId="890bee11ac2559f8" providerId="LiveId" clId="{8D635BDE-284E-42CA-B041-E00546BE1BF4}" dt="2023-07-20T08:56:23.501" v="647"/>
          <ac:cxnSpMkLst>
            <pc:docMk/>
            <pc:sldMk cId="1212531831" sldId="1060"/>
            <ac:cxnSpMk id="797" creationId="{D6E77D2F-9D91-4FEF-BABD-F870A04A0E43}"/>
          </ac:cxnSpMkLst>
        </pc:cxnChg>
        <pc:cxnChg chg="mod">
          <ac:chgData name="padmashreereddy22@gmail.com" userId="890bee11ac2559f8" providerId="LiveId" clId="{8D635BDE-284E-42CA-B041-E00546BE1BF4}" dt="2023-07-20T08:56:23.501" v="647"/>
          <ac:cxnSpMkLst>
            <pc:docMk/>
            <pc:sldMk cId="1212531831" sldId="1060"/>
            <ac:cxnSpMk id="803" creationId="{B70C4BB4-5634-4E01-A9BF-A28F664FE0C8}"/>
          </ac:cxnSpMkLst>
        </pc:cxnChg>
        <pc:cxnChg chg="mod">
          <ac:chgData name="padmashreereddy22@gmail.com" userId="890bee11ac2559f8" providerId="LiveId" clId="{8D635BDE-284E-42CA-B041-E00546BE1BF4}" dt="2023-07-20T08:56:23.501" v="647"/>
          <ac:cxnSpMkLst>
            <pc:docMk/>
            <pc:sldMk cId="1212531831" sldId="1060"/>
            <ac:cxnSpMk id="805" creationId="{D6616E7C-6355-48F0-81A0-A452F7DB784C}"/>
          </ac:cxnSpMkLst>
        </pc:cxnChg>
        <pc:cxnChg chg="mod">
          <ac:chgData name="padmashreereddy22@gmail.com" userId="890bee11ac2559f8" providerId="LiveId" clId="{8D635BDE-284E-42CA-B041-E00546BE1BF4}" dt="2023-07-20T08:56:23.501" v="647"/>
          <ac:cxnSpMkLst>
            <pc:docMk/>
            <pc:sldMk cId="1212531831" sldId="1060"/>
            <ac:cxnSpMk id="806" creationId="{132E92E5-B56E-4CD1-932F-DBF210F84DBD}"/>
          </ac:cxnSpMkLst>
        </pc:cxnChg>
        <pc:cxnChg chg="mod">
          <ac:chgData name="padmashreereddy22@gmail.com" userId="890bee11ac2559f8" providerId="LiveId" clId="{8D635BDE-284E-42CA-B041-E00546BE1BF4}" dt="2023-07-20T08:56:23.501" v="647"/>
          <ac:cxnSpMkLst>
            <pc:docMk/>
            <pc:sldMk cId="1212531831" sldId="1060"/>
            <ac:cxnSpMk id="807" creationId="{3CB3A93A-67C5-4438-9794-A07738FE4689}"/>
          </ac:cxnSpMkLst>
        </pc:cxnChg>
        <pc:cxnChg chg="mod">
          <ac:chgData name="padmashreereddy22@gmail.com" userId="890bee11ac2559f8" providerId="LiveId" clId="{8D635BDE-284E-42CA-B041-E00546BE1BF4}" dt="2023-07-20T08:56:23.501" v="647"/>
          <ac:cxnSpMkLst>
            <pc:docMk/>
            <pc:sldMk cId="1212531831" sldId="1060"/>
            <ac:cxnSpMk id="808" creationId="{65C74E93-51ED-4A7F-8872-1B2C4F75CADC}"/>
          </ac:cxnSpMkLst>
        </pc:cxnChg>
        <pc:cxnChg chg="mod">
          <ac:chgData name="padmashreereddy22@gmail.com" userId="890bee11ac2559f8" providerId="LiveId" clId="{8D635BDE-284E-42CA-B041-E00546BE1BF4}" dt="2023-07-20T08:56:23.501" v="647"/>
          <ac:cxnSpMkLst>
            <pc:docMk/>
            <pc:sldMk cId="1212531831" sldId="1060"/>
            <ac:cxnSpMk id="809" creationId="{AC4236D4-70C3-44ED-A101-2FFDA3F46743}"/>
          </ac:cxnSpMkLst>
        </pc:cxnChg>
        <pc:cxnChg chg="mod">
          <ac:chgData name="padmashreereddy22@gmail.com" userId="890bee11ac2559f8" providerId="LiveId" clId="{8D635BDE-284E-42CA-B041-E00546BE1BF4}" dt="2023-07-20T08:56:23.501" v="647"/>
          <ac:cxnSpMkLst>
            <pc:docMk/>
            <pc:sldMk cId="1212531831" sldId="1060"/>
            <ac:cxnSpMk id="810" creationId="{29E6D745-1A65-489E-B3DF-FB642230DC36}"/>
          </ac:cxnSpMkLst>
        </pc:cxnChg>
        <pc:cxnChg chg="mod">
          <ac:chgData name="padmashreereddy22@gmail.com" userId="890bee11ac2559f8" providerId="LiveId" clId="{8D635BDE-284E-42CA-B041-E00546BE1BF4}" dt="2023-07-20T08:56:23.501" v="647"/>
          <ac:cxnSpMkLst>
            <pc:docMk/>
            <pc:sldMk cId="1212531831" sldId="1060"/>
            <ac:cxnSpMk id="826" creationId="{DADC04E0-4BCB-4A13-931C-10E9B7A801E4}"/>
          </ac:cxnSpMkLst>
        </pc:cxnChg>
        <pc:cxnChg chg="mod">
          <ac:chgData name="padmashreereddy22@gmail.com" userId="890bee11ac2559f8" providerId="LiveId" clId="{8D635BDE-284E-42CA-B041-E00546BE1BF4}" dt="2023-07-20T08:56:23.501" v="647"/>
          <ac:cxnSpMkLst>
            <pc:docMk/>
            <pc:sldMk cId="1212531831" sldId="1060"/>
            <ac:cxnSpMk id="832" creationId="{8737AEE2-D641-4DA9-8863-47B229504305}"/>
          </ac:cxnSpMkLst>
        </pc:cxnChg>
        <pc:cxnChg chg="mod">
          <ac:chgData name="padmashreereddy22@gmail.com" userId="890bee11ac2559f8" providerId="LiveId" clId="{8D635BDE-284E-42CA-B041-E00546BE1BF4}" dt="2023-07-20T08:56:23.501" v="647"/>
          <ac:cxnSpMkLst>
            <pc:docMk/>
            <pc:sldMk cId="1212531831" sldId="1060"/>
            <ac:cxnSpMk id="834" creationId="{6F57B72D-65B7-46D3-A973-5453A388944D}"/>
          </ac:cxnSpMkLst>
        </pc:cxnChg>
        <pc:cxnChg chg="mod">
          <ac:chgData name="padmashreereddy22@gmail.com" userId="890bee11ac2559f8" providerId="LiveId" clId="{8D635BDE-284E-42CA-B041-E00546BE1BF4}" dt="2023-07-20T08:56:23.501" v="647"/>
          <ac:cxnSpMkLst>
            <pc:docMk/>
            <pc:sldMk cId="1212531831" sldId="1060"/>
            <ac:cxnSpMk id="835" creationId="{769CA129-1B77-4F71-BFB5-22A6D0FF55AD}"/>
          </ac:cxnSpMkLst>
        </pc:cxnChg>
        <pc:cxnChg chg="mod">
          <ac:chgData name="padmashreereddy22@gmail.com" userId="890bee11ac2559f8" providerId="LiveId" clId="{8D635BDE-284E-42CA-B041-E00546BE1BF4}" dt="2023-07-20T08:56:23.501" v="647"/>
          <ac:cxnSpMkLst>
            <pc:docMk/>
            <pc:sldMk cId="1212531831" sldId="1060"/>
            <ac:cxnSpMk id="836" creationId="{7A451413-84B8-45F9-B0B3-AF3E92173E6E}"/>
          </ac:cxnSpMkLst>
        </pc:cxnChg>
        <pc:cxnChg chg="mod">
          <ac:chgData name="padmashreereddy22@gmail.com" userId="890bee11ac2559f8" providerId="LiveId" clId="{8D635BDE-284E-42CA-B041-E00546BE1BF4}" dt="2023-07-20T08:56:23.501" v="647"/>
          <ac:cxnSpMkLst>
            <pc:docMk/>
            <pc:sldMk cId="1212531831" sldId="1060"/>
            <ac:cxnSpMk id="837" creationId="{722B672C-5758-486C-B509-4C7D495338CE}"/>
          </ac:cxnSpMkLst>
        </pc:cxnChg>
        <pc:cxnChg chg="mod">
          <ac:chgData name="padmashreereddy22@gmail.com" userId="890bee11ac2559f8" providerId="LiveId" clId="{8D635BDE-284E-42CA-B041-E00546BE1BF4}" dt="2023-07-20T08:56:23.501" v="647"/>
          <ac:cxnSpMkLst>
            <pc:docMk/>
            <pc:sldMk cId="1212531831" sldId="1060"/>
            <ac:cxnSpMk id="838" creationId="{33D99440-A139-48F4-81AC-7D32A3536AB4}"/>
          </ac:cxnSpMkLst>
        </pc:cxnChg>
        <pc:cxnChg chg="mod">
          <ac:chgData name="padmashreereddy22@gmail.com" userId="890bee11ac2559f8" providerId="LiveId" clId="{8D635BDE-284E-42CA-B041-E00546BE1BF4}" dt="2023-07-20T08:56:23.501" v="647"/>
          <ac:cxnSpMkLst>
            <pc:docMk/>
            <pc:sldMk cId="1212531831" sldId="1060"/>
            <ac:cxnSpMk id="839" creationId="{D1C0B067-D59E-4512-88DA-BAA78DB50181}"/>
          </ac:cxnSpMkLst>
        </pc:cxnChg>
        <pc:cxnChg chg="mod">
          <ac:chgData name="padmashreereddy22@gmail.com" userId="890bee11ac2559f8" providerId="LiveId" clId="{8D635BDE-284E-42CA-B041-E00546BE1BF4}" dt="2023-07-20T08:56:23.501" v="647"/>
          <ac:cxnSpMkLst>
            <pc:docMk/>
            <pc:sldMk cId="1212531831" sldId="1060"/>
            <ac:cxnSpMk id="855" creationId="{4865708A-82EA-433B-B8E9-5D49480B20F8}"/>
          </ac:cxnSpMkLst>
        </pc:cxnChg>
        <pc:cxnChg chg="mod">
          <ac:chgData name="padmashreereddy22@gmail.com" userId="890bee11ac2559f8" providerId="LiveId" clId="{8D635BDE-284E-42CA-B041-E00546BE1BF4}" dt="2023-07-20T08:56:23.501" v="647"/>
          <ac:cxnSpMkLst>
            <pc:docMk/>
            <pc:sldMk cId="1212531831" sldId="1060"/>
            <ac:cxnSpMk id="861" creationId="{B75CE45F-0FB8-4B39-9864-8EA0515923D9}"/>
          </ac:cxnSpMkLst>
        </pc:cxnChg>
        <pc:cxnChg chg="mod">
          <ac:chgData name="padmashreereddy22@gmail.com" userId="890bee11ac2559f8" providerId="LiveId" clId="{8D635BDE-284E-42CA-B041-E00546BE1BF4}" dt="2023-07-20T08:56:23.501" v="647"/>
          <ac:cxnSpMkLst>
            <pc:docMk/>
            <pc:sldMk cId="1212531831" sldId="1060"/>
            <ac:cxnSpMk id="863" creationId="{27065411-3643-46A0-A1FC-0972A277FA53}"/>
          </ac:cxnSpMkLst>
        </pc:cxnChg>
        <pc:cxnChg chg="mod">
          <ac:chgData name="padmashreereddy22@gmail.com" userId="890bee11ac2559f8" providerId="LiveId" clId="{8D635BDE-284E-42CA-B041-E00546BE1BF4}" dt="2023-07-20T08:56:23.501" v="647"/>
          <ac:cxnSpMkLst>
            <pc:docMk/>
            <pc:sldMk cId="1212531831" sldId="1060"/>
            <ac:cxnSpMk id="864" creationId="{ECB08499-FA8B-4B33-821B-6E2FE4242125}"/>
          </ac:cxnSpMkLst>
        </pc:cxnChg>
        <pc:cxnChg chg="mod">
          <ac:chgData name="padmashreereddy22@gmail.com" userId="890bee11ac2559f8" providerId="LiveId" clId="{8D635BDE-284E-42CA-B041-E00546BE1BF4}" dt="2023-07-20T08:56:23.501" v="647"/>
          <ac:cxnSpMkLst>
            <pc:docMk/>
            <pc:sldMk cId="1212531831" sldId="1060"/>
            <ac:cxnSpMk id="865" creationId="{13355172-CEAB-49A4-AE70-04A0C992655E}"/>
          </ac:cxnSpMkLst>
        </pc:cxnChg>
        <pc:cxnChg chg="mod">
          <ac:chgData name="padmashreereddy22@gmail.com" userId="890bee11ac2559f8" providerId="LiveId" clId="{8D635BDE-284E-42CA-B041-E00546BE1BF4}" dt="2023-07-20T08:56:23.501" v="647"/>
          <ac:cxnSpMkLst>
            <pc:docMk/>
            <pc:sldMk cId="1212531831" sldId="1060"/>
            <ac:cxnSpMk id="866" creationId="{38344E4E-0BA5-4C03-AEAE-86BEAEEB8F67}"/>
          </ac:cxnSpMkLst>
        </pc:cxnChg>
        <pc:cxnChg chg="mod">
          <ac:chgData name="padmashreereddy22@gmail.com" userId="890bee11ac2559f8" providerId="LiveId" clId="{8D635BDE-284E-42CA-B041-E00546BE1BF4}" dt="2023-07-20T08:56:23.501" v="647"/>
          <ac:cxnSpMkLst>
            <pc:docMk/>
            <pc:sldMk cId="1212531831" sldId="1060"/>
            <ac:cxnSpMk id="867" creationId="{ECAF6392-60CB-4C15-A19B-7B28D98FC94A}"/>
          </ac:cxnSpMkLst>
        </pc:cxnChg>
        <pc:cxnChg chg="mod">
          <ac:chgData name="padmashreereddy22@gmail.com" userId="890bee11ac2559f8" providerId="LiveId" clId="{8D635BDE-284E-42CA-B041-E00546BE1BF4}" dt="2023-07-20T08:56:23.501" v="647"/>
          <ac:cxnSpMkLst>
            <pc:docMk/>
            <pc:sldMk cId="1212531831" sldId="1060"/>
            <ac:cxnSpMk id="868" creationId="{1BD85D75-DFB8-4EA2-9056-D54A166CA0B6}"/>
          </ac:cxnSpMkLst>
        </pc:cxnChg>
        <pc:cxnChg chg="mod">
          <ac:chgData name="padmashreereddy22@gmail.com" userId="890bee11ac2559f8" providerId="LiveId" clId="{8D635BDE-284E-42CA-B041-E00546BE1BF4}" dt="2023-07-20T08:56:23.501" v="647"/>
          <ac:cxnSpMkLst>
            <pc:docMk/>
            <pc:sldMk cId="1212531831" sldId="1060"/>
            <ac:cxnSpMk id="884" creationId="{82D03B00-B4F0-41ED-BE5D-4EEF7A2E8791}"/>
          </ac:cxnSpMkLst>
        </pc:cxnChg>
        <pc:cxnChg chg="mod">
          <ac:chgData name="padmashreereddy22@gmail.com" userId="890bee11ac2559f8" providerId="LiveId" clId="{8D635BDE-284E-42CA-B041-E00546BE1BF4}" dt="2023-07-20T08:56:23.501" v="647"/>
          <ac:cxnSpMkLst>
            <pc:docMk/>
            <pc:sldMk cId="1212531831" sldId="1060"/>
            <ac:cxnSpMk id="890" creationId="{AB1ED111-5C8E-4BDD-AC1D-07CFC05A72C3}"/>
          </ac:cxnSpMkLst>
        </pc:cxnChg>
        <pc:cxnChg chg="mod">
          <ac:chgData name="padmashreereddy22@gmail.com" userId="890bee11ac2559f8" providerId="LiveId" clId="{8D635BDE-284E-42CA-B041-E00546BE1BF4}" dt="2023-07-20T08:56:23.501" v="647"/>
          <ac:cxnSpMkLst>
            <pc:docMk/>
            <pc:sldMk cId="1212531831" sldId="1060"/>
            <ac:cxnSpMk id="892" creationId="{46AEA0BB-3CB7-454C-A5CE-732C943E9BE4}"/>
          </ac:cxnSpMkLst>
        </pc:cxnChg>
        <pc:cxnChg chg="mod">
          <ac:chgData name="padmashreereddy22@gmail.com" userId="890bee11ac2559f8" providerId="LiveId" clId="{8D635BDE-284E-42CA-B041-E00546BE1BF4}" dt="2023-07-20T08:56:23.501" v="647"/>
          <ac:cxnSpMkLst>
            <pc:docMk/>
            <pc:sldMk cId="1212531831" sldId="1060"/>
            <ac:cxnSpMk id="893" creationId="{1E539B50-D422-48F7-A553-F548FE6CCEA6}"/>
          </ac:cxnSpMkLst>
        </pc:cxnChg>
        <pc:cxnChg chg="mod">
          <ac:chgData name="padmashreereddy22@gmail.com" userId="890bee11ac2559f8" providerId="LiveId" clId="{8D635BDE-284E-42CA-B041-E00546BE1BF4}" dt="2023-07-20T08:56:23.501" v="647"/>
          <ac:cxnSpMkLst>
            <pc:docMk/>
            <pc:sldMk cId="1212531831" sldId="1060"/>
            <ac:cxnSpMk id="894" creationId="{4A6B84EC-9269-451E-BFE6-A9E421E43215}"/>
          </ac:cxnSpMkLst>
        </pc:cxnChg>
        <pc:cxnChg chg="mod">
          <ac:chgData name="padmashreereddy22@gmail.com" userId="890bee11ac2559f8" providerId="LiveId" clId="{8D635BDE-284E-42CA-B041-E00546BE1BF4}" dt="2023-07-20T08:56:23.501" v="647"/>
          <ac:cxnSpMkLst>
            <pc:docMk/>
            <pc:sldMk cId="1212531831" sldId="1060"/>
            <ac:cxnSpMk id="895" creationId="{E60B6E10-86AB-46FC-93F5-40981E6ACA5E}"/>
          </ac:cxnSpMkLst>
        </pc:cxnChg>
        <pc:cxnChg chg="mod">
          <ac:chgData name="padmashreereddy22@gmail.com" userId="890bee11ac2559f8" providerId="LiveId" clId="{8D635BDE-284E-42CA-B041-E00546BE1BF4}" dt="2023-07-20T08:56:23.501" v="647"/>
          <ac:cxnSpMkLst>
            <pc:docMk/>
            <pc:sldMk cId="1212531831" sldId="1060"/>
            <ac:cxnSpMk id="896" creationId="{AEA3C970-D16A-4725-8624-71D53B98B926}"/>
          </ac:cxnSpMkLst>
        </pc:cxnChg>
        <pc:cxnChg chg="mod">
          <ac:chgData name="padmashreereddy22@gmail.com" userId="890bee11ac2559f8" providerId="LiveId" clId="{8D635BDE-284E-42CA-B041-E00546BE1BF4}" dt="2023-07-20T08:56:23.501" v="647"/>
          <ac:cxnSpMkLst>
            <pc:docMk/>
            <pc:sldMk cId="1212531831" sldId="1060"/>
            <ac:cxnSpMk id="897" creationId="{878BF640-89B3-4FD6-ABB1-99993EAC56ED}"/>
          </ac:cxnSpMkLst>
        </pc:cxnChg>
        <pc:cxnChg chg="mod">
          <ac:chgData name="padmashreereddy22@gmail.com" userId="890bee11ac2559f8" providerId="LiveId" clId="{8D635BDE-284E-42CA-B041-E00546BE1BF4}" dt="2023-07-20T08:56:23.501" v="647"/>
          <ac:cxnSpMkLst>
            <pc:docMk/>
            <pc:sldMk cId="1212531831" sldId="1060"/>
            <ac:cxnSpMk id="913" creationId="{D37AEF51-379B-4CC4-8812-895A6635F871}"/>
          </ac:cxnSpMkLst>
        </pc:cxnChg>
        <pc:cxnChg chg="mod">
          <ac:chgData name="padmashreereddy22@gmail.com" userId="890bee11ac2559f8" providerId="LiveId" clId="{8D635BDE-284E-42CA-B041-E00546BE1BF4}" dt="2023-07-20T08:56:23.501" v="647"/>
          <ac:cxnSpMkLst>
            <pc:docMk/>
            <pc:sldMk cId="1212531831" sldId="1060"/>
            <ac:cxnSpMk id="919" creationId="{F0F219F0-0BFE-47CE-87DB-694B972542F7}"/>
          </ac:cxnSpMkLst>
        </pc:cxnChg>
        <pc:cxnChg chg="mod">
          <ac:chgData name="padmashreereddy22@gmail.com" userId="890bee11ac2559f8" providerId="LiveId" clId="{8D635BDE-284E-42CA-B041-E00546BE1BF4}" dt="2023-07-20T08:56:23.501" v="647"/>
          <ac:cxnSpMkLst>
            <pc:docMk/>
            <pc:sldMk cId="1212531831" sldId="1060"/>
            <ac:cxnSpMk id="921" creationId="{5FE854F0-AD04-4EBB-BA6E-CAAC1FF7FED4}"/>
          </ac:cxnSpMkLst>
        </pc:cxnChg>
        <pc:cxnChg chg="mod">
          <ac:chgData name="padmashreereddy22@gmail.com" userId="890bee11ac2559f8" providerId="LiveId" clId="{8D635BDE-284E-42CA-B041-E00546BE1BF4}" dt="2023-07-20T08:56:23.501" v="647"/>
          <ac:cxnSpMkLst>
            <pc:docMk/>
            <pc:sldMk cId="1212531831" sldId="1060"/>
            <ac:cxnSpMk id="922" creationId="{081996F4-B395-4C4A-8A89-1B4B9FF470C8}"/>
          </ac:cxnSpMkLst>
        </pc:cxnChg>
        <pc:cxnChg chg="mod">
          <ac:chgData name="padmashreereddy22@gmail.com" userId="890bee11ac2559f8" providerId="LiveId" clId="{8D635BDE-284E-42CA-B041-E00546BE1BF4}" dt="2023-07-20T08:56:23.501" v="647"/>
          <ac:cxnSpMkLst>
            <pc:docMk/>
            <pc:sldMk cId="1212531831" sldId="1060"/>
            <ac:cxnSpMk id="923" creationId="{A32BA8E1-9D9C-42CE-BC36-E13471AAD292}"/>
          </ac:cxnSpMkLst>
        </pc:cxnChg>
        <pc:cxnChg chg="mod">
          <ac:chgData name="padmashreereddy22@gmail.com" userId="890bee11ac2559f8" providerId="LiveId" clId="{8D635BDE-284E-42CA-B041-E00546BE1BF4}" dt="2023-07-20T08:56:23.501" v="647"/>
          <ac:cxnSpMkLst>
            <pc:docMk/>
            <pc:sldMk cId="1212531831" sldId="1060"/>
            <ac:cxnSpMk id="924" creationId="{95083810-C68E-4502-8F67-AED68B8ADF51}"/>
          </ac:cxnSpMkLst>
        </pc:cxnChg>
        <pc:cxnChg chg="mod">
          <ac:chgData name="padmashreereddy22@gmail.com" userId="890bee11ac2559f8" providerId="LiveId" clId="{8D635BDE-284E-42CA-B041-E00546BE1BF4}" dt="2023-07-20T08:56:23.501" v="647"/>
          <ac:cxnSpMkLst>
            <pc:docMk/>
            <pc:sldMk cId="1212531831" sldId="1060"/>
            <ac:cxnSpMk id="925" creationId="{963A12C4-DF93-490E-B034-521331DF8C3A}"/>
          </ac:cxnSpMkLst>
        </pc:cxnChg>
        <pc:cxnChg chg="mod">
          <ac:chgData name="padmashreereddy22@gmail.com" userId="890bee11ac2559f8" providerId="LiveId" clId="{8D635BDE-284E-42CA-B041-E00546BE1BF4}" dt="2023-07-20T08:56:23.501" v="647"/>
          <ac:cxnSpMkLst>
            <pc:docMk/>
            <pc:sldMk cId="1212531831" sldId="1060"/>
            <ac:cxnSpMk id="926" creationId="{C0080FE1-2E32-456A-9776-E63B26329350}"/>
          </ac:cxnSpMkLst>
        </pc:cxnChg>
        <pc:cxnChg chg="mod">
          <ac:chgData name="padmashreereddy22@gmail.com" userId="890bee11ac2559f8" providerId="LiveId" clId="{8D635BDE-284E-42CA-B041-E00546BE1BF4}" dt="2023-07-20T08:56:23.501" v="647"/>
          <ac:cxnSpMkLst>
            <pc:docMk/>
            <pc:sldMk cId="1212531831" sldId="1060"/>
            <ac:cxnSpMk id="942" creationId="{339ABF58-DF26-4049-9C2D-DE11730400FD}"/>
          </ac:cxnSpMkLst>
        </pc:cxnChg>
        <pc:cxnChg chg="mod">
          <ac:chgData name="padmashreereddy22@gmail.com" userId="890bee11ac2559f8" providerId="LiveId" clId="{8D635BDE-284E-42CA-B041-E00546BE1BF4}" dt="2023-07-20T08:56:23.501" v="647"/>
          <ac:cxnSpMkLst>
            <pc:docMk/>
            <pc:sldMk cId="1212531831" sldId="1060"/>
            <ac:cxnSpMk id="948" creationId="{35C99602-EB89-4961-932D-75ADAD226EA7}"/>
          </ac:cxnSpMkLst>
        </pc:cxnChg>
        <pc:cxnChg chg="mod">
          <ac:chgData name="padmashreereddy22@gmail.com" userId="890bee11ac2559f8" providerId="LiveId" clId="{8D635BDE-284E-42CA-B041-E00546BE1BF4}" dt="2023-07-20T08:56:23.501" v="647"/>
          <ac:cxnSpMkLst>
            <pc:docMk/>
            <pc:sldMk cId="1212531831" sldId="1060"/>
            <ac:cxnSpMk id="950" creationId="{27B4639E-F5FD-4156-B98C-4EA77202D9BA}"/>
          </ac:cxnSpMkLst>
        </pc:cxnChg>
        <pc:cxnChg chg="mod">
          <ac:chgData name="padmashreereddy22@gmail.com" userId="890bee11ac2559f8" providerId="LiveId" clId="{8D635BDE-284E-42CA-B041-E00546BE1BF4}" dt="2023-07-20T08:56:23.501" v="647"/>
          <ac:cxnSpMkLst>
            <pc:docMk/>
            <pc:sldMk cId="1212531831" sldId="1060"/>
            <ac:cxnSpMk id="951" creationId="{79471C40-53E8-4A23-95C8-C5ADD87B9B22}"/>
          </ac:cxnSpMkLst>
        </pc:cxnChg>
        <pc:cxnChg chg="mod">
          <ac:chgData name="padmashreereddy22@gmail.com" userId="890bee11ac2559f8" providerId="LiveId" clId="{8D635BDE-284E-42CA-B041-E00546BE1BF4}" dt="2023-07-20T08:56:23.501" v="647"/>
          <ac:cxnSpMkLst>
            <pc:docMk/>
            <pc:sldMk cId="1212531831" sldId="1060"/>
            <ac:cxnSpMk id="952" creationId="{CB970CA1-0F42-4DDE-B7CB-711647539992}"/>
          </ac:cxnSpMkLst>
        </pc:cxnChg>
        <pc:cxnChg chg="mod">
          <ac:chgData name="padmashreereddy22@gmail.com" userId="890bee11ac2559f8" providerId="LiveId" clId="{8D635BDE-284E-42CA-B041-E00546BE1BF4}" dt="2023-07-20T08:56:23.501" v="647"/>
          <ac:cxnSpMkLst>
            <pc:docMk/>
            <pc:sldMk cId="1212531831" sldId="1060"/>
            <ac:cxnSpMk id="953" creationId="{32034502-2286-4C07-A6E2-FBFB0E42DB73}"/>
          </ac:cxnSpMkLst>
        </pc:cxnChg>
        <pc:cxnChg chg="mod">
          <ac:chgData name="padmashreereddy22@gmail.com" userId="890bee11ac2559f8" providerId="LiveId" clId="{8D635BDE-284E-42CA-B041-E00546BE1BF4}" dt="2023-07-20T08:56:23.501" v="647"/>
          <ac:cxnSpMkLst>
            <pc:docMk/>
            <pc:sldMk cId="1212531831" sldId="1060"/>
            <ac:cxnSpMk id="954" creationId="{0446AD90-726B-450B-ADBA-1125CBC177F7}"/>
          </ac:cxnSpMkLst>
        </pc:cxnChg>
        <pc:cxnChg chg="mod">
          <ac:chgData name="padmashreereddy22@gmail.com" userId="890bee11ac2559f8" providerId="LiveId" clId="{8D635BDE-284E-42CA-B041-E00546BE1BF4}" dt="2023-07-20T08:56:23.501" v="647"/>
          <ac:cxnSpMkLst>
            <pc:docMk/>
            <pc:sldMk cId="1212531831" sldId="1060"/>
            <ac:cxnSpMk id="955" creationId="{43E17D9D-5DD5-46CE-9263-9CDCA41A1B10}"/>
          </ac:cxnSpMkLst>
        </pc:cxnChg>
        <pc:cxnChg chg="add mod">
          <ac:chgData name="padmashreereddy22@gmail.com" userId="890bee11ac2559f8" providerId="LiveId" clId="{8D635BDE-284E-42CA-B041-E00546BE1BF4}" dt="2023-07-20T08:56:23.501" v="647"/>
          <ac:cxnSpMkLst>
            <pc:docMk/>
            <pc:sldMk cId="1212531831" sldId="1060"/>
            <ac:cxnSpMk id="971" creationId="{DC65032A-23E1-4DA4-AAFF-E14F6047ED88}"/>
          </ac:cxnSpMkLst>
        </pc:cxnChg>
        <pc:cxnChg chg="add mod">
          <ac:chgData name="padmashreereddy22@gmail.com" userId="890bee11ac2559f8" providerId="LiveId" clId="{8D635BDE-284E-42CA-B041-E00546BE1BF4}" dt="2023-07-20T08:56:23.501" v="647"/>
          <ac:cxnSpMkLst>
            <pc:docMk/>
            <pc:sldMk cId="1212531831" sldId="1060"/>
            <ac:cxnSpMk id="972" creationId="{9B6FDE50-1F6A-4719-9DC4-DC3524413791}"/>
          </ac:cxnSpMkLst>
        </pc:cxnChg>
        <pc:cxnChg chg="add mod ord">
          <ac:chgData name="padmashreereddy22@gmail.com" userId="890bee11ac2559f8" providerId="LiveId" clId="{8D635BDE-284E-42CA-B041-E00546BE1BF4}" dt="2023-07-20T15:34:03.268" v="866" actId="166"/>
          <ac:cxnSpMkLst>
            <pc:docMk/>
            <pc:sldMk cId="1212531831" sldId="1060"/>
            <ac:cxnSpMk id="973" creationId="{C1EEF324-9773-42D6-AD85-B69EB9F548AE}"/>
          </ac:cxnSpMkLst>
        </pc:cxnChg>
        <pc:cxnChg chg="add mod ord">
          <ac:chgData name="padmashreereddy22@gmail.com" userId="890bee11ac2559f8" providerId="LiveId" clId="{8D635BDE-284E-42CA-B041-E00546BE1BF4}" dt="2023-07-20T15:35:35.368" v="878" actId="1076"/>
          <ac:cxnSpMkLst>
            <pc:docMk/>
            <pc:sldMk cId="1212531831" sldId="1060"/>
            <ac:cxnSpMk id="974" creationId="{12AB71A9-1586-4792-BAED-5AFBA66FF4DB}"/>
          </ac:cxnSpMkLst>
        </pc:cxnChg>
        <pc:cxnChg chg="add mod">
          <ac:chgData name="padmashreereddy22@gmail.com" userId="890bee11ac2559f8" providerId="LiveId" clId="{8D635BDE-284E-42CA-B041-E00546BE1BF4}" dt="2023-07-20T10:31:52.817" v="720"/>
          <ac:cxnSpMkLst>
            <pc:docMk/>
            <pc:sldMk cId="1212531831" sldId="1060"/>
            <ac:cxnSpMk id="975" creationId="{890CC48E-E2B7-4BE6-88AA-120BF530C43B}"/>
          </ac:cxnSpMkLst>
        </pc:cxnChg>
      </pc:sldChg>
      <pc:sldChg chg="addSp delSp modSp new del mod modAnim">
        <pc:chgData name="padmashreereddy22@gmail.com" userId="890bee11ac2559f8" providerId="LiveId" clId="{8D635BDE-284E-42CA-B041-E00546BE1BF4}" dt="2023-07-20T15:36:00.802" v="880" actId="47"/>
        <pc:sldMkLst>
          <pc:docMk/>
          <pc:sldMk cId="190823010" sldId="1061"/>
        </pc:sldMkLst>
        <pc:spChg chg="mod topLvl">
          <ac:chgData name="padmashreereddy22@gmail.com" userId="890bee11ac2559f8" providerId="LiveId" clId="{8D635BDE-284E-42CA-B041-E00546BE1BF4}" dt="2023-07-20T15:33:02.590" v="852" actId="1076"/>
          <ac:spMkLst>
            <pc:docMk/>
            <pc:sldMk cId="190823010" sldId="1061"/>
            <ac:spMk id="4" creationId="{2011C7D9-1422-43C9-8B73-5A4D6FCC65E6}"/>
          </ac:spMkLst>
        </pc:spChg>
        <pc:spChg chg="mod topLvl">
          <ac:chgData name="padmashreereddy22@gmail.com" userId="890bee11ac2559f8" providerId="LiveId" clId="{8D635BDE-284E-42CA-B041-E00546BE1BF4}" dt="2023-07-20T15:33:13.125" v="854" actId="164"/>
          <ac:spMkLst>
            <pc:docMk/>
            <pc:sldMk cId="190823010" sldId="1061"/>
            <ac:spMk id="14" creationId="{42C5949C-5C53-498B-9F7A-BEDF92E60620}"/>
          </ac:spMkLst>
        </pc:spChg>
        <pc:spChg chg="del mod">
          <ac:chgData name="padmashreereddy22@gmail.com" userId="890bee11ac2559f8" providerId="LiveId" clId="{8D635BDE-284E-42CA-B041-E00546BE1BF4}" dt="2023-07-20T15:32:27.599" v="845" actId="478"/>
          <ac:spMkLst>
            <pc:docMk/>
            <pc:sldMk cId="190823010" sldId="1061"/>
            <ac:spMk id="20" creationId="{6DA46752-52A0-4DBC-BD9F-0C021549158A}"/>
          </ac:spMkLst>
        </pc:spChg>
        <pc:grpChg chg="add del mod">
          <ac:chgData name="padmashreereddy22@gmail.com" userId="890bee11ac2559f8" providerId="LiveId" clId="{8D635BDE-284E-42CA-B041-E00546BE1BF4}" dt="2023-07-20T15:32:38.110" v="846" actId="165"/>
          <ac:grpSpMkLst>
            <pc:docMk/>
            <pc:sldMk cId="190823010" sldId="1061"/>
            <ac:grpSpMk id="3" creationId="{D2244995-6185-4792-96E2-F4A94F26EA7B}"/>
          </ac:grpSpMkLst>
        </pc:grpChg>
        <pc:grpChg chg="del mod topLvl">
          <ac:chgData name="padmashreereddy22@gmail.com" userId="890bee11ac2559f8" providerId="LiveId" clId="{8D635BDE-284E-42CA-B041-E00546BE1BF4}" dt="2023-07-20T15:33:07.739" v="853" actId="165"/>
          <ac:grpSpMkLst>
            <pc:docMk/>
            <pc:sldMk cId="190823010" sldId="1061"/>
            <ac:grpSpMk id="6" creationId="{589FDEB2-3CD3-4B9C-A825-64556BAB6160}"/>
          </ac:grpSpMkLst>
        </pc:grpChg>
        <pc:grpChg chg="mod topLvl">
          <ac:chgData name="padmashreereddy22@gmail.com" userId="890bee11ac2559f8" providerId="LiveId" clId="{8D635BDE-284E-42CA-B041-E00546BE1BF4}" dt="2023-07-20T15:33:07.739" v="853" actId="165"/>
          <ac:grpSpMkLst>
            <pc:docMk/>
            <pc:sldMk cId="190823010" sldId="1061"/>
            <ac:grpSpMk id="13" creationId="{7240593B-3322-448E-ADC8-5714CE44330F}"/>
          </ac:grpSpMkLst>
        </pc:grpChg>
        <pc:grpChg chg="add del mod">
          <ac:chgData name="padmashreereddy22@gmail.com" userId="890bee11ac2559f8" providerId="LiveId" clId="{8D635BDE-284E-42CA-B041-E00546BE1BF4}" dt="2023-07-20T15:33:14.776" v="855" actId="21"/>
          <ac:grpSpMkLst>
            <pc:docMk/>
            <pc:sldMk cId="190823010" sldId="1061"/>
            <ac:grpSpMk id="27" creationId="{DF0E0658-DA93-42F2-B462-7FC282874EC5}"/>
          </ac:grpSpMkLst>
        </pc:grpChg>
        <pc:picChg chg="mod topLvl">
          <ac:chgData name="padmashreereddy22@gmail.com" userId="890bee11ac2559f8" providerId="LiveId" clId="{8D635BDE-284E-42CA-B041-E00546BE1BF4}" dt="2023-07-20T15:32:38.110" v="846" actId="165"/>
          <ac:picMkLst>
            <pc:docMk/>
            <pc:sldMk cId="190823010" sldId="1061"/>
            <ac:picMk id="5" creationId="{31AA3156-C2EB-4C85-AE09-E401FB0857A0}"/>
          </ac:picMkLst>
        </pc:picChg>
        <pc:cxnChg chg="mod topLvl">
          <ac:chgData name="padmashreereddy22@gmail.com" userId="890bee11ac2559f8" providerId="LiveId" clId="{8D635BDE-284E-42CA-B041-E00546BE1BF4}" dt="2023-07-20T15:32:38.110" v="846" actId="165"/>
          <ac:cxnSpMkLst>
            <pc:docMk/>
            <pc:sldMk cId="190823010" sldId="1061"/>
            <ac:cxnSpMk id="7" creationId="{EA972519-CB74-4C30-8698-F1070F96ACC2}"/>
          </ac:cxnSpMkLst>
        </pc:cxnChg>
        <pc:cxnChg chg="mod topLvl">
          <ac:chgData name="padmashreereddy22@gmail.com" userId="890bee11ac2559f8" providerId="LiveId" clId="{8D635BDE-284E-42CA-B041-E00546BE1BF4}" dt="2023-07-20T15:32:38.110" v="846" actId="165"/>
          <ac:cxnSpMkLst>
            <pc:docMk/>
            <pc:sldMk cId="190823010" sldId="1061"/>
            <ac:cxnSpMk id="8" creationId="{EED9B66E-60A7-4E24-B76C-24FD19E99723}"/>
          </ac:cxnSpMkLst>
        </pc:cxnChg>
        <pc:cxnChg chg="mod topLvl">
          <ac:chgData name="padmashreereddy22@gmail.com" userId="890bee11ac2559f8" providerId="LiveId" clId="{8D635BDE-284E-42CA-B041-E00546BE1BF4}" dt="2023-07-20T15:32:38.110" v="846" actId="165"/>
          <ac:cxnSpMkLst>
            <pc:docMk/>
            <pc:sldMk cId="190823010" sldId="1061"/>
            <ac:cxnSpMk id="9" creationId="{1B12C0C2-2E72-4F2D-9050-D9DB7E4EEBA7}"/>
          </ac:cxnSpMkLst>
        </pc:cxnChg>
        <pc:cxnChg chg="mod topLvl">
          <ac:chgData name="padmashreereddy22@gmail.com" userId="890bee11ac2559f8" providerId="LiveId" clId="{8D635BDE-284E-42CA-B041-E00546BE1BF4}" dt="2023-07-20T15:32:38.110" v="846" actId="165"/>
          <ac:cxnSpMkLst>
            <pc:docMk/>
            <pc:sldMk cId="190823010" sldId="1061"/>
            <ac:cxnSpMk id="10" creationId="{A3DC7636-5172-4249-BCA5-93069927D522}"/>
          </ac:cxnSpMkLst>
        </pc:cxnChg>
        <pc:cxnChg chg="mod topLvl">
          <ac:chgData name="padmashreereddy22@gmail.com" userId="890bee11ac2559f8" providerId="LiveId" clId="{8D635BDE-284E-42CA-B041-E00546BE1BF4}" dt="2023-07-20T15:32:38.110" v="846" actId="165"/>
          <ac:cxnSpMkLst>
            <pc:docMk/>
            <pc:sldMk cId="190823010" sldId="1061"/>
            <ac:cxnSpMk id="11" creationId="{CEB1723F-28CB-451D-95B5-9FC49083B93A}"/>
          </ac:cxnSpMkLst>
        </pc:cxnChg>
        <pc:cxnChg chg="mod topLvl">
          <ac:chgData name="padmashreereddy22@gmail.com" userId="890bee11ac2559f8" providerId="LiveId" clId="{8D635BDE-284E-42CA-B041-E00546BE1BF4}" dt="2023-07-20T15:32:38.110" v="846" actId="165"/>
          <ac:cxnSpMkLst>
            <pc:docMk/>
            <pc:sldMk cId="190823010" sldId="1061"/>
            <ac:cxnSpMk id="12" creationId="{72AAE983-1013-4A2D-BB32-7996033DDB08}"/>
          </ac:cxnSpMkLst>
        </pc:cxnChg>
        <pc:cxnChg chg="mod topLvl">
          <ac:chgData name="padmashreereddy22@gmail.com" userId="890bee11ac2559f8" providerId="LiveId" clId="{8D635BDE-284E-42CA-B041-E00546BE1BF4}" dt="2023-07-20T15:33:14.776" v="855" actId="21"/>
          <ac:cxnSpMkLst>
            <pc:docMk/>
            <pc:sldMk cId="190823010" sldId="1061"/>
            <ac:cxnSpMk id="15" creationId="{27AB161A-F0FB-42C6-AEA4-2DF1A3860E52}"/>
          </ac:cxnSpMkLst>
        </pc:cxnChg>
        <pc:cxnChg chg="mod topLvl">
          <ac:chgData name="padmashreereddy22@gmail.com" userId="890bee11ac2559f8" providerId="LiveId" clId="{8D635BDE-284E-42CA-B041-E00546BE1BF4}" dt="2023-07-20T15:33:13.125" v="854" actId="164"/>
          <ac:cxnSpMkLst>
            <pc:docMk/>
            <pc:sldMk cId="190823010" sldId="1061"/>
            <ac:cxnSpMk id="16" creationId="{96A9291E-5A5C-422A-A27A-53F3BBBC2D9A}"/>
          </ac:cxnSpMkLst>
        </pc:cxnChg>
        <pc:cxnChg chg="mod topLvl">
          <ac:chgData name="padmashreereddy22@gmail.com" userId="890bee11ac2559f8" providerId="LiveId" clId="{8D635BDE-284E-42CA-B041-E00546BE1BF4}" dt="2023-07-20T15:33:13.125" v="854" actId="164"/>
          <ac:cxnSpMkLst>
            <pc:docMk/>
            <pc:sldMk cId="190823010" sldId="1061"/>
            <ac:cxnSpMk id="17" creationId="{4C60E295-6F42-4FEE-9571-910AF29D8A6A}"/>
          </ac:cxnSpMkLst>
        </pc:cxnChg>
        <pc:cxnChg chg="mod topLvl">
          <ac:chgData name="padmashreereddy22@gmail.com" userId="890bee11ac2559f8" providerId="LiveId" clId="{8D635BDE-284E-42CA-B041-E00546BE1BF4}" dt="2023-07-20T15:33:13.125" v="854" actId="164"/>
          <ac:cxnSpMkLst>
            <pc:docMk/>
            <pc:sldMk cId="190823010" sldId="1061"/>
            <ac:cxnSpMk id="18" creationId="{979CED40-6798-4EAA-85C0-D5593311B183}"/>
          </ac:cxnSpMkLst>
        </pc:cxnChg>
        <pc:cxnChg chg="mod topLvl">
          <ac:chgData name="padmashreereddy22@gmail.com" userId="890bee11ac2559f8" providerId="LiveId" clId="{8D635BDE-284E-42CA-B041-E00546BE1BF4}" dt="2023-07-20T15:33:13.125" v="854" actId="164"/>
          <ac:cxnSpMkLst>
            <pc:docMk/>
            <pc:sldMk cId="190823010" sldId="1061"/>
            <ac:cxnSpMk id="19" creationId="{70A0466E-C6E4-4029-A0B9-6BA70397C436}"/>
          </ac:cxnSpMkLst>
        </pc:cxnChg>
        <pc:cxnChg chg="mod">
          <ac:chgData name="padmashreereddy22@gmail.com" userId="890bee11ac2559f8" providerId="LiveId" clId="{8D635BDE-284E-42CA-B041-E00546BE1BF4}" dt="2023-07-20T15:33:07.739" v="853" actId="165"/>
          <ac:cxnSpMkLst>
            <pc:docMk/>
            <pc:sldMk cId="190823010" sldId="1061"/>
            <ac:cxnSpMk id="21" creationId="{F6442747-6961-43AB-AF37-115CB7BE18D9}"/>
          </ac:cxnSpMkLst>
        </pc:cxnChg>
        <pc:cxnChg chg="mod">
          <ac:chgData name="padmashreereddy22@gmail.com" userId="890bee11ac2559f8" providerId="LiveId" clId="{8D635BDE-284E-42CA-B041-E00546BE1BF4}" dt="2023-07-20T15:33:07.739" v="853" actId="165"/>
          <ac:cxnSpMkLst>
            <pc:docMk/>
            <pc:sldMk cId="190823010" sldId="1061"/>
            <ac:cxnSpMk id="22" creationId="{B7F163E3-8068-473E-81F0-26752BD6BA3B}"/>
          </ac:cxnSpMkLst>
        </pc:cxnChg>
        <pc:cxnChg chg="mod">
          <ac:chgData name="padmashreereddy22@gmail.com" userId="890bee11ac2559f8" providerId="LiveId" clId="{8D635BDE-284E-42CA-B041-E00546BE1BF4}" dt="2023-07-20T15:33:07.739" v="853" actId="165"/>
          <ac:cxnSpMkLst>
            <pc:docMk/>
            <pc:sldMk cId="190823010" sldId="1061"/>
            <ac:cxnSpMk id="23" creationId="{228C1430-0D14-4CA2-B0C8-3670D32BABB9}"/>
          </ac:cxnSpMkLst>
        </pc:cxnChg>
        <pc:cxnChg chg="mod">
          <ac:chgData name="padmashreereddy22@gmail.com" userId="890bee11ac2559f8" providerId="LiveId" clId="{8D635BDE-284E-42CA-B041-E00546BE1BF4}" dt="2023-07-20T15:33:07.739" v="853" actId="165"/>
          <ac:cxnSpMkLst>
            <pc:docMk/>
            <pc:sldMk cId="190823010" sldId="1061"/>
            <ac:cxnSpMk id="24" creationId="{A14A8DAB-A843-4A50-AAB8-7D25798825EC}"/>
          </ac:cxnSpMkLst>
        </pc:cxnChg>
        <pc:cxnChg chg="mod">
          <ac:chgData name="padmashreereddy22@gmail.com" userId="890bee11ac2559f8" providerId="LiveId" clId="{8D635BDE-284E-42CA-B041-E00546BE1BF4}" dt="2023-07-20T15:33:07.739" v="853" actId="165"/>
          <ac:cxnSpMkLst>
            <pc:docMk/>
            <pc:sldMk cId="190823010" sldId="1061"/>
            <ac:cxnSpMk id="25" creationId="{D178EFE8-C2EA-4625-939F-D2AE7D70DF71}"/>
          </ac:cxnSpMkLst>
        </pc:cxnChg>
      </pc:sldChg>
      <pc:sldChg chg="new del">
        <pc:chgData name="padmashreereddy22@gmail.com" userId="890bee11ac2559f8" providerId="LiveId" clId="{8D635BDE-284E-42CA-B041-E00546BE1BF4}" dt="2023-07-20T15:32:13.223" v="838" actId="680"/>
        <pc:sldMkLst>
          <pc:docMk/>
          <pc:sldMk cId="1530698605" sldId="1061"/>
        </pc:sldMkLst>
      </pc:sldChg>
      <pc:sldChg chg="addSp delSp modSp new del mod modAnim">
        <pc:chgData name="padmashreereddy22@gmail.com" userId="890bee11ac2559f8" providerId="LiveId" clId="{8D635BDE-284E-42CA-B041-E00546BE1BF4}" dt="2023-07-20T08:59:25.436" v="665" actId="47"/>
        <pc:sldMkLst>
          <pc:docMk/>
          <pc:sldMk cId="2045573516" sldId="1061"/>
        </pc:sldMkLst>
        <pc:spChg chg="del">
          <ac:chgData name="padmashreereddy22@gmail.com" userId="890bee11ac2559f8" providerId="LiveId" clId="{8D635BDE-284E-42CA-B041-E00546BE1BF4}" dt="2023-07-20T08:48:13.858" v="575" actId="478"/>
          <ac:spMkLst>
            <pc:docMk/>
            <pc:sldMk cId="2045573516" sldId="1061"/>
            <ac:spMk id="2" creationId="{C0854243-3F39-4590-9211-7FAE65EB7BA3}"/>
          </ac:spMkLst>
        </pc:spChg>
        <pc:spChg chg="add del mod">
          <ac:chgData name="padmashreereddy22@gmail.com" userId="890bee11ac2559f8" providerId="LiveId" clId="{8D635BDE-284E-42CA-B041-E00546BE1BF4}" dt="2023-07-20T08:48:13.858" v="575" actId="478"/>
          <ac:spMkLst>
            <pc:docMk/>
            <pc:sldMk cId="2045573516" sldId="1061"/>
            <ac:spMk id="4" creationId="{2F63EC9F-4F2F-4216-ADB7-F0DBD7E440B2}"/>
          </ac:spMkLst>
        </pc:spChg>
        <pc:spChg chg="add del mod">
          <ac:chgData name="padmashreereddy22@gmail.com" userId="890bee11ac2559f8" providerId="LiveId" clId="{8D635BDE-284E-42CA-B041-E00546BE1BF4}" dt="2023-07-20T08:48:13.858" v="575" actId="478"/>
          <ac:spMkLst>
            <pc:docMk/>
            <pc:sldMk cId="2045573516" sldId="1061"/>
            <ac:spMk id="5" creationId="{6B8D5C57-654D-4BA6-AB80-8F2F0118EA14}"/>
          </ac:spMkLst>
        </pc:spChg>
        <pc:spChg chg="mod">
          <ac:chgData name="padmashreereddy22@gmail.com" userId="890bee11ac2559f8" providerId="LiveId" clId="{8D635BDE-284E-42CA-B041-E00546BE1BF4}" dt="2023-07-20T08:47:22.233" v="567"/>
          <ac:spMkLst>
            <pc:docMk/>
            <pc:sldMk cId="2045573516" sldId="1061"/>
            <ac:spMk id="10" creationId="{863ADD7D-98D5-470B-ADF9-89D7F3CF278C}"/>
          </ac:spMkLst>
        </pc:spChg>
        <pc:spChg chg="mod">
          <ac:chgData name="padmashreereddy22@gmail.com" userId="890bee11ac2559f8" providerId="LiveId" clId="{8D635BDE-284E-42CA-B041-E00546BE1BF4}" dt="2023-07-20T08:47:22.233" v="567"/>
          <ac:spMkLst>
            <pc:docMk/>
            <pc:sldMk cId="2045573516" sldId="1061"/>
            <ac:spMk id="20" creationId="{4FA9C14D-221D-4924-8CAD-8C053E9E0C31}"/>
          </ac:spMkLst>
        </pc:spChg>
        <pc:spChg chg="mod">
          <ac:chgData name="padmashreereddy22@gmail.com" userId="890bee11ac2559f8" providerId="LiveId" clId="{8D635BDE-284E-42CA-B041-E00546BE1BF4}" dt="2023-07-20T08:47:22.233" v="567"/>
          <ac:spMkLst>
            <pc:docMk/>
            <pc:sldMk cId="2045573516" sldId="1061"/>
            <ac:spMk id="26" creationId="{EE04FA7D-E196-4E0A-A13D-027A0A079185}"/>
          </ac:spMkLst>
        </pc:spChg>
        <pc:spChg chg="mod">
          <ac:chgData name="padmashreereddy22@gmail.com" userId="890bee11ac2559f8" providerId="LiveId" clId="{8D635BDE-284E-42CA-B041-E00546BE1BF4}" dt="2023-07-20T08:47:22.233" v="567"/>
          <ac:spMkLst>
            <pc:docMk/>
            <pc:sldMk cId="2045573516" sldId="1061"/>
            <ac:spMk id="47" creationId="{EE9503F9-7455-4EBE-9D3C-8867B1CBC5F2}"/>
          </ac:spMkLst>
        </pc:spChg>
        <pc:spChg chg="mod">
          <ac:chgData name="padmashreereddy22@gmail.com" userId="890bee11ac2559f8" providerId="LiveId" clId="{8D635BDE-284E-42CA-B041-E00546BE1BF4}" dt="2023-07-20T08:47:22.233" v="567"/>
          <ac:spMkLst>
            <pc:docMk/>
            <pc:sldMk cId="2045573516" sldId="1061"/>
            <ac:spMk id="63" creationId="{286045E6-89FD-4DD6-816B-8432415ACAF3}"/>
          </ac:spMkLst>
        </pc:spChg>
        <pc:spChg chg="add del mod">
          <ac:chgData name="padmashreereddy22@gmail.com" userId="890bee11ac2559f8" providerId="LiveId" clId="{8D635BDE-284E-42CA-B041-E00546BE1BF4}" dt="2023-07-20T08:48:13.858" v="575" actId="478"/>
          <ac:spMkLst>
            <pc:docMk/>
            <pc:sldMk cId="2045573516" sldId="1061"/>
            <ac:spMk id="64" creationId="{57616341-AF15-4455-8773-EA4960636F80}"/>
          </ac:spMkLst>
        </pc:spChg>
        <pc:spChg chg="add del mod">
          <ac:chgData name="padmashreereddy22@gmail.com" userId="890bee11ac2559f8" providerId="LiveId" clId="{8D635BDE-284E-42CA-B041-E00546BE1BF4}" dt="2023-07-20T08:48:13.858" v="575" actId="478"/>
          <ac:spMkLst>
            <pc:docMk/>
            <pc:sldMk cId="2045573516" sldId="1061"/>
            <ac:spMk id="65" creationId="{0F043729-FF4D-4CB8-8F95-3FEBD39E8F05}"/>
          </ac:spMkLst>
        </pc:spChg>
        <pc:spChg chg="add del mod">
          <ac:chgData name="padmashreereddy22@gmail.com" userId="890bee11ac2559f8" providerId="LiveId" clId="{8D635BDE-284E-42CA-B041-E00546BE1BF4}" dt="2023-07-20T08:48:13.858" v="575" actId="478"/>
          <ac:spMkLst>
            <pc:docMk/>
            <pc:sldMk cId="2045573516" sldId="1061"/>
            <ac:spMk id="66" creationId="{BFD56D41-BAC3-4B8A-A122-06E6920EF9C3}"/>
          </ac:spMkLst>
        </pc:spChg>
        <pc:spChg chg="add del mod">
          <ac:chgData name="padmashreereddy22@gmail.com" userId="890bee11ac2559f8" providerId="LiveId" clId="{8D635BDE-284E-42CA-B041-E00546BE1BF4}" dt="2023-07-20T08:48:13.858" v="575" actId="478"/>
          <ac:spMkLst>
            <pc:docMk/>
            <pc:sldMk cId="2045573516" sldId="1061"/>
            <ac:spMk id="67" creationId="{8F439C0E-ED8E-4902-9D72-BF91E75BE334}"/>
          </ac:spMkLst>
        </pc:spChg>
        <pc:spChg chg="add del mod">
          <ac:chgData name="padmashreereddy22@gmail.com" userId="890bee11ac2559f8" providerId="LiveId" clId="{8D635BDE-284E-42CA-B041-E00546BE1BF4}" dt="2023-07-20T08:48:13.858" v="575" actId="478"/>
          <ac:spMkLst>
            <pc:docMk/>
            <pc:sldMk cId="2045573516" sldId="1061"/>
            <ac:spMk id="70" creationId="{1F10F107-F474-468C-871B-486B51CEBD9B}"/>
          </ac:spMkLst>
        </pc:spChg>
        <pc:spChg chg="mod">
          <ac:chgData name="padmashreereddy22@gmail.com" userId="890bee11ac2559f8" providerId="LiveId" clId="{8D635BDE-284E-42CA-B041-E00546BE1BF4}" dt="2023-07-20T08:47:22.233" v="567"/>
          <ac:spMkLst>
            <pc:docMk/>
            <pc:sldMk cId="2045573516" sldId="1061"/>
            <ac:spMk id="73" creationId="{DE42B615-A52F-4DE0-B1D0-45A3AD54135C}"/>
          </ac:spMkLst>
        </pc:spChg>
        <pc:spChg chg="mod">
          <ac:chgData name="padmashreereddy22@gmail.com" userId="890bee11ac2559f8" providerId="LiveId" clId="{8D635BDE-284E-42CA-B041-E00546BE1BF4}" dt="2023-07-20T08:47:22.233" v="567"/>
          <ac:spMkLst>
            <pc:docMk/>
            <pc:sldMk cId="2045573516" sldId="1061"/>
            <ac:spMk id="74" creationId="{1BADFD4F-ED0F-4BFB-9635-8CFDBC38EB9F}"/>
          </ac:spMkLst>
        </pc:spChg>
        <pc:spChg chg="mod">
          <ac:chgData name="padmashreereddy22@gmail.com" userId="890bee11ac2559f8" providerId="LiveId" clId="{8D635BDE-284E-42CA-B041-E00546BE1BF4}" dt="2023-07-20T08:47:22.233" v="567"/>
          <ac:spMkLst>
            <pc:docMk/>
            <pc:sldMk cId="2045573516" sldId="1061"/>
            <ac:spMk id="75" creationId="{D3E47B57-5F4C-46D3-8C1E-158C51F9063E}"/>
          </ac:spMkLst>
        </pc:spChg>
        <pc:spChg chg="mod">
          <ac:chgData name="padmashreereddy22@gmail.com" userId="890bee11ac2559f8" providerId="LiveId" clId="{8D635BDE-284E-42CA-B041-E00546BE1BF4}" dt="2023-07-20T08:47:22.233" v="567"/>
          <ac:spMkLst>
            <pc:docMk/>
            <pc:sldMk cId="2045573516" sldId="1061"/>
            <ac:spMk id="76" creationId="{CB5D3546-D77E-41FE-8907-DF33B3BF062F}"/>
          </ac:spMkLst>
        </pc:spChg>
        <pc:spChg chg="mod">
          <ac:chgData name="padmashreereddy22@gmail.com" userId="890bee11ac2559f8" providerId="LiveId" clId="{8D635BDE-284E-42CA-B041-E00546BE1BF4}" dt="2023-07-20T08:47:22.233" v="567"/>
          <ac:spMkLst>
            <pc:docMk/>
            <pc:sldMk cId="2045573516" sldId="1061"/>
            <ac:spMk id="78" creationId="{13A22FB1-6281-4222-B1E0-21F50CF0735C}"/>
          </ac:spMkLst>
        </pc:spChg>
        <pc:spChg chg="mod">
          <ac:chgData name="padmashreereddy22@gmail.com" userId="890bee11ac2559f8" providerId="LiveId" clId="{8D635BDE-284E-42CA-B041-E00546BE1BF4}" dt="2023-07-20T08:47:22.233" v="567"/>
          <ac:spMkLst>
            <pc:docMk/>
            <pc:sldMk cId="2045573516" sldId="1061"/>
            <ac:spMk id="79" creationId="{EBC94339-48DA-4A7D-9684-186953A8B30E}"/>
          </ac:spMkLst>
        </pc:spChg>
        <pc:spChg chg="mod">
          <ac:chgData name="padmashreereddy22@gmail.com" userId="890bee11ac2559f8" providerId="LiveId" clId="{8D635BDE-284E-42CA-B041-E00546BE1BF4}" dt="2023-07-20T08:47:22.233" v="567"/>
          <ac:spMkLst>
            <pc:docMk/>
            <pc:sldMk cId="2045573516" sldId="1061"/>
            <ac:spMk id="80" creationId="{A2D7C69F-A36C-46CF-BD94-C339371C68AF}"/>
          </ac:spMkLst>
        </pc:spChg>
        <pc:spChg chg="mod">
          <ac:chgData name="padmashreereddy22@gmail.com" userId="890bee11ac2559f8" providerId="LiveId" clId="{8D635BDE-284E-42CA-B041-E00546BE1BF4}" dt="2023-07-20T08:47:22.233" v="567"/>
          <ac:spMkLst>
            <pc:docMk/>
            <pc:sldMk cId="2045573516" sldId="1061"/>
            <ac:spMk id="81" creationId="{66B25D8C-81A2-44B6-9951-5C07A5C36879}"/>
          </ac:spMkLst>
        </pc:spChg>
        <pc:spChg chg="mod">
          <ac:chgData name="padmashreereddy22@gmail.com" userId="890bee11ac2559f8" providerId="LiveId" clId="{8D635BDE-284E-42CA-B041-E00546BE1BF4}" dt="2023-07-20T08:47:22.233" v="567"/>
          <ac:spMkLst>
            <pc:docMk/>
            <pc:sldMk cId="2045573516" sldId="1061"/>
            <ac:spMk id="83" creationId="{E0B4552F-AE63-47EF-85A9-9C01CE2D6387}"/>
          </ac:spMkLst>
        </pc:spChg>
        <pc:spChg chg="mod">
          <ac:chgData name="padmashreereddy22@gmail.com" userId="890bee11ac2559f8" providerId="LiveId" clId="{8D635BDE-284E-42CA-B041-E00546BE1BF4}" dt="2023-07-20T08:47:22.233" v="567"/>
          <ac:spMkLst>
            <pc:docMk/>
            <pc:sldMk cId="2045573516" sldId="1061"/>
            <ac:spMk id="84" creationId="{B65B2D5B-2CB0-4806-8489-61A7774D9E73}"/>
          </ac:spMkLst>
        </pc:spChg>
        <pc:spChg chg="mod">
          <ac:chgData name="padmashreereddy22@gmail.com" userId="890bee11ac2559f8" providerId="LiveId" clId="{8D635BDE-284E-42CA-B041-E00546BE1BF4}" dt="2023-07-20T08:47:22.233" v="567"/>
          <ac:spMkLst>
            <pc:docMk/>
            <pc:sldMk cId="2045573516" sldId="1061"/>
            <ac:spMk id="85" creationId="{BB82E013-D7C0-402E-A019-3DDA99434589}"/>
          </ac:spMkLst>
        </pc:spChg>
        <pc:spChg chg="mod">
          <ac:chgData name="padmashreereddy22@gmail.com" userId="890bee11ac2559f8" providerId="LiveId" clId="{8D635BDE-284E-42CA-B041-E00546BE1BF4}" dt="2023-07-20T08:47:22.233" v="567"/>
          <ac:spMkLst>
            <pc:docMk/>
            <pc:sldMk cId="2045573516" sldId="1061"/>
            <ac:spMk id="86" creationId="{2B363E65-A7F3-49A4-BF91-2831F85C1CA5}"/>
          </ac:spMkLst>
        </pc:spChg>
        <pc:spChg chg="mod">
          <ac:chgData name="padmashreereddy22@gmail.com" userId="890bee11ac2559f8" providerId="LiveId" clId="{8D635BDE-284E-42CA-B041-E00546BE1BF4}" dt="2023-07-20T08:47:22.233" v="567"/>
          <ac:spMkLst>
            <pc:docMk/>
            <pc:sldMk cId="2045573516" sldId="1061"/>
            <ac:spMk id="88" creationId="{406B70C9-231C-469F-8EFB-DF51A4E4503E}"/>
          </ac:spMkLst>
        </pc:spChg>
        <pc:spChg chg="mod">
          <ac:chgData name="padmashreereddy22@gmail.com" userId="890bee11ac2559f8" providerId="LiveId" clId="{8D635BDE-284E-42CA-B041-E00546BE1BF4}" dt="2023-07-20T08:47:22.233" v="567"/>
          <ac:spMkLst>
            <pc:docMk/>
            <pc:sldMk cId="2045573516" sldId="1061"/>
            <ac:spMk id="89" creationId="{4A113DE3-942F-41AA-A65F-E3E6A9D7C09F}"/>
          </ac:spMkLst>
        </pc:spChg>
        <pc:spChg chg="mod">
          <ac:chgData name="padmashreereddy22@gmail.com" userId="890bee11ac2559f8" providerId="LiveId" clId="{8D635BDE-284E-42CA-B041-E00546BE1BF4}" dt="2023-07-20T08:47:22.233" v="567"/>
          <ac:spMkLst>
            <pc:docMk/>
            <pc:sldMk cId="2045573516" sldId="1061"/>
            <ac:spMk id="90" creationId="{B08891A2-19AE-49AA-A367-71E1C12D9C1E}"/>
          </ac:spMkLst>
        </pc:spChg>
        <pc:spChg chg="mod">
          <ac:chgData name="padmashreereddy22@gmail.com" userId="890bee11ac2559f8" providerId="LiveId" clId="{8D635BDE-284E-42CA-B041-E00546BE1BF4}" dt="2023-07-20T08:47:22.233" v="567"/>
          <ac:spMkLst>
            <pc:docMk/>
            <pc:sldMk cId="2045573516" sldId="1061"/>
            <ac:spMk id="91" creationId="{E9BDF684-AB06-425C-9D4F-D74E6EE66F04}"/>
          </ac:spMkLst>
        </pc:spChg>
        <pc:spChg chg="add del mod">
          <ac:chgData name="padmashreereddy22@gmail.com" userId="890bee11ac2559f8" providerId="LiveId" clId="{8D635BDE-284E-42CA-B041-E00546BE1BF4}" dt="2023-07-20T08:48:13.858" v="575" actId="478"/>
          <ac:spMkLst>
            <pc:docMk/>
            <pc:sldMk cId="2045573516" sldId="1061"/>
            <ac:spMk id="92" creationId="{C20C7693-C403-4DCE-9043-5240C4966800}"/>
          </ac:spMkLst>
        </pc:spChg>
        <pc:spChg chg="mod">
          <ac:chgData name="padmashreereddy22@gmail.com" userId="890bee11ac2559f8" providerId="LiveId" clId="{8D635BDE-284E-42CA-B041-E00546BE1BF4}" dt="2023-07-20T08:47:22.233" v="567"/>
          <ac:spMkLst>
            <pc:docMk/>
            <pc:sldMk cId="2045573516" sldId="1061"/>
            <ac:spMk id="112" creationId="{1F88DF4F-A714-4631-9C5A-26A93B2FB527}"/>
          </ac:spMkLst>
        </pc:spChg>
        <pc:spChg chg="mod">
          <ac:chgData name="padmashreereddy22@gmail.com" userId="890bee11ac2559f8" providerId="LiveId" clId="{8D635BDE-284E-42CA-B041-E00546BE1BF4}" dt="2023-07-20T08:47:22.233" v="567"/>
          <ac:spMkLst>
            <pc:docMk/>
            <pc:sldMk cId="2045573516" sldId="1061"/>
            <ac:spMk id="114" creationId="{A6CFCBC6-2919-404A-B477-F25A337C62C8}"/>
          </ac:spMkLst>
        </pc:spChg>
        <pc:spChg chg="mod">
          <ac:chgData name="padmashreereddy22@gmail.com" userId="890bee11ac2559f8" providerId="LiveId" clId="{8D635BDE-284E-42CA-B041-E00546BE1BF4}" dt="2023-07-20T08:47:22.233" v="567"/>
          <ac:spMkLst>
            <pc:docMk/>
            <pc:sldMk cId="2045573516" sldId="1061"/>
            <ac:spMk id="115" creationId="{92AB2D87-CE7A-4FB2-BBF7-DDDD9939FAD7}"/>
          </ac:spMkLst>
        </pc:spChg>
        <pc:spChg chg="mod">
          <ac:chgData name="padmashreereddy22@gmail.com" userId="890bee11ac2559f8" providerId="LiveId" clId="{8D635BDE-284E-42CA-B041-E00546BE1BF4}" dt="2023-07-20T08:47:22.233" v="567"/>
          <ac:spMkLst>
            <pc:docMk/>
            <pc:sldMk cId="2045573516" sldId="1061"/>
            <ac:spMk id="116" creationId="{31081232-2504-4550-BDC7-78C9664ACBF8}"/>
          </ac:spMkLst>
        </pc:spChg>
        <pc:spChg chg="mod">
          <ac:chgData name="padmashreereddy22@gmail.com" userId="890bee11ac2559f8" providerId="LiveId" clId="{8D635BDE-284E-42CA-B041-E00546BE1BF4}" dt="2023-07-20T08:47:22.233" v="567"/>
          <ac:spMkLst>
            <pc:docMk/>
            <pc:sldMk cId="2045573516" sldId="1061"/>
            <ac:spMk id="117" creationId="{851FF6B5-6486-4D5D-B20D-638788F6B2D3}"/>
          </ac:spMkLst>
        </pc:spChg>
        <pc:spChg chg="mod">
          <ac:chgData name="padmashreereddy22@gmail.com" userId="890bee11ac2559f8" providerId="LiveId" clId="{8D635BDE-284E-42CA-B041-E00546BE1BF4}" dt="2023-07-20T08:47:22.233" v="567"/>
          <ac:spMkLst>
            <pc:docMk/>
            <pc:sldMk cId="2045573516" sldId="1061"/>
            <ac:spMk id="119" creationId="{3892D08F-D859-40BE-ADC6-8F366BE4EB08}"/>
          </ac:spMkLst>
        </pc:spChg>
        <pc:spChg chg="mod">
          <ac:chgData name="padmashreereddy22@gmail.com" userId="890bee11ac2559f8" providerId="LiveId" clId="{8D635BDE-284E-42CA-B041-E00546BE1BF4}" dt="2023-07-20T08:47:22.233" v="567"/>
          <ac:spMkLst>
            <pc:docMk/>
            <pc:sldMk cId="2045573516" sldId="1061"/>
            <ac:spMk id="120" creationId="{91F4B622-2792-4571-BD2A-4AC21FA07FE0}"/>
          </ac:spMkLst>
        </pc:spChg>
        <pc:spChg chg="mod">
          <ac:chgData name="padmashreereddy22@gmail.com" userId="890bee11ac2559f8" providerId="LiveId" clId="{8D635BDE-284E-42CA-B041-E00546BE1BF4}" dt="2023-07-20T08:47:22.233" v="567"/>
          <ac:spMkLst>
            <pc:docMk/>
            <pc:sldMk cId="2045573516" sldId="1061"/>
            <ac:spMk id="121" creationId="{DF557CB5-2C3B-429D-A0E8-306DF78A4DC0}"/>
          </ac:spMkLst>
        </pc:spChg>
        <pc:spChg chg="mod">
          <ac:chgData name="padmashreereddy22@gmail.com" userId="890bee11ac2559f8" providerId="LiveId" clId="{8D635BDE-284E-42CA-B041-E00546BE1BF4}" dt="2023-07-20T08:47:22.233" v="567"/>
          <ac:spMkLst>
            <pc:docMk/>
            <pc:sldMk cId="2045573516" sldId="1061"/>
            <ac:spMk id="122" creationId="{B9446C7F-65C9-42DF-9404-0E6FB8B93269}"/>
          </ac:spMkLst>
        </pc:spChg>
        <pc:spChg chg="add del mod">
          <ac:chgData name="padmashreereddy22@gmail.com" userId="890bee11ac2559f8" providerId="LiveId" clId="{8D635BDE-284E-42CA-B041-E00546BE1BF4}" dt="2023-07-20T08:48:13.858" v="575" actId="478"/>
          <ac:spMkLst>
            <pc:docMk/>
            <pc:sldMk cId="2045573516" sldId="1061"/>
            <ac:spMk id="124" creationId="{6F3BCFB6-78F1-420B-AE0E-05F6185ECF6F}"/>
          </ac:spMkLst>
        </pc:spChg>
        <pc:spChg chg="mod">
          <ac:chgData name="padmashreereddy22@gmail.com" userId="890bee11ac2559f8" providerId="LiveId" clId="{8D635BDE-284E-42CA-B041-E00546BE1BF4}" dt="2023-07-20T08:47:22.233" v="567"/>
          <ac:spMkLst>
            <pc:docMk/>
            <pc:sldMk cId="2045573516" sldId="1061"/>
            <ac:spMk id="127" creationId="{EB60DADC-5F6B-4D8D-B20B-641F334658E7}"/>
          </ac:spMkLst>
        </pc:spChg>
        <pc:spChg chg="mod">
          <ac:chgData name="padmashreereddy22@gmail.com" userId="890bee11ac2559f8" providerId="LiveId" clId="{8D635BDE-284E-42CA-B041-E00546BE1BF4}" dt="2023-07-20T08:47:22.233" v="567"/>
          <ac:spMkLst>
            <pc:docMk/>
            <pc:sldMk cId="2045573516" sldId="1061"/>
            <ac:spMk id="128" creationId="{64D16A84-5B0B-4B8D-A988-D710066BF801}"/>
          </ac:spMkLst>
        </pc:spChg>
        <pc:spChg chg="mod">
          <ac:chgData name="padmashreereddy22@gmail.com" userId="890bee11ac2559f8" providerId="LiveId" clId="{8D635BDE-284E-42CA-B041-E00546BE1BF4}" dt="2023-07-20T08:47:22.233" v="567"/>
          <ac:spMkLst>
            <pc:docMk/>
            <pc:sldMk cId="2045573516" sldId="1061"/>
            <ac:spMk id="129" creationId="{4FE725E0-6D91-4AB9-AA24-92779FC7FE88}"/>
          </ac:spMkLst>
        </pc:spChg>
        <pc:spChg chg="mod">
          <ac:chgData name="padmashreereddy22@gmail.com" userId="890bee11ac2559f8" providerId="LiveId" clId="{8D635BDE-284E-42CA-B041-E00546BE1BF4}" dt="2023-07-20T08:47:22.233" v="567"/>
          <ac:spMkLst>
            <pc:docMk/>
            <pc:sldMk cId="2045573516" sldId="1061"/>
            <ac:spMk id="130" creationId="{F8987BEA-CA97-48C7-BCE8-D337937D1C4D}"/>
          </ac:spMkLst>
        </pc:spChg>
        <pc:spChg chg="mod">
          <ac:chgData name="padmashreereddy22@gmail.com" userId="890bee11ac2559f8" providerId="LiveId" clId="{8D635BDE-284E-42CA-B041-E00546BE1BF4}" dt="2023-07-20T08:47:22.233" v="567"/>
          <ac:spMkLst>
            <pc:docMk/>
            <pc:sldMk cId="2045573516" sldId="1061"/>
            <ac:spMk id="131" creationId="{E09D8099-E0D5-438F-833C-059D5819CBE0}"/>
          </ac:spMkLst>
        </pc:spChg>
        <pc:spChg chg="mod">
          <ac:chgData name="padmashreereddy22@gmail.com" userId="890bee11ac2559f8" providerId="LiveId" clId="{8D635BDE-284E-42CA-B041-E00546BE1BF4}" dt="2023-07-20T08:47:22.233" v="567"/>
          <ac:spMkLst>
            <pc:docMk/>
            <pc:sldMk cId="2045573516" sldId="1061"/>
            <ac:spMk id="142" creationId="{4297D94A-8C8C-4204-AC8B-A43CBDA062CC}"/>
          </ac:spMkLst>
        </pc:spChg>
        <pc:spChg chg="mod">
          <ac:chgData name="padmashreereddy22@gmail.com" userId="890bee11ac2559f8" providerId="LiveId" clId="{8D635BDE-284E-42CA-B041-E00546BE1BF4}" dt="2023-07-20T08:47:22.233" v="567"/>
          <ac:spMkLst>
            <pc:docMk/>
            <pc:sldMk cId="2045573516" sldId="1061"/>
            <ac:spMk id="145" creationId="{0093FA52-A3C7-4CB0-8E64-5C0A3AD6F171}"/>
          </ac:spMkLst>
        </pc:spChg>
        <pc:spChg chg="mod">
          <ac:chgData name="padmashreereddy22@gmail.com" userId="890bee11ac2559f8" providerId="LiveId" clId="{8D635BDE-284E-42CA-B041-E00546BE1BF4}" dt="2023-07-20T08:47:22.233" v="567"/>
          <ac:spMkLst>
            <pc:docMk/>
            <pc:sldMk cId="2045573516" sldId="1061"/>
            <ac:spMk id="149" creationId="{48A31C5D-444A-409D-8950-40AB4B18963C}"/>
          </ac:spMkLst>
        </pc:spChg>
        <pc:spChg chg="mod">
          <ac:chgData name="padmashreereddy22@gmail.com" userId="890bee11ac2559f8" providerId="LiveId" clId="{8D635BDE-284E-42CA-B041-E00546BE1BF4}" dt="2023-07-20T08:47:22.233" v="567"/>
          <ac:spMkLst>
            <pc:docMk/>
            <pc:sldMk cId="2045573516" sldId="1061"/>
            <ac:spMk id="155" creationId="{FB844B44-01A4-40FA-83E6-3214FEAC0A18}"/>
          </ac:spMkLst>
        </pc:spChg>
        <pc:spChg chg="add del mod">
          <ac:chgData name="padmashreereddy22@gmail.com" userId="890bee11ac2559f8" providerId="LiveId" clId="{8D635BDE-284E-42CA-B041-E00546BE1BF4}" dt="2023-07-20T08:48:13.858" v="575" actId="478"/>
          <ac:spMkLst>
            <pc:docMk/>
            <pc:sldMk cId="2045573516" sldId="1061"/>
            <ac:spMk id="165" creationId="{AD12F082-2B19-4BC6-8D61-E8AD8F83918B}"/>
          </ac:spMkLst>
        </pc:spChg>
        <pc:spChg chg="add del mod">
          <ac:chgData name="padmashreereddy22@gmail.com" userId="890bee11ac2559f8" providerId="LiveId" clId="{8D635BDE-284E-42CA-B041-E00546BE1BF4}" dt="2023-07-20T08:48:13.858" v="575" actId="478"/>
          <ac:spMkLst>
            <pc:docMk/>
            <pc:sldMk cId="2045573516" sldId="1061"/>
            <ac:spMk id="168" creationId="{762A3164-4A30-4991-8ED7-8A61D6B250A1}"/>
          </ac:spMkLst>
        </pc:spChg>
        <pc:spChg chg="add del mod">
          <ac:chgData name="padmashreereddy22@gmail.com" userId="890bee11ac2559f8" providerId="LiveId" clId="{8D635BDE-284E-42CA-B041-E00546BE1BF4}" dt="2023-07-20T08:48:13.858" v="575" actId="478"/>
          <ac:spMkLst>
            <pc:docMk/>
            <pc:sldMk cId="2045573516" sldId="1061"/>
            <ac:spMk id="169" creationId="{13C371F4-E915-470C-A116-59A8B5BEED91}"/>
          </ac:spMkLst>
        </pc:spChg>
        <pc:spChg chg="add del mod">
          <ac:chgData name="padmashreereddy22@gmail.com" userId="890bee11ac2559f8" providerId="LiveId" clId="{8D635BDE-284E-42CA-B041-E00546BE1BF4}" dt="2023-07-20T08:48:13.858" v="575" actId="478"/>
          <ac:spMkLst>
            <pc:docMk/>
            <pc:sldMk cId="2045573516" sldId="1061"/>
            <ac:spMk id="170" creationId="{01D97F15-0EDE-4AC4-AD01-0D582CB4A27E}"/>
          </ac:spMkLst>
        </pc:spChg>
        <pc:spChg chg="add del mod">
          <ac:chgData name="padmashreereddy22@gmail.com" userId="890bee11ac2559f8" providerId="LiveId" clId="{8D635BDE-284E-42CA-B041-E00546BE1BF4}" dt="2023-07-20T08:48:13.858" v="575" actId="478"/>
          <ac:spMkLst>
            <pc:docMk/>
            <pc:sldMk cId="2045573516" sldId="1061"/>
            <ac:spMk id="173" creationId="{14A6E942-0397-403D-AB86-26091EB489FA}"/>
          </ac:spMkLst>
        </pc:spChg>
        <pc:spChg chg="add del mod">
          <ac:chgData name="padmashreereddy22@gmail.com" userId="890bee11ac2559f8" providerId="LiveId" clId="{8D635BDE-284E-42CA-B041-E00546BE1BF4}" dt="2023-07-20T08:48:13.858" v="575" actId="478"/>
          <ac:spMkLst>
            <pc:docMk/>
            <pc:sldMk cId="2045573516" sldId="1061"/>
            <ac:spMk id="175" creationId="{428F970E-A231-4CA3-A561-B908023E2E6E}"/>
          </ac:spMkLst>
        </pc:spChg>
        <pc:spChg chg="add del mod">
          <ac:chgData name="padmashreereddy22@gmail.com" userId="890bee11ac2559f8" providerId="LiveId" clId="{8D635BDE-284E-42CA-B041-E00546BE1BF4}" dt="2023-07-20T08:56:02.478" v="645" actId="478"/>
          <ac:spMkLst>
            <pc:docMk/>
            <pc:sldMk cId="2045573516" sldId="1061"/>
            <ac:spMk id="177" creationId="{BC5C098B-4877-4A5A-951A-FD843A6CACF5}"/>
          </ac:spMkLst>
        </pc:spChg>
        <pc:spChg chg="add mod">
          <ac:chgData name="padmashreereddy22@gmail.com" userId="890bee11ac2559f8" providerId="LiveId" clId="{8D635BDE-284E-42CA-B041-E00546BE1BF4}" dt="2023-07-20T08:48:14.332" v="576"/>
          <ac:spMkLst>
            <pc:docMk/>
            <pc:sldMk cId="2045573516" sldId="1061"/>
            <ac:spMk id="178" creationId="{9372B341-858B-4B0F-A10C-DDC581835DEF}"/>
          </ac:spMkLst>
        </pc:spChg>
        <pc:spChg chg="mod">
          <ac:chgData name="padmashreereddy22@gmail.com" userId="890bee11ac2559f8" providerId="LiveId" clId="{8D635BDE-284E-42CA-B041-E00546BE1BF4}" dt="2023-07-20T08:48:14.332" v="576"/>
          <ac:spMkLst>
            <pc:docMk/>
            <pc:sldMk cId="2045573516" sldId="1061"/>
            <ac:spMk id="183" creationId="{BA6A5A2A-4D28-4C34-8BC6-CBC784DFBFE2}"/>
          </ac:spMkLst>
        </pc:spChg>
        <pc:spChg chg="mod">
          <ac:chgData name="padmashreereddy22@gmail.com" userId="890bee11ac2559f8" providerId="LiveId" clId="{8D635BDE-284E-42CA-B041-E00546BE1BF4}" dt="2023-07-20T08:48:14.332" v="576"/>
          <ac:spMkLst>
            <pc:docMk/>
            <pc:sldMk cId="2045573516" sldId="1061"/>
            <ac:spMk id="193" creationId="{0888DC69-E8A0-432D-94D8-FE5FEC55E35A}"/>
          </ac:spMkLst>
        </pc:spChg>
        <pc:spChg chg="mod">
          <ac:chgData name="padmashreereddy22@gmail.com" userId="890bee11ac2559f8" providerId="LiveId" clId="{8D635BDE-284E-42CA-B041-E00546BE1BF4}" dt="2023-07-20T08:48:14.332" v="576"/>
          <ac:spMkLst>
            <pc:docMk/>
            <pc:sldMk cId="2045573516" sldId="1061"/>
            <ac:spMk id="199" creationId="{1A377147-0C66-4F6C-B8F1-8F5C2534F7CB}"/>
          </ac:spMkLst>
        </pc:spChg>
        <pc:spChg chg="mod">
          <ac:chgData name="padmashreereddy22@gmail.com" userId="890bee11ac2559f8" providerId="LiveId" clId="{8D635BDE-284E-42CA-B041-E00546BE1BF4}" dt="2023-07-20T08:48:14.332" v="576"/>
          <ac:spMkLst>
            <pc:docMk/>
            <pc:sldMk cId="2045573516" sldId="1061"/>
            <ac:spMk id="220" creationId="{3D8ACA50-8CF0-4956-B078-957DCFDAEEC7}"/>
          </ac:spMkLst>
        </pc:spChg>
        <pc:spChg chg="mod">
          <ac:chgData name="padmashreereddy22@gmail.com" userId="890bee11ac2559f8" providerId="LiveId" clId="{8D635BDE-284E-42CA-B041-E00546BE1BF4}" dt="2023-07-20T08:48:14.332" v="576"/>
          <ac:spMkLst>
            <pc:docMk/>
            <pc:sldMk cId="2045573516" sldId="1061"/>
            <ac:spMk id="236" creationId="{82C1F73C-CF52-4C89-A345-3CAD998A4ACD}"/>
          </ac:spMkLst>
        </pc:spChg>
        <pc:spChg chg="add mod">
          <ac:chgData name="padmashreereddy22@gmail.com" userId="890bee11ac2559f8" providerId="LiveId" clId="{8D635BDE-284E-42CA-B041-E00546BE1BF4}" dt="2023-07-20T08:48:14.332" v="576"/>
          <ac:spMkLst>
            <pc:docMk/>
            <pc:sldMk cId="2045573516" sldId="1061"/>
            <ac:spMk id="237" creationId="{D9CBCAA9-E5FB-4D9B-A597-6AC64324C055}"/>
          </ac:spMkLst>
        </pc:spChg>
        <pc:spChg chg="add mod">
          <ac:chgData name="padmashreereddy22@gmail.com" userId="890bee11ac2559f8" providerId="LiveId" clId="{8D635BDE-284E-42CA-B041-E00546BE1BF4}" dt="2023-07-20T08:48:14.332" v="576"/>
          <ac:spMkLst>
            <pc:docMk/>
            <pc:sldMk cId="2045573516" sldId="1061"/>
            <ac:spMk id="238" creationId="{50878C87-0053-47F2-8C99-F19D1AF215CA}"/>
          </ac:spMkLst>
        </pc:spChg>
        <pc:spChg chg="add mod">
          <ac:chgData name="padmashreereddy22@gmail.com" userId="890bee11ac2559f8" providerId="LiveId" clId="{8D635BDE-284E-42CA-B041-E00546BE1BF4}" dt="2023-07-20T08:48:14.332" v="576"/>
          <ac:spMkLst>
            <pc:docMk/>
            <pc:sldMk cId="2045573516" sldId="1061"/>
            <ac:spMk id="239" creationId="{EB148E2E-2512-4CBC-8571-B6557E262EF2}"/>
          </ac:spMkLst>
        </pc:spChg>
        <pc:spChg chg="add mod">
          <ac:chgData name="padmashreereddy22@gmail.com" userId="890bee11ac2559f8" providerId="LiveId" clId="{8D635BDE-284E-42CA-B041-E00546BE1BF4}" dt="2023-07-20T08:48:14.332" v="576"/>
          <ac:spMkLst>
            <pc:docMk/>
            <pc:sldMk cId="2045573516" sldId="1061"/>
            <ac:spMk id="240" creationId="{95FA8C7E-3FC8-4B46-80F8-009933EB1B36}"/>
          </ac:spMkLst>
        </pc:spChg>
        <pc:spChg chg="add mod">
          <ac:chgData name="padmashreereddy22@gmail.com" userId="890bee11ac2559f8" providerId="LiveId" clId="{8D635BDE-284E-42CA-B041-E00546BE1BF4}" dt="2023-07-20T08:48:14.332" v="576"/>
          <ac:spMkLst>
            <pc:docMk/>
            <pc:sldMk cId="2045573516" sldId="1061"/>
            <ac:spMk id="243" creationId="{968F1156-62C9-4D31-88D6-39CDE6721C1F}"/>
          </ac:spMkLst>
        </pc:spChg>
        <pc:spChg chg="mod">
          <ac:chgData name="padmashreereddy22@gmail.com" userId="890bee11ac2559f8" providerId="LiveId" clId="{8D635BDE-284E-42CA-B041-E00546BE1BF4}" dt="2023-07-20T08:48:14.332" v="576"/>
          <ac:spMkLst>
            <pc:docMk/>
            <pc:sldMk cId="2045573516" sldId="1061"/>
            <ac:spMk id="246" creationId="{EB5CEE5A-B237-4C23-8442-A23DCD8B4B88}"/>
          </ac:spMkLst>
        </pc:spChg>
        <pc:spChg chg="mod">
          <ac:chgData name="padmashreereddy22@gmail.com" userId="890bee11ac2559f8" providerId="LiveId" clId="{8D635BDE-284E-42CA-B041-E00546BE1BF4}" dt="2023-07-20T08:48:14.332" v="576"/>
          <ac:spMkLst>
            <pc:docMk/>
            <pc:sldMk cId="2045573516" sldId="1061"/>
            <ac:spMk id="247" creationId="{021F4DD5-1D4F-4996-9EF4-264E470AA742}"/>
          </ac:spMkLst>
        </pc:spChg>
        <pc:spChg chg="mod">
          <ac:chgData name="padmashreereddy22@gmail.com" userId="890bee11ac2559f8" providerId="LiveId" clId="{8D635BDE-284E-42CA-B041-E00546BE1BF4}" dt="2023-07-20T08:48:14.332" v="576"/>
          <ac:spMkLst>
            <pc:docMk/>
            <pc:sldMk cId="2045573516" sldId="1061"/>
            <ac:spMk id="248" creationId="{991E4A37-29D0-4DD3-A291-DF3F499BD63E}"/>
          </ac:spMkLst>
        </pc:spChg>
        <pc:spChg chg="mod">
          <ac:chgData name="padmashreereddy22@gmail.com" userId="890bee11ac2559f8" providerId="LiveId" clId="{8D635BDE-284E-42CA-B041-E00546BE1BF4}" dt="2023-07-20T08:48:14.332" v="576"/>
          <ac:spMkLst>
            <pc:docMk/>
            <pc:sldMk cId="2045573516" sldId="1061"/>
            <ac:spMk id="249" creationId="{73E28117-B699-47C8-9AE3-6AEFC895F310}"/>
          </ac:spMkLst>
        </pc:spChg>
        <pc:spChg chg="mod">
          <ac:chgData name="padmashreereddy22@gmail.com" userId="890bee11ac2559f8" providerId="LiveId" clId="{8D635BDE-284E-42CA-B041-E00546BE1BF4}" dt="2023-07-20T08:48:14.332" v="576"/>
          <ac:spMkLst>
            <pc:docMk/>
            <pc:sldMk cId="2045573516" sldId="1061"/>
            <ac:spMk id="251" creationId="{951373FE-509C-437D-9284-FE1F7CB6E774}"/>
          </ac:spMkLst>
        </pc:spChg>
        <pc:spChg chg="mod">
          <ac:chgData name="padmashreereddy22@gmail.com" userId="890bee11ac2559f8" providerId="LiveId" clId="{8D635BDE-284E-42CA-B041-E00546BE1BF4}" dt="2023-07-20T08:48:14.332" v="576"/>
          <ac:spMkLst>
            <pc:docMk/>
            <pc:sldMk cId="2045573516" sldId="1061"/>
            <ac:spMk id="252" creationId="{47565207-FC9F-482E-8B73-B83EC76C73AE}"/>
          </ac:spMkLst>
        </pc:spChg>
        <pc:spChg chg="mod">
          <ac:chgData name="padmashreereddy22@gmail.com" userId="890bee11ac2559f8" providerId="LiveId" clId="{8D635BDE-284E-42CA-B041-E00546BE1BF4}" dt="2023-07-20T08:48:14.332" v="576"/>
          <ac:spMkLst>
            <pc:docMk/>
            <pc:sldMk cId="2045573516" sldId="1061"/>
            <ac:spMk id="253" creationId="{B2FCB52A-C4DC-4058-8C58-ACC78C686B09}"/>
          </ac:spMkLst>
        </pc:spChg>
        <pc:spChg chg="mod">
          <ac:chgData name="padmashreereddy22@gmail.com" userId="890bee11ac2559f8" providerId="LiveId" clId="{8D635BDE-284E-42CA-B041-E00546BE1BF4}" dt="2023-07-20T08:48:14.332" v="576"/>
          <ac:spMkLst>
            <pc:docMk/>
            <pc:sldMk cId="2045573516" sldId="1061"/>
            <ac:spMk id="254" creationId="{570D3320-BB3F-4676-801A-DCB3F37A934D}"/>
          </ac:spMkLst>
        </pc:spChg>
        <pc:spChg chg="mod">
          <ac:chgData name="padmashreereddy22@gmail.com" userId="890bee11ac2559f8" providerId="LiveId" clId="{8D635BDE-284E-42CA-B041-E00546BE1BF4}" dt="2023-07-20T08:48:14.332" v="576"/>
          <ac:spMkLst>
            <pc:docMk/>
            <pc:sldMk cId="2045573516" sldId="1061"/>
            <ac:spMk id="256" creationId="{4FCC5495-A022-4044-8D07-A95E11D28706}"/>
          </ac:spMkLst>
        </pc:spChg>
        <pc:spChg chg="mod">
          <ac:chgData name="padmashreereddy22@gmail.com" userId="890bee11ac2559f8" providerId="LiveId" clId="{8D635BDE-284E-42CA-B041-E00546BE1BF4}" dt="2023-07-20T08:48:14.332" v="576"/>
          <ac:spMkLst>
            <pc:docMk/>
            <pc:sldMk cId="2045573516" sldId="1061"/>
            <ac:spMk id="257" creationId="{E7CAFFD9-9EFA-49B5-93C5-1B7015F70E2D}"/>
          </ac:spMkLst>
        </pc:spChg>
        <pc:spChg chg="mod">
          <ac:chgData name="padmashreereddy22@gmail.com" userId="890bee11ac2559f8" providerId="LiveId" clId="{8D635BDE-284E-42CA-B041-E00546BE1BF4}" dt="2023-07-20T08:48:14.332" v="576"/>
          <ac:spMkLst>
            <pc:docMk/>
            <pc:sldMk cId="2045573516" sldId="1061"/>
            <ac:spMk id="258" creationId="{C2FCE36D-BF0A-4049-A66B-6C58861843DD}"/>
          </ac:spMkLst>
        </pc:spChg>
        <pc:spChg chg="mod">
          <ac:chgData name="padmashreereddy22@gmail.com" userId="890bee11ac2559f8" providerId="LiveId" clId="{8D635BDE-284E-42CA-B041-E00546BE1BF4}" dt="2023-07-20T08:48:14.332" v="576"/>
          <ac:spMkLst>
            <pc:docMk/>
            <pc:sldMk cId="2045573516" sldId="1061"/>
            <ac:spMk id="259" creationId="{AE7D7F35-6A77-47C4-BA19-8C4205F3147E}"/>
          </ac:spMkLst>
        </pc:spChg>
        <pc:spChg chg="mod">
          <ac:chgData name="padmashreereddy22@gmail.com" userId="890bee11ac2559f8" providerId="LiveId" clId="{8D635BDE-284E-42CA-B041-E00546BE1BF4}" dt="2023-07-20T08:48:14.332" v="576"/>
          <ac:spMkLst>
            <pc:docMk/>
            <pc:sldMk cId="2045573516" sldId="1061"/>
            <ac:spMk id="261" creationId="{513CF7B6-BC94-4EAC-A3BE-21A8842EAD29}"/>
          </ac:spMkLst>
        </pc:spChg>
        <pc:spChg chg="mod">
          <ac:chgData name="padmashreereddy22@gmail.com" userId="890bee11ac2559f8" providerId="LiveId" clId="{8D635BDE-284E-42CA-B041-E00546BE1BF4}" dt="2023-07-20T08:48:14.332" v="576"/>
          <ac:spMkLst>
            <pc:docMk/>
            <pc:sldMk cId="2045573516" sldId="1061"/>
            <ac:spMk id="262" creationId="{30900C32-33FC-4B7E-9C3D-9FB95FDAEA26}"/>
          </ac:spMkLst>
        </pc:spChg>
        <pc:spChg chg="mod">
          <ac:chgData name="padmashreereddy22@gmail.com" userId="890bee11ac2559f8" providerId="LiveId" clId="{8D635BDE-284E-42CA-B041-E00546BE1BF4}" dt="2023-07-20T08:48:14.332" v="576"/>
          <ac:spMkLst>
            <pc:docMk/>
            <pc:sldMk cId="2045573516" sldId="1061"/>
            <ac:spMk id="263" creationId="{97CDEF68-4FEB-43C9-B638-979B5F445725}"/>
          </ac:spMkLst>
        </pc:spChg>
        <pc:spChg chg="mod">
          <ac:chgData name="padmashreereddy22@gmail.com" userId="890bee11ac2559f8" providerId="LiveId" clId="{8D635BDE-284E-42CA-B041-E00546BE1BF4}" dt="2023-07-20T08:48:14.332" v="576"/>
          <ac:spMkLst>
            <pc:docMk/>
            <pc:sldMk cId="2045573516" sldId="1061"/>
            <ac:spMk id="264" creationId="{B444A1BF-D56E-4D86-9E7F-31229DD7130C}"/>
          </ac:spMkLst>
        </pc:spChg>
        <pc:spChg chg="add mod">
          <ac:chgData name="padmashreereddy22@gmail.com" userId="890bee11ac2559f8" providerId="LiveId" clId="{8D635BDE-284E-42CA-B041-E00546BE1BF4}" dt="2023-07-20T08:48:14.332" v="576"/>
          <ac:spMkLst>
            <pc:docMk/>
            <pc:sldMk cId="2045573516" sldId="1061"/>
            <ac:spMk id="265" creationId="{1438EBCD-968E-454D-8A3E-8160810A015F}"/>
          </ac:spMkLst>
        </pc:spChg>
        <pc:spChg chg="mod">
          <ac:chgData name="padmashreereddy22@gmail.com" userId="890bee11ac2559f8" providerId="LiveId" clId="{8D635BDE-284E-42CA-B041-E00546BE1BF4}" dt="2023-07-20T08:48:14.332" v="576"/>
          <ac:spMkLst>
            <pc:docMk/>
            <pc:sldMk cId="2045573516" sldId="1061"/>
            <ac:spMk id="285" creationId="{C381E83E-BCAA-4BB7-843C-D904EF704326}"/>
          </ac:spMkLst>
        </pc:spChg>
        <pc:spChg chg="mod">
          <ac:chgData name="padmashreereddy22@gmail.com" userId="890bee11ac2559f8" providerId="LiveId" clId="{8D635BDE-284E-42CA-B041-E00546BE1BF4}" dt="2023-07-20T08:48:14.332" v="576"/>
          <ac:spMkLst>
            <pc:docMk/>
            <pc:sldMk cId="2045573516" sldId="1061"/>
            <ac:spMk id="287" creationId="{8B501410-C24D-40B2-A4E9-09A79005C1FF}"/>
          </ac:spMkLst>
        </pc:spChg>
        <pc:spChg chg="mod">
          <ac:chgData name="padmashreereddy22@gmail.com" userId="890bee11ac2559f8" providerId="LiveId" clId="{8D635BDE-284E-42CA-B041-E00546BE1BF4}" dt="2023-07-20T08:48:14.332" v="576"/>
          <ac:spMkLst>
            <pc:docMk/>
            <pc:sldMk cId="2045573516" sldId="1061"/>
            <ac:spMk id="288" creationId="{41DF7FE8-1D50-4D84-B869-165E938E3394}"/>
          </ac:spMkLst>
        </pc:spChg>
        <pc:spChg chg="mod">
          <ac:chgData name="padmashreereddy22@gmail.com" userId="890bee11ac2559f8" providerId="LiveId" clId="{8D635BDE-284E-42CA-B041-E00546BE1BF4}" dt="2023-07-20T08:48:14.332" v="576"/>
          <ac:spMkLst>
            <pc:docMk/>
            <pc:sldMk cId="2045573516" sldId="1061"/>
            <ac:spMk id="289" creationId="{B5BC6805-C06A-4D78-A03D-853BAF23B1A7}"/>
          </ac:spMkLst>
        </pc:spChg>
        <pc:spChg chg="mod">
          <ac:chgData name="padmashreereddy22@gmail.com" userId="890bee11ac2559f8" providerId="LiveId" clId="{8D635BDE-284E-42CA-B041-E00546BE1BF4}" dt="2023-07-20T08:48:14.332" v="576"/>
          <ac:spMkLst>
            <pc:docMk/>
            <pc:sldMk cId="2045573516" sldId="1061"/>
            <ac:spMk id="290" creationId="{C79AAB43-C5B5-407D-9299-91DD9A8F96FA}"/>
          </ac:spMkLst>
        </pc:spChg>
        <pc:spChg chg="mod">
          <ac:chgData name="padmashreereddy22@gmail.com" userId="890bee11ac2559f8" providerId="LiveId" clId="{8D635BDE-284E-42CA-B041-E00546BE1BF4}" dt="2023-07-20T08:48:14.332" v="576"/>
          <ac:spMkLst>
            <pc:docMk/>
            <pc:sldMk cId="2045573516" sldId="1061"/>
            <ac:spMk id="292" creationId="{E83EBB0A-7E9C-425C-AA64-355946810CA9}"/>
          </ac:spMkLst>
        </pc:spChg>
        <pc:spChg chg="mod">
          <ac:chgData name="padmashreereddy22@gmail.com" userId="890bee11ac2559f8" providerId="LiveId" clId="{8D635BDE-284E-42CA-B041-E00546BE1BF4}" dt="2023-07-20T08:48:14.332" v="576"/>
          <ac:spMkLst>
            <pc:docMk/>
            <pc:sldMk cId="2045573516" sldId="1061"/>
            <ac:spMk id="293" creationId="{0F35F6C5-AB31-405A-BFB9-0EAA6E4D0229}"/>
          </ac:spMkLst>
        </pc:spChg>
        <pc:spChg chg="mod">
          <ac:chgData name="padmashreereddy22@gmail.com" userId="890bee11ac2559f8" providerId="LiveId" clId="{8D635BDE-284E-42CA-B041-E00546BE1BF4}" dt="2023-07-20T08:48:14.332" v="576"/>
          <ac:spMkLst>
            <pc:docMk/>
            <pc:sldMk cId="2045573516" sldId="1061"/>
            <ac:spMk id="294" creationId="{87CB61F7-BC7E-47A3-9F53-B297665ED09C}"/>
          </ac:spMkLst>
        </pc:spChg>
        <pc:spChg chg="mod">
          <ac:chgData name="padmashreereddy22@gmail.com" userId="890bee11ac2559f8" providerId="LiveId" clId="{8D635BDE-284E-42CA-B041-E00546BE1BF4}" dt="2023-07-20T08:48:14.332" v="576"/>
          <ac:spMkLst>
            <pc:docMk/>
            <pc:sldMk cId="2045573516" sldId="1061"/>
            <ac:spMk id="295" creationId="{B48A8F2B-8322-4377-93DE-A44EF5E6D6CD}"/>
          </ac:spMkLst>
        </pc:spChg>
        <pc:spChg chg="add del mod">
          <ac:chgData name="padmashreereddy22@gmail.com" userId="890bee11ac2559f8" providerId="LiveId" clId="{8D635BDE-284E-42CA-B041-E00546BE1BF4}" dt="2023-07-20T08:49:59.679" v="595" actId="478"/>
          <ac:spMkLst>
            <pc:docMk/>
            <pc:sldMk cId="2045573516" sldId="1061"/>
            <ac:spMk id="297" creationId="{25CFB8BA-6CF5-4224-AAA4-1BCB6E1EF0AB}"/>
          </ac:spMkLst>
        </pc:spChg>
        <pc:spChg chg="mod">
          <ac:chgData name="padmashreereddy22@gmail.com" userId="890bee11ac2559f8" providerId="LiveId" clId="{8D635BDE-284E-42CA-B041-E00546BE1BF4}" dt="2023-07-20T08:48:14.332" v="576"/>
          <ac:spMkLst>
            <pc:docMk/>
            <pc:sldMk cId="2045573516" sldId="1061"/>
            <ac:spMk id="300" creationId="{DAD3FCE5-0768-43A6-97B8-1F6F6B371BDC}"/>
          </ac:spMkLst>
        </pc:spChg>
        <pc:spChg chg="mod">
          <ac:chgData name="padmashreereddy22@gmail.com" userId="890bee11ac2559f8" providerId="LiveId" clId="{8D635BDE-284E-42CA-B041-E00546BE1BF4}" dt="2023-07-20T08:48:14.332" v="576"/>
          <ac:spMkLst>
            <pc:docMk/>
            <pc:sldMk cId="2045573516" sldId="1061"/>
            <ac:spMk id="301" creationId="{59D440E9-67E7-4D32-9FBC-82E7A81482A7}"/>
          </ac:spMkLst>
        </pc:spChg>
        <pc:spChg chg="mod">
          <ac:chgData name="padmashreereddy22@gmail.com" userId="890bee11ac2559f8" providerId="LiveId" clId="{8D635BDE-284E-42CA-B041-E00546BE1BF4}" dt="2023-07-20T08:48:14.332" v="576"/>
          <ac:spMkLst>
            <pc:docMk/>
            <pc:sldMk cId="2045573516" sldId="1061"/>
            <ac:spMk id="302" creationId="{10ABE8C7-076D-4D1E-9EEC-A63C76FB89DC}"/>
          </ac:spMkLst>
        </pc:spChg>
        <pc:spChg chg="mod">
          <ac:chgData name="padmashreereddy22@gmail.com" userId="890bee11ac2559f8" providerId="LiveId" clId="{8D635BDE-284E-42CA-B041-E00546BE1BF4}" dt="2023-07-20T08:48:14.332" v="576"/>
          <ac:spMkLst>
            <pc:docMk/>
            <pc:sldMk cId="2045573516" sldId="1061"/>
            <ac:spMk id="303" creationId="{0A44BBA7-C402-4EEE-8781-7CC9C2035774}"/>
          </ac:spMkLst>
        </pc:spChg>
        <pc:spChg chg="mod">
          <ac:chgData name="padmashreereddy22@gmail.com" userId="890bee11ac2559f8" providerId="LiveId" clId="{8D635BDE-284E-42CA-B041-E00546BE1BF4}" dt="2023-07-20T08:48:14.332" v="576"/>
          <ac:spMkLst>
            <pc:docMk/>
            <pc:sldMk cId="2045573516" sldId="1061"/>
            <ac:spMk id="304" creationId="{C31C9434-9A31-4A81-9FDB-B4E73EA96A22}"/>
          </ac:spMkLst>
        </pc:spChg>
        <pc:spChg chg="mod">
          <ac:chgData name="padmashreereddy22@gmail.com" userId="890bee11ac2559f8" providerId="LiveId" clId="{8D635BDE-284E-42CA-B041-E00546BE1BF4}" dt="2023-07-20T08:48:14.332" v="576"/>
          <ac:spMkLst>
            <pc:docMk/>
            <pc:sldMk cId="2045573516" sldId="1061"/>
            <ac:spMk id="315" creationId="{47A0D7D6-8A9C-41F0-848A-2A5FDFED87A4}"/>
          </ac:spMkLst>
        </pc:spChg>
        <pc:spChg chg="mod">
          <ac:chgData name="padmashreereddy22@gmail.com" userId="890bee11ac2559f8" providerId="LiveId" clId="{8D635BDE-284E-42CA-B041-E00546BE1BF4}" dt="2023-07-20T08:48:14.332" v="576"/>
          <ac:spMkLst>
            <pc:docMk/>
            <pc:sldMk cId="2045573516" sldId="1061"/>
            <ac:spMk id="318" creationId="{0E7EB54D-79B9-4BA1-A70B-BC2E84FCCB8F}"/>
          </ac:spMkLst>
        </pc:spChg>
        <pc:spChg chg="mod">
          <ac:chgData name="padmashreereddy22@gmail.com" userId="890bee11ac2559f8" providerId="LiveId" clId="{8D635BDE-284E-42CA-B041-E00546BE1BF4}" dt="2023-07-20T08:48:14.332" v="576"/>
          <ac:spMkLst>
            <pc:docMk/>
            <pc:sldMk cId="2045573516" sldId="1061"/>
            <ac:spMk id="322" creationId="{49170FA8-E538-46BC-8FB2-3D36EDE0D90B}"/>
          </ac:spMkLst>
        </pc:spChg>
        <pc:spChg chg="mod">
          <ac:chgData name="padmashreereddy22@gmail.com" userId="890bee11ac2559f8" providerId="LiveId" clId="{8D635BDE-284E-42CA-B041-E00546BE1BF4}" dt="2023-07-20T08:48:14.332" v="576"/>
          <ac:spMkLst>
            <pc:docMk/>
            <pc:sldMk cId="2045573516" sldId="1061"/>
            <ac:spMk id="328" creationId="{CE29DB90-1EFD-46D5-AC8E-EE65207DD285}"/>
          </ac:spMkLst>
        </pc:spChg>
        <pc:spChg chg="add mod">
          <ac:chgData name="padmashreereddy22@gmail.com" userId="890bee11ac2559f8" providerId="LiveId" clId="{8D635BDE-284E-42CA-B041-E00546BE1BF4}" dt="2023-07-20T08:48:14.332" v="576"/>
          <ac:spMkLst>
            <pc:docMk/>
            <pc:sldMk cId="2045573516" sldId="1061"/>
            <ac:spMk id="338" creationId="{1AE72080-5C40-495A-98D8-22B636B541F2}"/>
          </ac:spMkLst>
        </pc:spChg>
        <pc:spChg chg="add mod">
          <ac:chgData name="padmashreereddy22@gmail.com" userId="890bee11ac2559f8" providerId="LiveId" clId="{8D635BDE-284E-42CA-B041-E00546BE1BF4}" dt="2023-07-20T08:48:14.332" v="576"/>
          <ac:spMkLst>
            <pc:docMk/>
            <pc:sldMk cId="2045573516" sldId="1061"/>
            <ac:spMk id="341" creationId="{F5642D47-E600-43DD-8B41-AD30C23BB01B}"/>
          </ac:spMkLst>
        </pc:spChg>
        <pc:spChg chg="add mod">
          <ac:chgData name="padmashreereddy22@gmail.com" userId="890bee11ac2559f8" providerId="LiveId" clId="{8D635BDE-284E-42CA-B041-E00546BE1BF4}" dt="2023-07-20T08:48:14.332" v="576"/>
          <ac:spMkLst>
            <pc:docMk/>
            <pc:sldMk cId="2045573516" sldId="1061"/>
            <ac:spMk id="342" creationId="{B52C51CD-85D3-4B85-9DF9-26FB0C496D69}"/>
          </ac:spMkLst>
        </pc:spChg>
        <pc:spChg chg="add mod">
          <ac:chgData name="padmashreereddy22@gmail.com" userId="890bee11ac2559f8" providerId="LiveId" clId="{8D635BDE-284E-42CA-B041-E00546BE1BF4}" dt="2023-07-20T08:48:14.332" v="576"/>
          <ac:spMkLst>
            <pc:docMk/>
            <pc:sldMk cId="2045573516" sldId="1061"/>
            <ac:spMk id="343" creationId="{FC49EB91-C170-4AF4-BBF7-B817B34293AE}"/>
          </ac:spMkLst>
        </pc:spChg>
        <pc:spChg chg="add mod">
          <ac:chgData name="padmashreereddy22@gmail.com" userId="890bee11ac2559f8" providerId="LiveId" clId="{8D635BDE-284E-42CA-B041-E00546BE1BF4}" dt="2023-07-20T08:54:40.206" v="631" actId="1076"/>
          <ac:spMkLst>
            <pc:docMk/>
            <pc:sldMk cId="2045573516" sldId="1061"/>
            <ac:spMk id="346" creationId="{D3576043-2423-4672-96F5-7FE19CE4D757}"/>
          </ac:spMkLst>
        </pc:spChg>
        <pc:spChg chg="add mod">
          <ac:chgData name="padmashreereddy22@gmail.com" userId="890bee11ac2559f8" providerId="LiveId" clId="{8D635BDE-284E-42CA-B041-E00546BE1BF4}" dt="2023-07-20T08:48:14.332" v="576"/>
          <ac:spMkLst>
            <pc:docMk/>
            <pc:sldMk cId="2045573516" sldId="1061"/>
            <ac:spMk id="348" creationId="{D232A539-A895-422B-8837-17DC763E4261}"/>
          </ac:spMkLst>
        </pc:spChg>
        <pc:spChg chg="mod">
          <ac:chgData name="padmashreereddy22@gmail.com" userId="890bee11ac2559f8" providerId="LiveId" clId="{8D635BDE-284E-42CA-B041-E00546BE1BF4}" dt="2023-07-20T08:48:28.921" v="578"/>
          <ac:spMkLst>
            <pc:docMk/>
            <pc:sldMk cId="2045573516" sldId="1061"/>
            <ac:spMk id="350" creationId="{B9673C8A-C374-4CCD-B3B6-E7A6FFC3B367}"/>
          </ac:spMkLst>
        </pc:spChg>
        <pc:spChg chg="mod">
          <ac:chgData name="padmashreereddy22@gmail.com" userId="890bee11ac2559f8" providerId="LiveId" clId="{8D635BDE-284E-42CA-B041-E00546BE1BF4}" dt="2023-07-20T08:48:28.921" v="578"/>
          <ac:spMkLst>
            <pc:docMk/>
            <pc:sldMk cId="2045573516" sldId="1061"/>
            <ac:spMk id="360" creationId="{A7D39AD2-6AA5-4E79-86A0-767831434955}"/>
          </ac:spMkLst>
        </pc:spChg>
        <pc:spChg chg="mod">
          <ac:chgData name="padmashreereddy22@gmail.com" userId="890bee11ac2559f8" providerId="LiveId" clId="{8D635BDE-284E-42CA-B041-E00546BE1BF4}" dt="2023-07-20T08:48:28.921" v="578"/>
          <ac:spMkLst>
            <pc:docMk/>
            <pc:sldMk cId="2045573516" sldId="1061"/>
            <ac:spMk id="366" creationId="{5112B414-1538-438F-9BC4-A9BDD625511F}"/>
          </ac:spMkLst>
        </pc:spChg>
        <pc:spChg chg="mod">
          <ac:chgData name="padmashreereddy22@gmail.com" userId="890bee11ac2559f8" providerId="LiveId" clId="{8D635BDE-284E-42CA-B041-E00546BE1BF4}" dt="2023-07-20T08:49:18.200" v="585"/>
          <ac:spMkLst>
            <pc:docMk/>
            <pc:sldMk cId="2045573516" sldId="1061"/>
            <ac:spMk id="383" creationId="{A3D91D66-4AF5-491B-A0AE-A3D8F91F4F4C}"/>
          </ac:spMkLst>
        </pc:spChg>
        <pc:spChg chg="mod">
          <ac:chgData name="padmashreereddy22@gmail.com" userId="890bee11ac2559f8" providerId="LiveId" clId="{8D635BDE-284E-42CA-B041-E00546BE1BF4}" dt="2023-07-20T08:49:18.200" v="585"/>
          <ac:spMkLst>
            <pc:docMk/>
            <pc:sldMk cId="2045573516" sldId="1061"/>
            <ac:spMk id="384" creationId="{17C5159C-9CBB-47AF-BCAE-120AB4A2C435}"/>
          </ac:spMkLst>
        </pc:spChg>
        <pc:spChg chg="mod">
          <ac:chgData name="padmashreereddy22@gmail.com" userId="890bee11ac2559f8" providerId="LiveId" clId="{8D635BDE-284E-42CA-B041-E00546BE1BF4}" dt="2023-07-20T08:49:18.200" v="585"/>
          <ac:spMkLst>
            <pc:docMk/>
            <pc:sldMk cId="2045573516" sldId="1061"/>
            <ac:spMk id="388" creationId="{0B8863B1-1622-4DFD-8204-B2C6F5261CDD}"/>
          </ac:spMkLst>
        </pc:spChg>
        <pc:spChg chg="mod">
          <ac:chgData name="padmashreereddy22@gmail.com" userId="890bee11ac2559f8" providerId="LiveId" clId="{8D635BDE-284E-42CA-B041-E00546BE1BF4}" dt="2023-07-20T08:49:18.200" v="585"/>
          <ac:spMkLst>
            <pc:docMk/>
            <pc:sldMk cId="2045573516" sldId="1061"/>
            <ac:spMk id="391" creationId="{C8C0C478-3BF2-46E3-B3DD-CBE1B5B8F774}"/>
          </ac:spMkLst>
        </pc:spChg>
        <pc:spChg chg="mod">
          <ac:chgData name="padmashreereddy22@gmail.com" userId="890bee11ac2559f8" providerId="LiveId" clId="{8D635BDE-284E-42CA-B041-E00546BE1BF4}" dt="2023-07-20T08:49:18.200" v="585"/>
          <ac:spMkLst>
            <pc:docMk/>
            <pc:sldMk cId="2045573516" sldId="1061"/>
            <ac:spMk id="392" creationId="{AC45C0FB-DEEA-43BA-B0B1-51772AFFEFC2}"/>
          </ac:spMkLst>
        </pc:spChg>
        <pc:spChg chg="mod">
          <ac:chgData name="padmashreereddy22@gmail.com" userId="890bee11ac2559f8" providerId="LiveId" clId="{8D635BDE-284E-42CA-B041-E00546BE1BF4}" dt="2023-07-20T08:49:18.200" v="585"/>
          <ac:spMkLst>
            <pc:docMk/>
            <pc:sldMk cId="2045573516" sldId="1061"/>
            <ac:spMk id="393" creationId="{96B154DD-142A-464C-B07E-50B05EADCAAF}"/>
          </ac:spMkLst>
        </pc:spChg>
        <pc:spChg chg="mod">
          <ac:chgData name="padmashreereddy22@gmail.com" userId="890bee11ac2559f8" providerId="LiveId" clId="{8D635BDE-284E-42CA-B041-E00546BE1BF4}" dt="2023-07-20T08:49:18.200" v="585"/>
          <ac:spMkLst>
            <pc:docMk/>
            <pc:sldMk cId="2045573516" sldId="1061"/>
            <ac:spMk id="394" creationId="{58F967D8-C441-430A-96AB-EB207618E20D}"/>
          </ac:spMkLst>
        </pc:spChg>
        <pc:spChg chg="mod">
          <ac:chgData name="padmashreereddy22@gmail.com" userId="890bee11ac2559f8" providerId="LiveId" clId="{8D635BDE-284E-42CA-B041-E00546BE1BF4}" dt="2023-07-20T08:49:18.200" v="585"/>
          <ac:spMkLst>
            <pc:docMk/>
            <pc:sldMk cId="2045573516" sldId="1061"/>
            <ac:spMk id="396" creationId="{0C575E07-134D-4BA6-8925-1DC854D34AD7}"/>
          </ac:spMkLst>
        </pc:spChg>
        <pc:spChg chg="mod">
          <ac:chgData name="padmashreereddy22@gmail.com" userId="890bee11ac2559f8" providerId="LiveId" clId="{8D635BDE-284E-42CA-B041-E00546BE1BF4}" dt="2023-07-20T08:49:18.200" v="585"/>
          <ac:spMkLst>
            <pc:docMk/>
            <pc:sldMk cId="2045573516" sldId="1061"/>
            <ac:spMk id="409" creationId="{939BBCC8-BEC0-440A-9B57-57808EEE1F94}"/>
          </ac:spMkLst>
        </pc:spChg>
        <pc:spChg chg="mod">
          <ac:chgData name="padmashreereddy22@gmail.com" userId="890bee11ac2559f8" providerId="LiveId" clId="{8D635BDE-284E-42CA-B041-E00546BE1BF4}" dt="2023-07-20T08:49:18.200" v="585"/>
          <ac:spMkLst>
            <pc:docMk/>
            <pc:sldMk cId="2045573516" sldId="1061"/>
            <ac:spMk id="410" creationId="{DA469DFE-99B6-4639-BFDA-D339D22E6D72}"/>
          </ac:spMkLst>
        </pc:spChg>
        <pc:spChg chg="mod">
          <ac:chgData name="padmashreereddy22@gmail.com" userId="890bee11ac2559f8" providerId="LiveId" clId="{8D635BDE-284E-42CA-B041-E00546BE1BF4}" dt="2023-07-20T08:49:18.200" v="585"/>
          <ac:spMkLst>
            <pc:docMk/>
            <pc:sldMk cId="2045573516" sldId="1061"/>
            <ac:spMk id="420" creationId="{BD82EB26-95B6-4C82-B1E1-87DA69B13521}"/>
          </ac:spMkLst>
        </pc:spChg>
        <pc:spChg chg="mod">
          <ac:chgData name="padmashreereddy22@gmail.com" userId="890bee11ac2559f8" providerId="LiveId" clId="{8D635BDE-284E-42CA-B041-E00546BE1BF4}" dt="2023-07-20T08:49:18.200" v="585"/>
          <ac:spMkLst>
            <pc:docMk/>
            <pc:sldMk cId="2045573516" sldId="1061"/>
            <ac:spMk id="421" creationId="{6EDA7171-FC74-4976-91FC-3764906B9D91}"/>
          </ac:spMkLst>
        </pc:spChg>
        <pc:spChg chg="mod">
          <ac:chgData name="padmashreereddy22@gmail.com" userId="890bee11ac2559f8" providerId="LiveId" clId="{8D635BDE-284E-42CA-B041-E00546BE1BF4}" dt="2023-07-20T08:49:18.200" v="585"/>
          <ac:spMkLst>
            <pc:docMk/>
            <pc:sldMk cId="2045573516" sldId="1061"/>
            <ac:spMk id="422" creationId="{A2C57C0F-1B86-407F-A19C-A137402660D1}"/>
          </ac:spMkLst>
        </pc:spChg>
        <pc:spChg chg="mod">
          <ac:chgData name="padmashreereddy22@gmail.com" userId="890bee11ac2559f8" providerId="LiveId" clId="{8D635BDE-284E-42CA-B041-E00546BE1BF4}" dt="2023-07-20T08:49:18.200" v="585"/>
          <ac:spMkLst>
            <pc:docMk/>
            <pc:sldMk cId="2045573516" sldId="1061"/>
            <ac:spMk id="423" creationId="{D0FC65FF-DC0B-4AC1-A557-E157552E5F94}"/>
          </ac:spMkLst>
        </pc:spChg>
        <pc:spChg chg="mod">
          <ac:chgData name="padmashreereddy22@gmail.com" userId="890bee11ac2559f8" providerId="LiveId" clId="{8D635BDE-284E-42CA-B041-E00546BE1BF4}" dt="2023-07-20T08:49:18.200" v="585"/>
          <ac:spMkLst>
            <pc:docMk/>
            <pc:sldMk cId="2045573516" sldId="1061"/>
            <ac:spMk id="425" creationId="{94D2CB4B-D7C0-4539-985E-B438AE6D15B4}"/>
          </ac:spMkLst>
        </pc:spChg>
        <pc:spChg chg="mod">
          <ac:chgData name="padmashreereddy22@gmail.com" userId="890bee11ac2559f8" providerId="LiveId" clId="{8D635BDE-284E-42CA-B041-E00546BE1BF4}" dt="2023-07-20T08:49:18.200" v="585"/>
          <ac:spMkLst>
            <pc:docMk/>
            <pc:sldMk cId="2045573516" sldId="1061"/>
            <ac:spMk id="438" creationId="{0BA65FD4-CF4A-43EF-BDC1-0CD08FF2AB21}"/>
          </ac:spMkLst>
        </pc:spChg>
        <pc:spChg chg="mod">
          <ac:chgData name="padmashreereddy22@gmail.com" userId="890bee11ac2559f8" providerId="LiveId" clId="{8D635BDE-284E-42CA-B041-E00546BE1BF4}" dt="2023-07-20T08:49:18.200" v="585"/>
          <ac:spMkLst>
            <pc:docMk/>
            <pc:sldMk cId="2045573516" sldId="1061"/>
            <ac:spMk id="439" creationId="{AD32C379-3910-4117-98B0-07E7879591FE}"/>
          </ac:spMkLst>
        </pc:spChg>
        <pc:spChg chg="mod">
          <ac:chgData name="padmashreereddy22@gmail.com" userId="890bee11ac2559f8" providerId="LiveId" clId="{8D635BDE-284E-42CA-B041-E00546BE1BF4}" dt="2023-07-20T08:49:18.200" v="585"/>
          <ac:spMkLst>
            <pc:docMk/>
            <pc:sldMk cId="2045573516" sldId="1061"/>
            <ac:spMk id="449" creationId="{BD13AC98-D971-4204-A6C2-BD3B976A4FCC}"/>
          </ac:spMkLst>
        </pc:spChg>
        <pc:spChg chg="mod">
          <ac:chgData name="padmashreereddy22@gmail.com" userId="890bee11ac2559f8" providerId="LiveId" clId="{8D635BDE-284E-42CA-B041-E00546BE1BF4}" dt="2023-07-20T08:49:18.200" v="585"/>
          <ac:spMkLst>
            <pc:docMk/>
            <pc:sldMk cId="2045573516" sldId="1061"/>
            <ac:spMk id="450" creationId="{CCBAE292-8683-4AA6-952D-581A8BD27B84}"/>
          </ac:spMkLst>
        </pc:spChg>
        <pc:spChg chg="mod">
          <ac:chgData name="padmashreereddy22@gmail.com" userId="890bee11ac2559f8" providerId="LiveId" clId="{8D635BDE-284E-42CA-B041-E00546BE1BF4}" dt="2023-07-20T08:49:18.200" v="585"/>
          <ac:spMkLst>
            <pc:docMk/>
            <pc:sldMk cId="2045573516" sldId="1061"/>
            <ac:spMk id="451" creationId="{AFB0D86E-3061-4479-ACC9-5C3C4A9CAAE3}"/>
          </ac:spMkLst>
        </pc:spChg>
        <pc:spChg chg="mod">
          <ac:chgData name="padmashreereddy22@gmail.com" userId="890bee11ac2559f8" providerId="LiveId" clId="{8D635BDE-284E-42CA-B041-E00546BE1BF4}" dt="2023-07-20T08:49:18.200" v="585"/>
          <ac:spMkLst>
            <pc:docMk/>
            <pc:sldMk cId="2045573516" sldId="1061"/>
            <ac:spMk id="452" creationId="{106CD156-77CE-4B3E-BED5-B9EDA87A8AB0}"/>
          </ac:spMkLst>
        </pc:spChg>
        <pc:spChg chg="mod">
          <ac:chgData name="padmashreereddy22@gmail.com" userId="890bee11ac2559f8" providerId="LiveId" clId="{8D635BDE-284E-42CA-B041-E00546BE1BF4}" dt="2023-07-20T08:49:18.200" v="585"/>
          <ac:spMkLst>
            <pc:docMk/>
            <pc:sldMk cId="2045573516" sldId="1061"/>
            <ac:spMk id="454" creationId="{BA7508AE-D32A-4D04-B876-D936422C0835}"/>
          </ac:spMkLst>
        </pc:spChg>
        <pc:spChg chg="mod">
          <ac:chgData name="padmashreereddy22@gmail.com" userId="890bee11ac2559f8" providerId="LiveId" clId="{8D635BDE-284E-42CA-B041-E00546BE1BF4}" dt="2023-07-20T08:49:18.200" v="585"/>
          <ac:spMkLst>
            <pc:docMk/>
            <pc:sldMk cId="2045573516" sldId="1061"/>
            <ac:spMk id="467" creationId="{2B6F16B5-C9AB-4E80-B5A1-79C5B92536C5}"/>
          </ac:spMkLst>
        </pc:spChg>
        <pc:spChg chg="mod">
          <ac:chgData name="padmashreereddy22@gmail.com" userId="890bee11ac2559f8" providerId="LiveId" clId="{8D635BDE-284E-42CA-B041-E00546BE1BF4}" dt="2023-07-20T08:49:18.200" v="585"/>
          <ac:spMkLst>
            <pc:docMk/>
            <pc:sldMk cId="2045573516" sldId="1061"/>
            <ac:spMk id="468" creationId="{073EDA90-B4C8-456D-8376-D3786789D364}"/>
          </ac:spMkLst>
        </pc:spChg>
        <pc:spChg chg="mod">
          <ac:chgData name="padmashreereddy22@gmail.com" userId="890bee11ac2559f8" providerId="LiveId" clId="{8D635BDE-284E-42CA-B041-E00546BE1BF4}" dt="2023-07-20T08:49:18.200" v="585"/>
          <ac:spMkLst>
            <pc:docMk/>
            <pc:sldMk cId="2045573516" sldId="1061"/>
            <ac:spMk id="478" creationId="{172AD602-9A7F-4E13-8F02-C6919DEBA3A1}"/>
          </ac:spMkLst>
        </pc:spChg>
        <pc:spChg chg="mod">
          <ac:chgData name="padmashreereddy22@gmail.com" userId="890bee11ac2559f8" providerId="LiveId" clId="{8D635BDE-284E-42CA-B041-E00546BE1BF4}" dt="2023-07-20T08:49:18.200" v="585"/>
          <ac:spMkLst>
            <pc:docMk/>
            <pc:sldMk cId="2045573516" sldId="1061"/>
            <ac:spMk id="479" creationId="{572A78A3-CBEA-48C1-AA64-A782C9463BBC}"/>
          </ac:spMkLst>
        </pc:spChg>
        <pc:spChg chg="mod">
          <ac:chgData name="padmashreereddy22@gmail.com" userId="890bee11ac2559f8" providerId="LiveId" clId="{8D635BDE-284E-42CA-B041-E00546BE1BF4}" dt="2023-07-20T08:49:18.200" v="585"/>
          <ac:spMkLst>
            <pc:docMk/>
            <pc:sldMk cId="2045573516" sldId="1061"/>
            <ac:spMk id="480" creationId="{CCD67EF0-2BF2-4642-BB3F-243E286AEDB5}"/>
          </ac:spMkLst>
        </pc:spChg>
        <pc:spChg chg="mod">
          <ac:chgData name="padmashreereddy22@gmail.com" userId="890bee11ac2559f8" providerId="LiveId" clId="{8D635BDE-284E-42CA-B041-E00546BE1BF4}" dt="2023-07-20T08:49:18.200" v="585"/>
          <ac:spMkLst>
            <pc:docMk/>
            <pc:sldMk cId="2045573516" sldId="1061"/>
            <ac:spMk id="481" creationId="{D06C897B-1B05-4871-AD28-13871212F837}"/>
          </ac:spMkLst>
        </pc:spChg>
        <pc:spChg chg="mod">
          <ac:chgData name="padmashreereddy22@gmail.com" userId="890bee11ac2559f8" providerId="LiveId" clId="{8D635BDE-284E-42CA-B041-E00546BE1BF4}" dt="2023-07-20T08:49:18.200" v="585"/>
          <ac:spMkLst>
            <pc:docMk/>
            <pc:sldMk cId="2045573516" sldId="1061"/>
            <ac:spMk id="483" creationId="{ACC6AAAB-3303-4711-B548-7A2F76F467F2}"/>
          </ac:spMkLst>
        </pc:spChg>
        <pc:spChg chg="mod">
          <ac:chgData name="padmashreereddy22@gmail.com" userId="890bee11ac2559f8" providerId="LiveId" clId="{8D635BDE-284E-42CA-B041-E00546BE1BF4}" dt="2023-07-20T08:49:18.200" v="585"/>
          <ac:spMkLst>
            <pc:docMk/>
            <pc:sldMk cId="2045573516" sldId="1061"/>
            <ac:spMk id="496" creationId="{3EFD2622-8E6F-423C-9E37-E7FF37801DC2}"/>
          </ac:spMkLst>
        </pc:spChg>
        <pc:spChg chg="mod">
          <ac:chgData name="padmashreereddy22@gmail.com" userId="890bee11ac2559f8" providerId="LiveId" clId="{8D635BDE-284E-42CA-B041-E00546BE1BF4}" dt="2023-07-20T08:49:18.200" v="585"/>
          <ac:spMkLst>
            <pc:docMk/>
            <pc:sldMk cId="2045573516" sldId="1061"/>
            <ac:spMk id="497" creationId="{A9CABABC-C31A-4473-8890-DD85C08E08FB}"/>
          </ac:spMkLst>
        </pc:spChg>
        <pc:spChg chg="mod">
          <ac:chgData name="padmashreereddy22@gmail.com" userId="890bee11ac2559f8" providerId="LiveId" clId="{8D635BDE-284E-42CA-B041-E00546BE1BF4}" dt="2023-07-20T08:49:18.200" v="585"/>
          <ac:spMkLst>
            <pc:docMk/>
            <pc:sldMk cId="2045573516" sldId="1061"/>
            <ac:spMk id="507" creationId="{61B3695C-8495-46DF-A254-904EB4DD2ABF}"/>
          </ac:spMkLst>
        </pc:spChg>
        <pc:spChg chg="mod">
          <ac:chgData name="padmashreereddy22@gmail.com" userId="890bee11ac2559f8" providerId="LiveId" clId="{8D635BDE-284E-42CA-B041-E00546BE1BF4}" dt="2023-07-20T08:49:18.200" v="585"/>
          <ac:spMkLst>
            <pc:docMk/>
            <pc:sldMk cId="2045573516" sldId="1061"/>
            <ac:spMk id="508" creationId="{1EC07AE6-D0F3-4DD7-90BC-1241C88401E8}"/>
          </ac:spMkLst>
        </pc:spChg>
        <pc:spChg chg="mod">
          <ac:chgData name="padmashreereddy22@gmail.com" userId="890bee11ac2559f8" providerId="LiveId" clId="{8D635BDE-284E-42CA-B041-E00546BE1BF4}" dt="2023-07-20T08:49:18.200" v="585"/>
          <ac:spMkLst>
            <pc:docMk/>
            <pc:sldMk cId="2045573516" sldId="1061"/>
            <ac:spMk id="509" creationId="{904F8075-DA33-451D-B35E-C548D10C087C}"/>
          </ac:spMkLst>
        </pc:spChg>
        <pc:spChg chg="mod">
          <ac:chgData name="padmashreereddy22@gmail.com" userId="890bee11ac2559f8" providerId="LiveId" clId="{8D635BDE-284E-42CA-B041-E00546BE1BF4}" dt="2023-07-20T08:49:18.200" v="585"/>
          <ac:spMkLst>
            <pc:docMk/>
            <pc:sldMk cId="2045573516" sldId="1061"/>
            <ac:spMk id="510" creationId="{207698D2-BE13-439B-A891-97D3572FEFD2}"/>
          </ac:spMkLst>
        </pc:spChg>
        <pc:spChg chg="mod">
          <ac:chgData name="padmashreereddy22@gmail.com" userId="890bee11ac2559f8" providerId="LiveId" clId="{8D635BDE-284E-42CA-B041-E00546BE1BF4}" dt="2023-07-20T08:49:18.200" v="585"/>
          <ac:spMkLst>
            <pc:docMk/>
            <pc:sldMk cId="2045573516" sldId="1061"/>
            <ac:spMk id="512" creationId="{B88AB42B-F1DD-4BF5-8828-AE29554A2458}"/>
          </ac:spMkLst>
        </pc:spChg>
        <pc:spChg chg="mod">
          <ac:chgData name="padmashreereddy22@gmail.com" userId="890bee11ac2559f8" providerId="LiveId" clId="{8D635BDE-284E-42CA-B041-E00546BE1BF4}" dt="2023-07-20T08:49:18.200" v="585"/>
          <ac:spMkLst>
            <pc:docMk/>
            <pc:sldMk cId="2045573516" sldId="1061"/>
            <ac:spMk id="525" creationId="{57E11F98-657D-419B-9503-376D75089049}"/>
          </ac:spMkLst>
        </pc:spChg>
        <pc:spChg chg="mod">
          <ac:chgData name="padmashreereddy22@gmail.com" userId="890bee11ac2559f8" providerId="LiveId" clId="{8D635BDE-284E-42CA-B041-E00546BE1BF4}" dt="2023-07-20T08:49:18.200" v="585"/>
          <ac:spMkLst>
            <pc:docMk/>
            <pc:sldMk cId="2045573516" sldId="1061"/>
            <ac:spMk id="526" creationId="{61FECA60-005A-471D-BA4A-68F4EB388BB4}"/>
          </ac:spMkLst>
        </pc:spChg>
        <pc:spChg chg="mod">
          <ac:chgData name="padmashreereddy22@gmail.com" userId="890bee11ac2559f8" providerId="LiveId" clId="{8D635BDE-284E-42CA-B041-E00546BE1BF4}" dt="2023-07-20T08:49:18.200" v="585"/>
          <ac:spMkLst>
            <pc:docMk/>
            <pc:sldMk cId="2045573516" sldId="1061"/>
            <ac:spMk id="536" creationId="{D1DA36A6-2CD2-4940-A1E0-E96716FEBEF4}"/>
          </ac:spMkLst>
        </pc:spChg>
        <pc:spChg chg="mod">
          <ac:chgData name="padmashreereddy22@gmail.com" userId="890bee11ac2559f8" providerId="LiveId" clId="{8D635BDE-284E-42CA-B041-E00546BE1BF4}" dt="2023-07-20T08:49:18.200" v="585"/>
          <ac:spMkLst>
            <pc:docMk/>
            <pc:sldMk cId="2045573516" sldId="1061"/>
            <ac:spMk id="537" creationId="{E0D73BCF-4B6B-4181-9166-D54E97521892}"/>
          </ac:spMkLst>
        </pc:spChg>
        <pc:spChg chg="mod">
          <ac:chgData name="padmashreereddy22@gmail.com" userId="890bee11ac2559f8" providerId="LiveId" clId="{8D635BDE-284E-42CA-B041-E00546BE1BF4}" dt="2023-07-20T08:49:18.200" v="585"/>
          <ac:spMkLst>
            <pc:docMk/>
            <pc:sldMk cId="2045573516" sldId="1061"/>
            <ac:spMk id="538" creationId="{4047E45B-CE01-4006-BE69-4DB5EFFFF6C5}"/>
          </ac:spMkLst>
        </pc:spChg>
        <pc:spChg chg="mod">
          <ac:chgData name="padmashreereddy22@gmail.com" userId="890bee11ac2559f8" providerId="LiveId" clId="{8D635BDE-284E-42CA-B041-E00546BE1BF4}" dt="2023-07-20T08:49:18.200" v="585"/>
          <ac:spMkLst>
            <pc:docMk/>
            <pc:sldMk cId="2045573516" sldId="1061"/>
            <ac:spMk id="539" creationId="{D687275A-E3B3-447C-903B-9762F5F58FF7}"/>
          </ac:spMkLst>
        </pc:spChg>
        <pc:spChg chg="mod">
          <ac:chgData name="padmashreereddy22@gmail.com" userId="890bee11ac2559f8" providerId="LiveId" clId="{8D635BDE-284E-42CA-B041-E00546BE1BF4}" dt="2023-07-20T08:49:18.200" v="585"/>
          <ac:spMkLst>
            <pc:docMk/>
            <pc:sldMk cId="2045573516" sldId="1061"/>
            <ac:spMk id="541" creationId="{787BEC95-6E9E-44B9-AC7D-B78FBF841CC7}"/>
          </ac:spMkLst>
        </pc:spChg>
        <pc:spChg chg="mod">
          <ac:chgData name="padmashreereddy22@gmail.com" userId="890bee11ac2559f8" providerId="LiveId" clId="{8D635BDE-284E-42CA-B041-E00546BE1BF4}" dt="2023-07-20T08:49:18.200" v="585"/>
          <ac:spMkLst>
            <pc:docMk/>
            <pc:sldMk cId="2045573516" sldId="1061"/>
            <ac:spMk id="554" creationId="{1329767E-1417-4F1D-8B31-DF2D115F3930}"/>
          </ac:spMkLst>
        </pc:spChg>
        <pc:spChg chg="mod">
          <ac:chgData name="padmashreereddy22@gmail.com" userId="890bee11ac2559f8" providerId="LiveId" clId="{8D635BDE-284E-42CA-B041-E00546BE1BF4}" dt="2023-07-20T08:49:18.200" v="585"/>
          <ac:spMkLst>
            <pc:docMk/>
            <pc:sldMk cId="2045573516" sldId="1061"/>
            <ac:spMk id="555" creationId="{0233A763-88BC-49C1-A0C4-68889DAF994E}"/>
          </ac:spMkLst>
        </pc:spChg>
        <pc:grpChg chg="add del mod">
          <ac:chgData name="padmashreereddy22@gmail.com" userId="890bee11ac2559f8" providerId="LiveId" clId="{8D635BDE-284E-42CA-B041-E00546BE1BF4}" dt="2023-07-20T08:48:13.858" v="575" actId="478"/>
          <ac:grpSpMkLst>
            <pc:docMk/>
            <pc:sldMk cId="2045573516" sldId="1061"/>
            <ac:grpSpMk id="9" creationId="{0AF1BF10-BF3B-42C0-94A7-90D773B5B153}"/>
          </ac:grpSpMkLst>
        </pc:grpChg>
        <pc:grpChg chg="mod">
          <ac:chgData name="padmashreereddy22@gmail.com" userId="890bee11ac2559f8" providerId="LiveId" clId="{8D635BDE-284E-42CA-B041-E00546BE1BF4}" dt="2023-07-20T08:47:22.233" v="567"/>
          <ac:grpSpMkLst>
            <pc:docMk/>
            <pc:sldMk cId="2045573516" sldId="1061"/>
            <ac:grpSpMk id="12" creationId="{46A2FECC-3084-4F48-B5A3-9C163B93B39D}"/>
          </ac:grpSpMkLst>
        </pc:grpChg>
        <pc:grpChg chg="mod">
          <ac:chgData name="padmashreereddy22@gmail.com" userId="890bee11ac2559f8" providerId="LiveId" clId="{8D635BDE-284E-42CA-B041-E00546BE1BF4}" dt="2023-07-20T08:47:22.233" v="567"/>
          <ac:grpSpMkLst>
            <pc:docMk/>
            <pc:sldMk cId="2045573516" sldId="1061"/>
            <ac:grpSpMk id="19" creationId="{D53A1242-2677-4FC4-8737-8DFBA939EC56}"/>
          </ac:grpSpMkLst>
        </pc:grpChg>
        <pc:grpChg chg="add del mod">
          <ac:chgData name="padmashreereddy22@gmail.com" userId="890bee11ac2559f8" providerId="LiveId" clId="{8D635BDE-284E-42CA-B041-E00546BE1BF4}" dt="2023-07-20T08:48:13.858" v="575" actId="478"/>
          <ac:grpSpMkLst>
            <pc:docMk/>
            <pc:sldMk cId="2045573516" sldId="1061"/>
            <ac:grpSpMk id="32" creationId="{CA36E7CB-2C0C-4AF3-9629-D8D6000F7BEB}"/>
          </ac:grpSpMkLst>
        </pc:grpChg>
        <pc:grpChg chg="add del mod">
          <ac:chgData name="padmashreereddy22@gmail.com" userId="890bee11ac2559f8" providerId="LiveId" clId="{8D635BDE-284E-42CA-B041-E00546BE1BF4}" dt="2023-07-20T08:48:13.858" v="575" actId="478"/>
          <ac:grpSpMkLst>
            <pc:docMk/>
            <pc:sldMk cId="2045573516" sldId="1061"/>
            <ac:grpSpMk id="48" creationId="{362A90A2-DF53-4B91-8A76-260C94CABC4D}"/>
          </ac:grpSpMkLst>
        </pc:grpChg>
        <pc:grpChg chg="add del mod">
          <ac:chgData name="padmashreereddy22@gmail.com" userId="890bee11ac2559f8" providerId="LiveId" clId="{8D635BDE-284E-42CA-B041-E00546BE1BF4}" dt="2023-07-20T08:48:13.858" v="575" actId="478"/>
          <ac:grpSpMkLst>
            <pc:docMk/>
            <pc:sldMk cId="2045573516" sldId="1061"/>
            <ac:grpSpMk id="72" creationId="{B03BEF86-F6EF-4AA5-A3B3-E07957DBC4AC}"/>
          </ac:grpSpMkLst>
        </pc:grpChg>
        <pc:grpChg chg="add del mod">
          <ac:chgData name="padmashreereddy22@gmail.com" userId="890bee11ac2559f8" providerId="LiveId" clId="{8D635BDE-284E-42CA-B041-E00546BE1BF4}" dt="2023-07-20T08:48:13.858" v="575" actId="478"/>
          <ac:grpSpMkLst>
            <pc:docMk/>
            <pc:sldMk cId="2045573516" sldId="1061"/>
            <ac:grpSpMk id="77" creationId="{FD28D08F-2C44-4B65-BA38-25F8F3FAE09C}"/>
          </ac:grpSpMkLst>
        </pc:grpChg>
        <pc:grpChg chg="add del mod">
          <ac:chgData name="padmashreereddy22@gmail.com" userId="890bee11ac2559f8" providerId="LiveId" clId="{8D635BDE-284E-42CA-B041-E00546BE1BF4}" dt="2023-07-20T08:48:13.858" v="575" actId="478"/>
          <ac:grpSpMkLst>
            <pc:docMk/>
            <pc:sldMk cId="2045573516" sldId="1061"/>
            <ac:grpSpMk id="82" creationId="{5AB53A2F-BD45-4942-9C6C-86BBFF1AA632}"/>
          </ac:grpSpMkLst>
        </pc:grpChg>
        <pc:grpChg chg="add del mod">
          <ac:chgData name="padmashreereddy22@gmail.com" userId="890bee11ac2559f8" providerId="LiveId" clId="{8D635BDE-284E-42CA-B041-E00546BE1BF4}" dt="2023-07-20T08:48:13.858" v="575" actId="478"/>
          <ac:grpSpMkLst>
            <pc:docMk/>
            <pc:sldMk cId="2045573516" sldId="1061"/>
            <ac:grpSpMk id="87" creationId="{00A1EE06-7E69-40BA-AA23-9617AD6A0599}"/>
          </ac:grpSpMkLst>
        </pc:grpChg>
        <pc:grpChg chg="add del mod">
          <ac:chgData name="padmashreereddy22@gmail.com" userId="890bee11ac2559f8" providerId="LiveId" clId="{8D635BDE-284E-42CA-B041-E00546BE1BF4}" dt="2023-07-20T08:48:13.858" v="575" actId="478"/>
          <ac:grpSpMkLst>
            <pc:docMk/>
            <pc:sldMk cId="2045573516" sldId="1061"/>
            <ac:grpSpMk id="97" creationId="{6F4A6D47-C1B0-483C-B9C7-3244E3CE6419}"/>
          </ac:grpSpMkLst>
        </pc:grpChg>
        <pc:grpChg chg="add del mod">
          <ac:chgData name="padmashreereddy22@gmail.com" userId="890bee11ac2559f8" providerId="LiveId" clId="{8D635BDE-284E-42CA-B041-E00546BE1BF4}" dt="2023-07-20T08:48:13.858" v="575" actId="478"/>
          <ac:grpSpMkLst>
            <pc:docMk/>
            <pc:sldMk cId="2045573516" sldId="1061"/>
            <ac:grpSpMk id="113" creationId="{3E307B4C-B7F8-48DA-8E3E-639C8897AF7F}"/>
          </ac:grpSpMkLst>
        </pc:grpChg>
        <pc:grpChg chg="add del mod">
          <ac:chgData name="padmashreereddy22@gmail.com" userId="890bee11ac2559f8" providerId="LiveId" clId="{8D635BDE-284E-42CA-B041-E00546BE1BF4}" dt="2023-07-20T08:48:13.858" v="575" actId="478"/>
          <ac:grpSpMkLst>
            <pc:docMk/>
            <pc:sldMk cId="2045573516" sldId="1061"/>
            <ac:grpSpMk id="118" creationId="{E4071A2A-20A5-4D10-BF52-9982267CEA48}"/>
          </ac:grpSpMkLst>
        </pc:grpChg>
        <pc:grpChg chg="add del mod">
          <ac:chgData name="padmashreereddy22@gmail.com" userId="890bee11ac2559f8" providerId="LiveId" clId="{8D635BDE-284E-42CA-B041-E00546BE1BF4}" dt="2023-07-20T08:48:13.858" v="575" actId="478"/>
          <ac:grpSpMkLst>
            <pc:docMk/>
            <pc:sldMk cId="2045573516" sldId="1061"/>
            <ac:grpSpMk id="126" creationId="{6050556B-0527-4224-8F34-E767CFC0D972}"/>
          </ac:grpSpMkLst>
        </pc:grpChg>
        <pc:grpChg chg="add del mod">
          <ac:chgData name="padmashreereddy22@gmail.com" userId="890bee11ac2559f8" providerId="LiveId" clId="{8D635BDE-284E-42CA-B041-E00546BE1BF4}" dt="2023-07-20T08:48:13.858" v="575" actId="478"/>
          <ac:grpSpMkLst>
            <pc:docMk/>
            <pc:sldMk cId="2045573516" sldId="1061"/>
            <ac:grpSpMk id="147" creationId="{E792E53E-7FAE-4C6A-9ED3-5CF7C9D1D568}"/>
          </ac:grpSpMkLst>
        </pc:grpChg>
        <pc:grpChg chg="mod">
          <ac:chgData name="padmashreereddy22@gmail.com" userId="890bee11ac2559f8" providerId="LiveId" clId="{8D635BDE-284E-42CA-B041-E00546BE1BF4}" dt="2023-07-20T08:47:22.233" v="567"/>
          <ac:grpSpMkLst>
            <pc:docMk/>
            <pc:sldMk cId="2045573516" sldId="1061"/>
            <ac:grpSpMk id="148" creationId="{E7E4494D-A3D0-44B5-89B7-51704A4E2992}"/>
          </ac:grpSpMkLst>
        </pc:grpChg>
        <pc:grpChg chg="add mod">
          <ac:chgData name="padmashreereddy22@gmail.com" userId="890bee11ac2559f8" providerId="LiveId" clId="{8D635BDE-284E-42CA-B041-E00546BE1BF4}" dt="2023-07-20T08:48:14.332" v="576"/>
          <ac:grpSpMkLst>
            <pc:docMk/>
            <pc:sldMk cId="2045573516" sldId="1061"/>
            <ac:grpSpMk id="182" creationId="{450414B4-751F-4ED2-80BE-593C19B77442}"/>
          </ac:grpSpMkLst>
        </pc:grpChg>
        <pc:grpChg chg="mod">
          <ac:chgData name="padmashreereddy22@gmail.com" userId="890bee11ac2559f8" providerId="LiveId" clId="{8D635BDE-284E-42CA-B041-E00546BE1BF4}" dt="2023-07-20T08:48:14.332" v="576"/>
          <ac:grpSpMkLst>
            <pc:docMk/>
            <pc:sldMk cId="2045573516" sldId="1061"/>
            <ac:grpSpMk id="185" creationId="{4705935B-8319-4FC5-A6FB-2DEAC98526A6}"/>
          </ac:grpSpMkLst>
        </pc:grpChg>
        <pc:grpChg chg="mod">
          <ac:chgData name="padmashreereddy22@gmail.com" userId="890bee11ac2559f8" providerId="LiveId" clId="{8D635BDE-284E-42CA-B041-E00546BE1BF4}" dt="2023-07-20T08:48:14.332" v="576"/>
          <ac:grpSpMkLst>
            <pc:docMk/>
            <pc:sldMk cId="2045573516" sldId="1061"/>
            <ac:grpSpMk id="192" creationId="{4A07D7FC-EA9D-4820-9212-E6E42CB5A713}"/>
          </ac:grpSpMkLst>
        </pc:grpChg>
        <pc:grpChg chg="add mod">
          <ac:chgData name="padmashreereddy22@gmail.com" userId="890bee11ac2559f8" providerId="LiveId" clId="{8D635BDE-284E-42CA-B041-E00546BE1BF4}" dt="2023-07-20T08:48:14.332" v="576"/>
          <ac:grpSpMkLst>
            <pc:docMk/>
            <pc:sldMk cId="2045573516" sldId="1061"/>
            <ac:grpSpMk id="205" creationId="{EFA4B727-0523-4DAC-85B5-C8915B63845F}"/>
          </ac:grpSpMkLst>
        </pc:grpChg>
        <pc:grpChg chg="add mod">
          <ac:chgData name="padmashreereddy22@gmail.com" userId="890bee11ac2559f8" providerId="LiveId" clId="{8D635BDE-284E-42CA-B041-E00546BE1BF4}" dt="2023-07-20T08:48:14.332" v="576"/>
          <ac:grpSpMkLst>
            <pc:docMk/>
            <pc:sldMk cId="2045573516" sldId="1061"/>
            <ac:grpSpMk id="221" creationId="{2E5CD0C3-665C-4B04-8B25-8FC187886B0C}"/>
          </ac:grpSpMkLst>
        </pc:grpChg>
        <pc:grpChg chg="add mod">
          <ac:chgData name="padmashreereddy22@gmail.com" userId="890bee11ac2559f8" providerId="LiveId" clId="{8D635BDE-284E-42CA-B041-E00546BE1BF4}" dt="2023-07-20T08:48:14.332" v="576"/>
          <ac:grpSpMkLst>
            <pc:docMk/>
            <pc:sldMk cId="2045573516" sldId="1061"/>
            <ac:grpSpMk id="245" creationId="{FCDE779E-8132-4759-84B9-D01FA15FBD42}"/>
          </ac:grpSpMkLst>
        </pc:grpChg>
        <pc:grpChg chg="add mod">
          <ac:chgData name="padmashreereddy22@gmail.com" userId="890bee11ac2559f8" providerId="LiveId" clId="{8D635BDE-284E-42CA-B041-E00546BE1BF4}" dt="2023-07-20T08:48:14.332" v="576"/>
          <ac:grpSpMkLst>
            <pc:docMk/>
            <pc:sldMk cId="2045573516" sldId="1061"/>
            <ac:grpSpMk id="250" creationId="{943E4EA0-6DFF-45F2-BD66-27FF7287F79C}"/>
          </ac:grpSpMkLst>
        </pc:grpChg>
        <pc:grpChg chg="add mod">
          <ac:chgData name="padmashreereddy22@gmail.com" userId="890bee11ac2559f8" providerId="LiveId" clId="{8D635BDE-284E-42CA-B041-E00546BE1BF4}" dt="2023-07-20T08:48:14.332" v="576"/>
          <ac:grpSpMkLst>
            <pc:docMk/>
            <pc:sldMk cId="2045573516" sldId="1061"/>
            <ac:grpSpMk id="255" creationId="{2006B9DB-7F24-47D7-AA87-82660241438F}"/>
          </ac:grpSpMkLst>
        </pc:grpChg>
        <pc:grpChg chg="add mod">
          <ac:chgData name="padmashreereddy22@gmail.com" userId="890bee11ac2559f8" providerId="LiveId" clId="{8D635BDE-284E-42CA-B041-E00546BE1BF4}" dt="2023-07-20T08:48:14.332" v="576"/>
          <ac:grpSpMkLst>
            <pc:docMk/>
            <pc:sldMk cId="2045573516" sldId="1061"/>
            <ac:grpSpMk id="260" creationId="{35A7C500-315C-4C40-BA99-A8F70C97AB46}"/>
          </ac:grpSpMkLst>
        </pc:grpChg>
        <pc:grpChg chg="add del mod">
          <ac:chgData name="padmashreereddy22@gmail.com" userId="890bee11ac2559f8" providerId="LiveId" clId="{8D635BDE-284E-42CA-B041-E00546BE1BF4}" dt="2023-07-20T08:49:55.646" v="592" actId="478"/>
          <ac:grpSpMkLst>
            <pc:docMk/>
            <pc:sldMk cId="2045573516" sldId="1061"/>
            <ac:grpSpMk id="270" creationId="{831026C9-E417-40E0-A16D-AC2073E2AAC6}"/>
          </ac:grpSpMkLst>
        </pc:grpChg>
        <pc:grpChg chg="add del mod">
          <ac:chgData name="padmashreereddy22@gmail.com" userId="890bee11ac2559f8" providerId="LiveId" clId="{8D635BDE-284E-42CA-B041-E00546BE1BF4}" dt="2023-07-20T08:49:52.739" v="590" actId="478"/>
          <ac:grpSpMkLst>
            <pc:docMk/>
            <pc:sldMk cId="2045573516" sldId="1061"/>
            <ac:grpSpMk id="286" creationId="{D2805906-1A40-40E7-BA0C-FFCA832E440F}"/>
          </ac:grpSpMkLst>
        </pc:grpChg>
        <pc:grpChg chg="add del mod">
          <ac:chgData name="padmashreereddy22@gmail.com" userId="890bee11ac2559f8" providerId="LiveId" clId="{8D635BDE-284E-42CA-B041-E00546BE1BF4}" dt="2023-07-20T08:49:54.064" v="591" actId="478"/>
          <ac:grpSpMkLst>
            <pc:docMk/>
            <pc:sldMk cId="2045573516" sldId="1061"/>
            <ac:grpSpMk id="291" creationId="{0BE070D7-A1E9-451A-9673-A1EE41F28B5F}"/>
          </ac:grpSpMkLst>
        </pc:grpChg>
        <pc:grpChg chg="add mod">
          <ac:chgData name="padmashreereddy22@gmail.com" userId="890bee11ac2559f8" providerId="LiveId" clId="{8D635BDE-284E-42CA-B041-E00546BE1BF4}" dt="2023-07-20T08:48:14.332" v="576"/>
          <ac:grpSpMkLst>
            <pc:docMk/>
            <pc:sldMk cId="2045573516" sldId="1061"/>
            <ac:grpSpMk id="299" creationId="{D4F06C36-5777-48E3-BB36-B98FEC88FA5B}"/>
          </ac:grpSpMkLst>
        </pc:grpChg>
        <pc:grpChg chg="add mod">
          <ac:chgData name="padmashreereddy22@gmail.com" userId="890bee11ac2559f8" providerId="LiveId" clId="{8D635BDE-284E-42CA-B041-E00546BE1BF4}" dt="2023-07-20T08:48:14.332" v="576"/>
          <ac:grpSpMkLst>
            <pc:docMk/>
            <pc:sldMk cId="2045573516" sldId="1061"/>
            <ac:grpSpMk id="320" creationId="{365299BA-CAF8-4448-BB6E-BD30635D2C69}"/>
          </ac:grpSpMkLst>
        </pc:grpChg>
        <pc:grpChg chg="mod">
          <ac:chgData name="padmashreereddy22@gmail.com" userId="890bee11ac2559f8" providerId="LiveId" clId="{8D635BDE-284E-42CA-B041-E00546BE1BF4}" dt="2023-07-20T08:48:14.332" v="576"/>
          <ac:grpSpMkLst>
            <pc:docMk/>
            <pc:sldMk cId="2045573516" sldId="1061"/>
            <ac:grpSpMk id="321" creationId="{C8BA5867-0EC9-4DB1-B295-82789C5C70A8}"/>
          </ac:grpSpMkLst>
        </pc:grpChg>
        <pc:grpChg chg="add mod">
          <ac:chgData name="padmashreereddy22@gmail.com" userId="890bee11ac2559f8" providerId="LiveId" clId="{8D635BDE-284E-42CA-B041-E00546BE1BF4}" dt="2023-07-20T08:55:32.946" v="640" actId="1076"/>
          <ac:grpSpMkLst>
            <pc:docMk/>
            <pc:sldMk cId="2045573516" sldId="1061"/>
            <ac:grpSpMk id="349" creationId="{9E090CD9-9476-45DF-9F76-87A255E60956}"/>
          </ac:grpSpMkLst>
        </pc:grpChg>
        <pc:grpChg chg="mod">
          <ac:chgData name="padmashreereddy22@gmail.com" userId="890bee11ac2559f8" providerId="LiveId" clId="{8D635BDE-284E-42CA-B041-E00546BE1BF4}" dt="2023-07-20T08:48:28.921" v="578"/>
          <ac:grpSpMkLst>
            <pc:docMk/>
            <pc:sldMk cId="2045573516" sldId="1061"/>
            <ac:grpSpMk id="352" creationId="{DADAADA1-5DA2-4AFE-A610-C8BD53D99171}"/>
          </ac:grpSpMkLst>
        </pc:grpChg>
        <pc:grpChg chg="mod">
          <ac:chgData name="padmashreereddy22@gmail.com" userId="890bee11ac2559f8" providerId="LiveId" clId="{8D635BDE-284E-42CA-B041-E00546BE1BF4}" dt="2023-07-20T08:48:28.921" v="578"/>
          <ac:grpSpMkLst>
            <pc:docMk/>
            <pc:sldMk cId="2045573516" sldId="1061"/>
            <ac:grpSpMk id="359" creationId="{735308B0-D663-484A-BEA4-202A244E325B}"/>
          </ac:grpSpMkLst>
        </pc:grpChg>
        <pc:grpChg chg="add mod">
          <ac:chgData name="padmashreereddy22@gmail.com" userId="890bee11ac2559f8" providerId="LiveId" clId="{8D635BDE-284E-42CA-B041-E00546BE1BF4}" dt="2023-07-20T08:49:18.200" v="585"/>
          <ac:grpSpMkLst>
            <pc:docMk/>
            <pc:sldMk cId="2045573516" sldId="1061"/>
            <ac:grpSpMk id="372" creationId="{E60640F0-0FE4-48AB-BA1C-96573DAFCB66}"/>
          </ac:grpSpMkLst>
        </pc:grpChg>
        <pc:grpChg chg="mod">
          <ac:chgData name="padmashreereddy22@gmail.com" userId="890bee11ac2559f8" providerId="LiveId" clId="{8D635BDE-284E-42CA-B041-E00546BE1BF4}" dt="2023-07-20T08:49:18.200" v="585"/>
          <ac:grpSpMkLst>
            <pc:docMk/>
            <pc:sldMk cId="2045573516" sldId="1061"/>
            <ac:grpSpMk id="374" creationId="{A250F485-43C0-4830-B61B-6C0C1B05A704}"/>
          </ac:grpSpMkLst>
        </pc:grpChg>
        <pc:grpChg chg="mod">
          <ac:chgData name="padmashreereddy22@gmail.com" userId="890bee11ac2559f8" providerId="LiveId" clId="{8D635BDE-284E-42CA-B041-E00546BE1BF4}" dt="2023-07-20T08:49:18.200" v="585"/>
          <ac:grpSpMkLst>
            <pc:docMk/>
            <pc:sldMk cId="2045573516" sldId="1061"/>
            <ac:grpSpMk id="375" creationId="{13B49619-E409-43C7-ABDC-157ECEA92C35}"/>
          </ac:grpSpMkLst>
        </pc:grpChg>
        <pc:grpChg chg="mod">
          <ac:chgData name="padmashreereddy22@gmail.com" userId="890bee11ac2559f8" providerId="LiveId" clId="{8D635BDE-284E-42CA-B041-E00546BE1BF4}" dt="2023-07-20T08:49:18.200" v="585"/>
          <ac:grpSpMkLst>
            <pc:docMk/>
            <pc:sldMk cId="2045573516" sldId="1061"/>
            <ac:grpSpMk id="376" creationId="{DF472203-F478-49A3-B1F8-838CC6041A06}"/>
          </ac:grpSpMkLst>
        </pc:grpChg>
        <pc:grpChg chg="mod">
          <ac:chgData name="padmashreereddy22@gmail.com" userId="890bee11ac2559f8" providerId="LiveId" clId="{8D635BDE-284E-42CA-B041-E00546BE1BF4}" dt="2023-07-20T08:49:18.200" v="585"/>
          <ac:grpSpMkLst>
            <pc:docMk/>
            <pc:sldMk cId="2045573516" sldId="1061"/>
            <ac:grpSpMk id="377" creationId="{7C0232CF-7B3A-449E-8C1D-003B42D43FA1}"/>
          </ac:grpSpMkLst>
        </pc:grpChg>
        <pc:grpChg chg="mod">
          <ac:chgData name="padmashreereddy22@gmail.com" userId="890bee11ac2559f8" providerId="LiveId" clId="{8D635BDE-284E-42CA-B041-E00546BE1BF4}" dt="2023-07-20T08:49:18.200" v="585"/>
          <ac:grpSpMkLst>
            <pc:docMk/>
            <pc:sldMk cId="2045573516" sldId="1061"/>
            <ac:grpSpMk id="378" creationId="{BDE92F96-8D94-4BD3-976D-2162AA111FB3}"/>
          </ac:grpSpMkLst>
        </pc:grpChg>
        <pc:grpChg chg="mod">
          <ac:chgData name="padmashreereddy22@gmail.com" userId="890bee11ac2559f8" providerId="LiveId" clId="{8D635BDE-284E-42CA-B041-E00546BE1BF4}" dt="2023-07-20T08:49:18.200" v="585"/>
          <ac:grpSpMkLst>
            <pc:docMk/>
            <pc:sldMk cId="2045573516" sldId="1061"/>
            <ac:grpSpMk id="379" creationId="{D587C67B-24DB-477B-9D44-34637ECEBA52}"/>
          </ac:grpSpMkLst>
        </pc:grpChg>
        <pc:grpChg chg="mod">
          <ac:chgData name="padmashreereddy22@gmail.com" userId="890bee11ac2559f8" providerId="LiveId" clId="{8D635BDE-284E-42CA-B041-E00546BE1BF4}" dt="2023-07-20T08:49:18.200" v="585"/>
          <ac:grpSpMkLst>
            <pc:docMk/>
            <pc:sldMk cId="2045573516" sldId="1061"/>
            <ac:grpSpMk id="390" creationId="{3C988494-51CB-42CF-837F-72046559FF2F}"/>
          </ac:grpSpMkLst>
        </pc:grpChg>
        <pc:grpChg chg="mod">
          <ac:chgData name="padmashreereddy22@gmail.com" userId="890bee11ac2559f8" providerId="LiveId" clId="{8D635BDE-284E-42CA-B041-E00546BE1BF4}" dt="2023-07-20T08:49:18.200" v="585"/>
          <ac:grpSpMkLst>
            <pc:docMk/>
            <pc:sldMk cId="2045573516" sldId="1061"/>
            <ac:grpSpMk id="406" creationId="{21690BD3-D927-4FA6-ABA1-3B6E04E307F6}"/>
          </ac:grpSpMkLst>
        </pc:grpChg>
        <pc:grpChg chg="mod">
          <ac:chgData name="padmashreereddy22@gmail.com" userId="890bee11ac2559f8" providerId="LiveId" clId="{8D635BDE-284E-42CA-B041-E00546BE1BF4}" dt="2023-07-20T08:49:18.200" v="585"/>
          <ac:grpSpMkLst>
            <pc:docMk/>
            <pc:sldMk cId="2045573516" sldId="1061"/>
            <ac:grpSpMk id="419" creationId="{8642DB5D-E6D6-439E-8BB3-29D6889E655B}"/>
          </ac:grpSpMkLst>
        </pc:grpChg>
        <pc:grpChg chg="mod">
          <ac:chgData name="padmashreereddy22@gmail.com" userId="890bee11ac2559f8" providerId="LiveId" clId="{8D635BDE-284E-42CA-B041-E00546BE1BF4}" dt="2023-07-20T08:49:18.200" v="585"/>
          <ac:grpSpMkLst>
            <pc:docMk/>
            <pc:sldMk cId="2045573516" sldId="1061"/>
            <ac:grpSpMk id="435" creationId="{E051BC0B-7763-4B5F-9902-E542A3ED73B9}"/>
          </ac:grpSpMkLst>
        </pc:grpChg>
        <pc:grpChg chg="mod">
          <ac:chgData name="padmashreereddy22@gmail.com" userId="890bee11ac2559f8" providerId="LiveId" clId="{8D635BDE-284E-42CA-B041-E00546BE1BF4}" dt="2023-07-20T08:49:18.200" v="585"/>
          <ac:grpSpMkLst>
            <pc:docMk/>
            <pc:sldMk cId="2045573516" sldId="1061"/>
            <ac:grpSpMk id="448" creationId="{FB67834E-C861-4C50-8294-D3B45DB2C11E}"/>
          </ac:grpSpMkLst>
        </pc:grpChg>
        <pc:grpChg chg="mod">
          <ac:chgData name="padmashreereddy22@gmail.com" userId="890bee11ac2559f8" providerId="LiveId" clId="{8D635BDE-284E-42CA-B041-E00546BE1BF4}" dt="2023-07-20T08:49:18.200" v="585"/>
          <ac:grpSpMkLst>
            <pc:docMk/>
            <pc:sldMk cId="2045573516" sldId="1061"/>
            <ac:grpSpMk id="464" creationId="{54C0A3B7-5576-4D7A-B9C6-825248D2C80A}"/>
          </ac:grpSpMkLst>
        </pc:grpChg>
        <pc:grpChg chg="mod">
          <ac:chgData name="padmashreereddy22@gmail.com" userId="890bee11ac2559f8" providerId="LiveId" clId="{8D635BDE-284E-42CA-B041-E00546BE1BF4}" dt="2023-07-20T08:49:18.200" v="585"/>
          <ac:grpSpMkLst>
            <pc:docMk/>
            <pc:sldMk cId="2045573516" sldId="1061"/>
            <ac:grpSpMk id="477" creationId="{AA1BF4FC-0352-4918-B038-2A51CDD1D210}"/>
          </ac:grpSpMkLst>
        </pc:grpChg>
        <pc:grpChg chg="mod">
          <ac:chgData name="padmashreereddy22@gmail.com" userId="890bee11ac2559f8" providerId="LiveId" clId="{8D635BDE-284E-42CA-B041-E00546BE1BF4}" dt="2023-07-20T08:49:18.200" v="585"/>
          <ac:grpSpMkLst>
            <pc:docMk/>
            <pc:sldMk cId="2045573516" sldId="1061"/>
            <ac:grpSpMk id="493" creationId="{E206DF1B-D601-416D-B9C8-49589606017B}"/>
          </ac:grpSpMkLst>
        </pc:grpChg>
        <pc:grpChg chg="mod">
          <ac:chgData name="padmashreereddy22@gmail.com" userId="890bee11ac2559f8" providerId="LiveId" clId="{8D635BDE-284E-42CA-B041-E00546BE1BF4}" dt="2023-07-20T08:49:18.200" v="585"/>
          <ac:grpSpMkLst>
            <pc:docMk/>
            <pc:sldMk cId="2045573516" sldId="1061"/>
            <ac:grpSpMk id="506" creationId="{C29CF34C-FA9B-473E-8337-F807A0DE0D26}"/>
          </ac:grpSpMkLst>
        </pc:grpChg>
        <pc:grpChg chg="mod">
          <ac:chgData name="padmashreereddy22@gmail.com" userId="890bee11ac2559f8" providerId="LiveId" clId="{8D635BDE-284E-42CA-B041-E00546BE1BF4}" dt="2023-07-20T08:49:18.200" v="585"/>
          <ac:grpSpMkLst>
            <pc:docMk/>
            <pc:sldMk cId="2045573516" sldId="1061"/>
            <ac:grpSpMk id="522" creationId="{3612BB35-FF62-4CE8-9793-59FA2C80C883}"/>
          </ac:grpSpMkLst>
        </pc:grpChg>
        <pc:grpChg chg="mod">
          <ac:chgData name="padmashreereddy22@gmail.com" userId="890bee11ac2559f8" providerId="LiveId" clId="{8D635BDE-284E-42CA-B041-E00546BE1BF4}" dt="2023-07-20T08:49:18.200" v="585"/>
          <ac:grpSpMkLst>
            <pc:docMk/>
            <pc:sldMk cId="2045573516" sldId="1061"/>
            <ac:grpSpMk id="535" creationId="{6A748BB9-7C43-4B7E-BB0A-B06B8B1BF0CB}"/>
          </ac:grpSpMkLst>
        </pc:grpChg>
        <pc:grpChg chg="mod">
          <ac:chgData name="padmashreereddy22@gmail.com" userId="890bee11ac2559f8" providerId="LiveId" clId="{8D635BDE-284E-42CA-B041-E00546BE1BF4}" dt="2023-07-20T08:49:18.200" v="585"/>
          <ac:grpSpMkLst>
            <pc:docMk/>
            <pc:sldMk cId="2045573516" sldId="1061"/>
            <ac:grpSpMk id="551" creationId="{802A030B-2D50-4DA5-AE7B-F8D2CB820E8E}"/>
          </ac:grpSpMkLst>
        </pc:grpChg>
        <pc:picChg chg="add del mod">
          <ac:chgData name="padmashreereddy22@gmail.com" userId="890bee11ac2559f8" providerId="LiveId" clId="{8D635BDE-284E-42CA-B041-E00546BE1BF4}" dt="2023-07-20T08:48:13.858" v="575" actId="478"/>
          <ac:picMkLst>
            <pc:docMk/>
            <pc:sldMk cId="2045573516" sldId="1061"/>
            <ac:picMk id="3" creationId="{8818D01C-7021-492D-BB32-6EAAEF18B724}"/>
          </ac:picMkLst>
        </pc:picChg>
        <pc:picChg chg="add del mod">
          <ac:chgData name="padmashreereddy22@gmail.com" userId="890bee11ac2559f8" providerId="LiveId" clId="{8D635BDE-284E-42CA-B041-E00546BE1BF4}" dt="2023-07-20T08:48:13.858" v="575" actId="478"/>
          <ac:picMkLst>
            <pc:docMk/>
            <pc:sldMk cId="2045573516" sldId="1061"/>
            <ac:picMk id="6" creationId="{42435FC4-57E3-47C4-A260-BDABA1E56D63}"/>
          </ac:picMkLst>
        </pc:picChg>
        <pc:picChg chg="add del mod">
          <ac:chgData name="padmashreereddy22@gmail.com" userId="890bee11ac2559f8" providerId="LiveId" clId="{8D635BDE-284E-42CA-B041-E00546BE1BF4}" dt="2023-07-20T08:48:13.858" v="575" actId="478"/>
          <ac:picMkLst>
            <pc:docMk/>
            <pc:sldMk cId="2045573516" sldId="1061"/>
            <ac:picMk id="7" creationId="{5747F353-DA4B-4BD5-AEDC-B49DCE68A612}"/>
          </ac:picMkLst>
        </pc:picChg>
        <pc:picChg chg="add del mod">
          <ac:chgData name="padmashreereddy22@gmail.com" userId="890bee11ac2559f8" providerId="LiveId" clId="{8D635BDE-284E-42CA-B041-E00546BE1BF4}" dt="2023-07-20T08:48:13.858" v="575" actId="478"/>
          <ac:picMkLst>
            <pc:docMk/>
            <pc:sldMk cId="2045573516" sldId="1061"/>
            <ac:picMk id="8" creationId="{1843BEF1-5C9B-4EEA-B60F-3DAB940EA7A4}"/>
          </ac:picMkLst>
        </pc:picChg>
        <pc:picChg chg="mod">
          <ac:chgData name="padmashreereddy22@gmail.com" userId="890bee11ac2559f8" providerId="LiveId" clId="{8D635BDE-284E-42CA-B041-E00546BE1BF4}" dt="2023-07-20T08:47:22.233" v="567"/>
          <ac:picMkLst>
            <pc:docMk/>
            <pc:sldMk cId="2045573516" sldId="1061"/>
            <ac:picMk id="11" creationId="{FC66C255-DFD1-4C98-ACE8-60B483C376F4}"/>
          </ac:picMkLst>
        </pc:picChg>
        <pc:picChg chg="add del mod">
          <ac:chgData name="padmashreereddy22@gmail.com" userId="890bee11ac2559f8" providerId="LiveId" clId="{8D635BDE-284E-42CA-B041-E00546BE1BF4}" dt="2023-07-20T08:48:13.858" v="575" actId="478"/>
          <ac:picMkLst>
            <pc:docMk/>
            <pc:sldMk cId="2045573516" sldId="1061"/>
            <ac:picMk id="93" creationId="{8410A6B7-FB1F-428D-96D8-3E7DE608D1ED}"/>
          </ac:picMkLst>
        </pc:picChg>
        <pc:picChg chg="add del mod">
          <ac:chgData name="padmashreereddy22@gmail.com" userId="890bee11ac2559f8" providerId="LiveId" clId="{8D635BDE-284E-42CA-B041-E00546BE1BF4}" dt="2023-07-20T08:48:13.858" v="575" actId="478"/>
          <ac:picMkLst>
            <pc:docMk/>
            <pc:sldMk cId="2045573516" sldId="1061"/>
            <ac:picMk id="123" creationId="{D7CC1A1E-1D7E-42B1-AE2F-BE8AC6870566}"/>
          </ac:picMkLst>
        </pc:picChg>
        <pc:picChg chg="mod">
          <ac:chgData name="padmashreereddy22@gmail.com" userId="890bee11ac2559f8" providerId="LiveId" clId="{8D635BDE-284E-42CA-B041-E00546BE1BF4}" dt="2023-07-20T08:47:22.233" v="567"/>
          <ac:picMkLst>
            <pc:docMk/>
            <pc:sldMk cId="2045573516" sldId="1061"/>
            <ac:picMk id="132" creationId="{67205D0C-05C5-4496-A683-BBDCD8929914}"/>
          </ac:picMkLst>
        </pc:picChg>
        <pc:picChg chg="mod">
          <ac:chgData name="padmashreereddy22@gmail.com" userId="890bee11ac2559f8" providerId="LiveId" clId="{8D635BDE-284E-42CA-B041-E00546BE1BF4}" dt="2023-07-20T08:47:22.233" v="567"/>
          <ac:picMkLst>
            <pc:docMk/>
            <pc:sldMk cId="2045573516" sldId="1061"/>
            <ac:picMk id="133" creationId="{D6A90A95-F556-4CB2-AE1C-E5D871C526F6}"/>
          </ac:picMkLst>
        </pc:picChg>
        <pc:picChg chg="mod">
          <ac:chgData name="padmashreereddy22@gmail.com" userId="890bee11ac2559f8" providerId="LiveId" clId="{8D635BDE-284E-42CA-B041-E00546BE1BF4}" dt="2023-07-20T08:47:22.233" v="567"/>
          <ac:picMkLst>
            <pc:docMk/>
            <pc:sldMk cId="2045573516" sldId="1061"/>
            <ac:picMk id="134" creationId="{1F958352-BD35-48E7-8FBC-F372B7104031}"/>
          </ac:picMkLst>
        </pc:picChg>
        <pc:picChg chg="mod">
          <ac:chgData name="padmashreereddy22@gmail.com" userId="890bee11ac2559f8" providerId="LiveId" clId="{8D635BDE-284E-42CA-B041-E00546BE1BF4}" dt="2023-07-20T08:47:22.233" v="567"/>
          <ac:picMkLst>
            <pc:docMk/>
            <pc:sldMk cId="2045573516" sldId="1061"/>
            <ac:picMk id="135" creationId="{046E53A8-61F2-432C-98C4-FA4003B41A39}"/>
          </ac:picMkLst>
        </pc:picChg>
        <pc:picChg chg="mod">
          <ac:chgData name="padmashreereddy22@gmail.com" userId="890bee11ac2559f8" providerId="LiveId" clId="{8D635BDE-284E-42CA-B041-E00546BE1BF4}" dt="2023-07-20T08:47:22.233" v="567"/>
          <ac:picMkLst>
            <pc:docMk/>
            <pc:sldMk cId="2045573516" sldId="1061"/>
            <ac:picMk id="136" creationId="{6B1EE3F9-1E18-488D-8557-428B245E0CDA}"/>
          </ac:picMkLst>
        </pc:picChg>
        <pc:picChg chg="mod">
          <ac:chgData name="padmashreereddy22@gmail.com" userId="890bee11ac2559f8" providerId="LiveId" clId="{8D635BDE-284E-42CA-B041-E00546BE1BF4}" dt="2023-07-20T08:47:22.233" v="567"/>
          <ac:picMkLst>
            <pc:docMk/>
            <pc:sldMk cId="2045573516" sldId="1061"/>
            <ac:picMk id="137" creationId="{27CFDADC-1CCC-409B-846A-6D548D8E0C1D}"/>
          </ac:picMkLst>
        </pc:picChg>
        <pc:picChg chg="mod">
          <ac:chgData name="padmashreereddy22@gmail.com" userId="890bee11ac2559f8" providerId="LiveId" clId="{8D635BDE-284E-42CA-B041-E00546BE1BF4}" dt="2023-07-20T08:47:22.233" v="567"/>
          <ac:picMkLst>
            <pc:docMk/>
            <pc:sldMk cId="2045573516" sldId="1061"/>
            <ac:picMk id="138" creationId="{D85271E3-88A9-42A1-8121-302AA9E20FCC}"/>
          </ac:picMkLst>
        </pc:picChg>
        <pc:picChg chg="mod">
          <ac:chgData name="padmashreereddy22@gmail.com" userId="890bee11ac2559f8" providerId="LiveId" clId="{8D635BDE-284E-42CA-B041-E00546BE1BF4}" dt="2023-07-20T08:47:22.233" v="567"/>
          <ac:picMkLst>
            <pc:docMk/>
            <pc:sldMk cId="2045573516" sldId="1061"/>
            <ac:picMk id="139" creationId="{6736BE01-7C13-4C10-9057-C996F9A6B404}"/>
          </ac:picMkLst>
        </pc:picChg>
        <pc:picChg chg="mod">
          <ac:chgData name="padmashreereddy22@gmail.com" userId="890bee11ac2559f8" providerId="LiveId" clId="{8D635BDE-284E-42CA-B041-E00546BE1BF4}" dt="2023-07-20T08:47:22.233" v="567"/>
          <ac:picMkLst>
            <pc:docMk/>
            <pc:sldMk cId="2045573516" sldId="1061"/>
            <ac:picMk id="140" creationId="{1EBFB0D5-9D1B-426D-8763-6200D5D61E6E}"/>
          </ac:picMkLst>
        </pc:picChg>
        <pc:picChg chg="add del mod">
          <ac:chgData name="padmashreereddy22@gmail.com" userId="890bee11ac2559f8" providerId="LiveId" clId="{8D635BDE-284E-42CA-B041-E00546BE1BF4}" dt="2023-07-20T08:48:13.858" v="575" actId="478"/>
          <ac:picMkLst>
            <pc:docMk/>
            <pc:sldMk cId="2045573516" sldId="1061"/>
            <ac:picMk id="164" creationId="{4677EDD2-AD42-4D4B-9614-C555A8E18EF8}"/>
          </ac:picMkLst>
        </pc:picChg>
        <pc:picChg chg="add mod">
          <ac:chgData name="padmashreereddy22@gmail.com" userId="890bee11ac2559f8" providerId="LiveId" clId="{8D635BDE-284E-42CA-B041-E00546BE1BF4}" dt="2023-07-20T08:54:14.466" v="629" actId="1076"/>
          <ac:picMkLst>
            <pc:docMk/>
            <pc:sldMk cId="2045573516" sldId="1061"/>
            <ac:picMk id="176" creationId="{DB1110E0-5349-46D8-9F0B-E0D07A0152F9}"/>
          </ac:picMkLst>
        </pc:picChg>
        <pc:picChg chg="add mod">
          <ac:chgData name="padmashreereddy22@gmail.com" userId="890bee11ac2559f8" providerId="LiveId" clId="{8D635BDE-284E-42CA-B041-E00546BE1BF4}" dt="2023-07-20T08:48:14.332" v="576"/>
          <ac:picMkLst>
            <pc:docMk/>
            <pc:sldMk cId="2045573516" sldId="1061"/>
            <ac:picMk id="179" creationId="{450E61F0-3FE8-41A2-BC50-7FCD2E4B4DAD}"/>
          </ac:picMkLst>
        </pc:picChg>
        <pc:picChg chg="add mod">
          <ac:chgData name="padmashreereddy22@gmail.com" userId="890bee11ac2559f8" providerId="LiveId" clId="{8D635BDE-284E-42CA-B041-E00546BE1BF4}" dt="2023-07-20T08:48:14.332" v="576"/>
          <ac:picMkLst>
            <pc:docMk/>
            <pc:sldMk cId="2045573516" sldId="1061"/>
            <ac:picMk id="180" creationId="{FFFB2173-7DCA-47FD-9592-F95AA17D1DDC}"/>
          </ac:picMkLst>
        </pc:picChg>
        <pc:picChg chg="add mod">
          <ac:chgData name="padmashreereddy22@gmail.com" userId="890bee11ac2559f8" providerId="LiveId" clId="{8D635BDE-284E-42CA-B041-E00546BE1BF4}" dt="2023-07-20T08:48:14.332" v="576"/>
          <ac:picMkLst>
            <pc:docMk/>
            <pc:sldMk cId="2045573516" sldId="1061"/>
            <ac:picMk id="181" creationId="{B648DFFB-5488-49CF-8E48-EEE5BCC3E566}"/>
          </ac:picMkLst>
        </pc:picChg>
        <pc:picChg chg="mod">
          <ac:chgData name="padmashreereddy22@gmail.com" userId="890bee11ac2559f8" providerId="LiveId" clId="{8D635BDE-284E-42CA-B041-E00546BE1BF4}" dt="2023-07-20T08:48:14.332" v="576"/>
          <ac:picMkLst>
            <pc:docMk/>
            <pc:sldMk cId="2045573516" sldId="1061"/>
            <ac:picMk id="184" creationId="{CC829EC3-3E6E-47C1-9101-ED5AF394F2A8}"/>
          </ac:picMkLst>
        </pc:picChg>
        <pc:picChg chg="add mod">
          <ac:chgData name="padmashreereddy22@gmail.com" userId="890bee11ac2559f8" providerId="LiveId" clId="{8D635BDE-284E-42CA-B041-E00546BE1BF4}" dt="2023-07-20T08:48:14.332" v="576"/>
          <ac:picMkLst>
            <pc:docMk/>
            <pc:sldMk cId="2045573516" sldId="1061"/>
            <ac:picMk id="266" creationId="{2CDDF00C-9E8B-4BC8-B2BA-DF41FE2AD42E}"/>
          </ac:picMkLst>
        </pc:picChg>
        <pc:picChg chg="add del mod">
          <ac:chgData name="padmashreereddy22@gmail.com" userId="890bee11ac2559f8" providerId="LiveId" clId="{8D635BDE-284E-42CA-B041-E00546BE1BF4}" dt="2023-07-20T08:49:57.006" v="593" actId="478"/>
          <ac:picMkLst>
            <pc:docMk/>
            <pc:sldMk cId="2045573516" sldId="1061"/>
            <ac:picMk id="296" creationId="{2767A587-CDB4-4CB0-9937-15D2E3F50721}"/>
          </ac:picMkLst>
        </pc:picChg>
        <pc:picChg chg="mod">
          <ac:chgData name="padmashreereddy22@gmail.com" userId="890bee11ac2559f8" providerId="LiveId" clId="{8D635BDE-284E-42CA-B041-E00546BE1BF4}" dt="2023-07-20T08:48:14.332" v="576"/>
          <ac:picMkLst>
            <pc:docMk/>
            <pc:sldMk cId="2045573516" sldId="1061"/>
            <ac:picMk id="305" creationId="{0814E57E-233C-4F40-B99D-FA6C8ADD628C}"/>
          </ac:picMkLst>
        </pc:picChg>
        <pc:picChg chg="mod">
          <ac:chgData name="padmashreereddy22@gmail.com" userId="890bee11ac2559f8" providerId="LiveId" clId="{8D635BDE-284E-42CA-B041-E00546BE1BF4}" dt="2023-07-20T08:48:14.332" v="576"/>
          <ac:picMkLst>
            <pc:docMk/>
            <pc:sldMk cId="2045573516" sldId="1061"/>
            <ac:picMk id="306" creationId="{477231CB-A275-43E8-B414-756A89B1225E}"/>
          </ac:picMkLst>
        </pc:picChg>
        <pc:picChg chg="mod">
          <ac:chgData name="padmashreereddy22@gmail.com" userId="890bee11ac2559f8" providerId="LiveId" clId="{8D635BDE-284E-42CA-B041-E00546BE1BF4}" dt="2023-07-20T08:48:14.332" v="576"/>
          <ac:picMkLst>
            <pc:docMk/>
            <pc:sldMk cId="2045573516" sldId="1061"/>
            <ac:picMk id="307" creationId="{9FE47901-EC6E-45E2-9DE5-08021140185D}"/>
          </ac:picMkLst>
        </pc:picChg>
        <pc:picChg chg="mod">
          <ac:chgData name="padmashreereddy22@gmail.com" userId="890bee11ac2559f8" providerId="LiveId" clId="{8D635BDE-284E-42CA-B041-E00546BE1BF4}" dt="2023-07-20T08:48:14.332" v="576"/>
          <ac:picMkLst>
            <pc:docMk/>
            <pc:sldMk cId="2045573516" sldId="1061"/>
            <ac:picMk id="308" creationId="{43D103FD-1F29-4BF9-9429-F319D39CD0DB}"/>
          </ac:picMkLst>
        </pc:picChg>
        <pc:picChg chg="mod">
          <ac:chgData name="padmashreereddy22@gmail.com" userId="890bee11ac2559f8" providerId="LiveId" clId="{8D635BDE-284E-42CA-B041-E00546BE1BF4}" dt="2023-07-20T08:48:14.332" v="576"/>
          <ac:picMkLst>
            <pc:docMk/>
            <pc:sldMk cId="2045573516" sldId="1061"/>
            <ac:picMk id="309" creationId="{FF0F89C5-F0CF-4BBD-9C24-EB5F9C0A9278}"/>
          </ac:picMkLst>
        </pc:picChg>
        <pc:picChg chg="mod">
          <ac:chgData name="padmashreereddy22@gmail.com" userId="890bee11ac2559f8" providerId="LiveId" clId="{8D635BDE-284E-42CA-B041-E00546BE1BF4}" dt="2023-07-20T08:48:14.332" v="576"/>
          <ac:picMkLst>
            <pc:docMk/>
            <pc:sldMk cId="2045573516" sldId="1061"/>
            <ac:picMk id="310" creationId="{0F411A5B-AFD6-4F23-93D3-E4D6588E0D10}"/>
          </ac:picMkLst>
        </pc:picChg>
        <pc:picChg chg="mod">
          <ac:chgData name="padmashreereddy22@gmail.com" userId="890bee11ac2559f8" providerId="LiveId" clId="{8D635BDE-284E-42CA-B041-E00546BE1BF4}" dt="2023-07-20T08:48:14.332" v="576"/>
          <ac:picMkLst>
            <pc:docMk/>
            <pc:sldMk cId="2045573516" sldId="1061"/>
            <ac:picMk id="311" creationId="{8C4BC2F2-E69C-46D3-9418-909267C29949}"/>
          </ac:picMkLst>
        </pc:picChg>
        <pc:picChg chg="mod">
          <ac:chgData name="padmashreereddy22@gmail.com" userId="890bee11ac2559f8" providerId="LiveId" clId="{8D635BDE-284E-42CA-B041-E00546BE1BF4}" dt="2023-07-20T08:48:14.332" v="576"/>
          <ac:picMkLst>
            <pc:docMk/>
            <pc:sldMk cId="2045573516" sldId="1061"/>
            <ac:picMk id="312" creationId="{09F2CB43-4F3D-46A4-BEE5-7DA73EBAFF77}"/>
          </ac:picMkLst>
        </pc:picChg>
        <pc:picChg chg="mod">
          <ac:chgData name="padmashreereddy22@gmail.com" userId="890bee11ac2559f8" providerId="LiveId" clId="{8D635BDE-284E-42CA-B041-E00546BE1BF4}" dt="2023-07-20T08:48:14.332" v="576"/>
          <ac:picMkLst>
            <pc:docMk/>
            <pc:sldMk cId="2045573516" sldId="1061"/>
            <ac:picMk id="313" creationId="{7E8F09EF-003A-4E62-AE2A-30409F767288}"/>
          </ac:picMkLst>
        </pc:picChg>
        <pc:picChg chg="add mod">
          <ac:chgData name="padmashreereddy22@gmail.com" userId="890bee11ac2559f8" providerId="LiveId" clId="{8D635BDE-284E-42CA-B041-E00546BE1BF4}" dt="2023-07-20T08:48:14.332" v="576"/>
          <ac:picMkLst>
            <pc:docMk/>
            <pc:sldMk cId="2045573516" sldId="1061"/>
            <ac:picMk id="337" creationId="{EFD37C58-C9CA-4FC8-8385-0840CE0BC759}"/>
          </ac:picMkLst>
        </pc:picChg>
        <pc:picChg chg="mod">
          <ac:chgData name="padmashreereddy22@gmail.com" userId="890bee11ac2559f8" providerId="LiveId" clId="{8D635BDE-284E-42CA-B041-E00546BE1BF4}" dt="2023-07-20T08:48:28.921" v="578"/>
          <ac:picMkLst>
            <pc:docMk/>
            <pc:sldMk cId="2045573516" sldId="1061"/>
            <ac:picMk id="351" creationId="{2728A51B-A10A-4FF5-9BBC-5F42BE7B0C77}"/>
          </ac:picMkLst>
        </pc:picChg>
        <pc:inkChg chg="mod">
          <ac:chgData name="padmashreereddy22@gmail.com" userId="890bee11ac2559f8" providerId="LiveId" clId="{8D635BDE-284E-42CA-B041-E00546BE1BF4}" dt="2023-07-20T08:49:18.200" v="585"/>
          <ac:inkMkLst>
            <pc:docMk/>
            <pc:sldMk cId="2045573516" sldId="1061"/>
            <ac:inkMk id="403" creationId="{D4E41201-B9F3-4DBB-BCC7-1DB65DB8B69F}"/>
          </ac:inkMkLst>
        </pc:inkChg>
        <pc:inkChg chg="mod">
          <ac:chgData name="padmashreereddy22@gmail.com" userId="890bee11ac2559f8" providerId="LiveId" clId="{8D635BDE-284E-42CA-B041-E00546BE1BF4}" dt="2023-07-20T08:49:18.200" v="585"/>
          <ac:inkMkLst>
            <pc:docMk/>
            <pc:sldMk cId="2045573516" sldId="1061"/>
            <ac:inkMk id="404" creationId="{0CE26246-3A19-4915-A5CD-7C06A351525D}"/>
          </ac:inkMkLst>
        </pc:inkChg>
        <pc:inkChg chg="mod">
          <ac:chgData name="padmashreereddy22@gmail.com" userId="890bee11ac2559f8" providerId="LiveId" clId="{8D635BDE-284E-42CA-B041-E00546BE1BF4}" dt="2023-07-20T08:49:18.200" v="585"/>
          <ac:inkMkLst>
            <pc:docMk/>
            <pc:sldMk cId="2045573516" sldId="1061"/>
            <ac:inkMk id="405" creationId="{C776A1D7-D6BD-493D-ACF4-E4C91758531B}"/>
          </ac:inkMkLst>
        </pc:inkChg>
        <pc:inkChg chg="mod">
          <ac:chgData name="padmashreereddy22@gmail.com" userId="890bee11ac2559f8" providerId="LiveId" clId="{8D635BDE-284E-42CA-B041-E00546BE1BF4}" dt="2023-07-20T08:49:18.200" v="585"/>
          <ac:inkMkLst>
            <pc:docMk/>
            <pc:sldMk cId="2045573516" sldId="1061"/>
            <ac:inkMk id="407" creationId="{37DC7FEB-C96A-4E80-8D34-B524DDE2A3FF}"/>
          </ac:inkMkLst>
        </pc:inkChg>
        <pc:inkChg chg="mod">
          <ac:chgData name="padmashreereddy22@gmail.com" userId="890bee11ac2559f8" providerId="LiveId" clId="{8D635BDE-284E-42CA-B041-E00546BE1BF4}" dt="2023-07-20T08:49:18.200" v="585"/>
          <ac:inkMkLst>
            <pc:docMk/>
            <pc:sldMk cId="2045573516" sldId="1061"/>
            <ac:inkMk id="408" creationId="{4034C841-2C41-4CA5-9684-7738949ADCFA}"/>
          </ac:inkMkLst>
        </pc:inkChg>
        <pc:inkChg chg="mod">
          <ac:chgData name="padmashreereddy22@gmail.com" userId="890bee11ac2559f8" providerId="LiveId" clId="{8D635BDE-284E-42CA-B041-E00546BE1BF4}" dt="2023-07-20T08:49:18.200" v="585"/>
          <ac:inkMkLst>
            <pc:docMk/>
            <pc:sldMk cId="2045573516" sldId="1061"/>
            <ac:inkMk id="411" creationId="{0F4E4090-5FF6-4250-A732-ECF586F314DE}"/>
          </ac:inkMkLst>
        </pc:inkChg>
        <pc:inkChg chg="mod">
          <ac:chgData name="padmashreereddy22@gmail.com" userId="890bee11ac2559f8" providerId="LiveId" clId="{8D635BDE-284E-42CA-B041-E00546BE1BF4}" dt="2023-07-20T08:49:18.200" v="585"/>
          <ac:inkMkLst>
            <pc:docMk/>
            <pc:sldMk cId="2045573516" sldId="1061"/>
            <ac:inkMk id="412" creationId="{ECD6F596-E856-4E88-A7CB-83B9CD69CCE3}"/>
          </ac:inkMkLst>
        </pc:inkChg>
        <pc:inkChg chg="mod">
          <ac:chgData name="padmashreereddy22@gmail.com" userId="890bee11ac2559f8" providerId="LiveId" clId="{8D635BDE-284E-42CA-B041-E00546BE1BF4}" dt="2023-07-20T08:49:18.200" v="585"/>
          <ac:inkMkLst>
            <pc:docMk/>
            <pc:sldMk cId="2045573516" sldId="1061"/>
            <ac:inkMk id="413" creationId="{1CE93080-30EC-4FB7-810A-612A15258D90}"/>
          </ac:inkMkLst>
        </pc:inkChg>
        <pc:inkChg chg="mod">
          <ac:chgData name="padmashreereddy22@gmail.com" userId="890bee11ac2559f8" providerId="LiveId" clId="{8D635BDE-284E-42CA-B041-E00546BE1BF4}" dt="2023-07-20T08:49:18.200" v="585"/>
          <ac:inkMkLst>
            <pc:docMk/>
            <pc:sldMk cId="2045573516" sldId="1061"/>
            <ac:inkMk id="414" creationId="{C6F094A6-67F1-464E-B9E6-E8E08A95EF0C}"/>
          </ac:inkMkLst>
        </pc:inkChg>
        <pc:inkChg chg="mod">
          <ac:chgData name="padmashreereddy22@gmail.com" userId="890bee11ac2559f8" providerId="LiveId" clId="{8D635BDE-284E-42CA-B041-E00546BE1BF4}" dt="2023-07-20T08:49:18.200" v="585"/>
          <ac:inkMkLst>
            <pc:docMk/>
            <pc:sldMk cId="2045573516" sldId="1061"/>
            <ac:inkMk id="415" creationId="{521E8FCB-FA3F-4DED-842D-D3BEB7A312E9}"/>
          </ac:inkMkLst>
        </pc:inkChg>
        <pc:inkChg chg="mod">
          <ac:chgData name="padmashreereddy22@gmail.com" userId="890bee11ac2559f8" providerId="LiveId" clId="{8D635BDE-284E-42CA-B041-E00546BE1BF4}" dt="2023-07-20T08:49:18.200" v="585"/>
          <ac:inkMkLst>
            <pc:docMk/>
            <pc:sldMk cId="2045573516" sldId="1061"/>
            <ac:inkMk id="416" creationId="{92039D0A-58EB-4662-AB0F-FCA6369509A7}"/>
          </ac:inkMkLst>
        </pc:inkChg>
        <pc:inkChg chg="mod">
          <ac:chgData name="padmashreereddy22@gmail.com" userId="890bee11ac2559f8" providerId="LiveId" clId="{8D635BDE-284E-42CA-B041-E00546BE1BF4}" dt="2023-07-20T08:49:18.200" v="585"/>
          <ac:inkMkLst>
            <pc:docMk/>
            <pc:sldMk cId="2045573516" sldId="1061"/>
            <ac:inkMk id="417" creationId="{80C0C66B-7092-48EB-A3F6-4014E129699C}"/>
          </ac:inkMkLst>
        </pc:inkChg>
        <pc:inkChg chg="mod">
          <ac:chgData name="padmashreereddy22@gmail.com" userId="890bee11ac2559f8" providerId="LiveId" clId="{8D635BDE-284E-42CA-B041-E00546BE1BF4}" dt="2023-07-20T08:49:18.200" v="585"/>
          <ac:inkMkLst>
            <pc:docMk/>
            <pc:sldMk cId="2045573516" sldId="1061"/>
            <ac:inkMk id="432" creationId="{07E7C4FB-2F49-45C0-AC06-C29264B42A68}"/>
          </ac:inkMkLst>
        </pc:inkChg>
        <pc:inkChg chg="mod">
          <ac:chgData name="padmashreereddy22@gmail.com" userId="890bee11ac2559f8" providerId="LiveId" clId="{8D635BDE-284E-42CA-B041-E00546BE1BF4}" dt="2023-07-20T08:49:18.200" v="585"/>
          <ac:inkMkLst>
            <pc:docMk/>
            <pc:sldMk cId="2045573516" sldId="1061"/>
            <ac:inkMk id="433" creationId="{635E3269-6626-40F4-BFB1-EC302EB9817E}"/>
          </ac:inkMkLst>
        </pc:inkChg>
        <pc:inkChg chg="mod">
          <ac:chgData name="padmashreereddy22@gmail.com" userId="890bee11ac2559f8" providerId="LiveId" clId="{8D635BDE-284E-42CA-B041-E00546BE1BF4}" dt="2023-07-20T08:49:18.200" v="585"/>
          <ac:inkMkLst>
            <pc:docMk/>
            <pc:sldMk cId="2045573516" sldId="1061"/>
            <ac:inkMk id="434" creationId="{D5FE4271-0D62-4440-BF77-5C28A266FC10}"/>
          </ac:inkMkLst>
        </pc:inkChg>
        <pc:inkChg chg="mod">
          <ac:chgData name="padmashreereddy22@gmail.com" userId="890bee11ac2559f8" providerId="LiveId" clId="{8D635BDE-284E-42CA-B041-E00546BE1BF4}" dt="2023-07-20T08:49:18.200" v="585"/>
          <ac:inkMkLst>
            <pc:docMk/>
            <pc:sldMk cId="2045573516" sldId="1061"/>
            <ac:inkMk id="436" creationId="{954C9B61-14C6-4529-B412-0E361F7073F7}"/>
          </ac:inkMkLst>
        </pc:inkChg>
        <pc:inkChg chg="mod">
          <ac:chgData name="padmashreereddy22@gmail.com" userId="890bee11ac2559f8" providerId="LiveId" clId="{8D635BDE-284E-42CA-B041-E00546BE1BF4}" dt="2023-07-20T08:49:18.200" v="585"/>
          <ac:inkMkLst>
            <pc:docMk/>
            <pc:sldMk cId="2045573516" sldId="1061"/>
            <ac:inkMk id="437" creationId="{93CEF6C0-8967-4DEE-A279-02B6E208D67A}"/>
          </ac:inkMkLst>
        </pc:inkChg>
        <pc:inkChg chg="mod">
          <ac:chgData name="padmashreereddy22@gmail.com" userId="890bee11ac2559f8" providerId="LiveId" clId="{8D635BDE-284E-42CA-B041-E00546BE1BF4}" dt="2023-07-20T08:49:18.200" v="585"/>
          <ac:inkMkLst>
            <pc:docMk/>
            <pc:sldMk cId="2045573516" sldId="1061"/>
            <ac:inkMk id="440" creationId="{94D1B689-BA62-40AD-9ADD-882967FECCBA}"/>
          </ac:inkMkLst>
        </pc:inkChg>
        <pc:inkChg chg="mod">
          <ac:chgData name="padmashreereddy22@gmail.com" userId="890bee11ac2559f8" providerId="LiveId" clId="{8D635BDE-284E-42CA-B041-E00546BE1BF4}" dt="2023-07-20T08:49:18.200" v="585"/>
          <ac:inkMkLst>
            <pc:docMk/>
            <pc:sldMk cId="2045573516" sldId="1061"/>
            <ac:inkMk id="441" creationId="{15D2F7EC-2ACE-4EF4-A192-9AE0B2E3CFAF}"/>
          </ac:inkMkLst>
        </pc:inkChg>
        <pc:inkChg chg="mod">
          <ac:chgData name="padmashreereddy22@gmail.com" userId="890bee11ac2559f8" providerId="LiveId" clId="{8D635BDE-284E-42CA-B041-E00546BE1BF4}" dt="2023-07-20T08:49:18.200" v="585"/>
          <ac:inkMkLst>
            <pc:docMk/>
            <pc:sldMk cId="2045573516" sldId="1061"/>
            <ac:inkMk id="442" creationId="{A113C5E6-838F-4F11-83ED-A0BEAA8816BE}"/>
          </ac:inkMkLst>
        </pc:inkChg>
        <pc:inkChg chg="mod">
          <ac:chgData name="padmashreereddy22@gmail.com" userId="890bee11ac2559f8" providerId="LiveId" clId="{8D635BDE-284E-42CA-B041-E00546BE1BF4}" dt="2023-07-20T08:49:18.200" v="585"/>
          <ac:inkMkLst>
            <pc:docMk/>
            <pc:sldMk cId="2045573516" sldId="1061"/>
            <ac:inkMk id="443" creationId="{FC91E901-3C08-43D7-8456-7134E93A753F}"/>
          </ac:inkMkLst>
        </pc:inkChg>
        <pc:inkChg chg="mod">
          <ac:chgData name="padmashreereddy22@gmail.com" userId="890bee11ac2559f8" providerId="LiveId" clId="{8D635BDE-284E-42CA-B041-E00546BE1BF4}" dt="2023-07-20T08:49:18.200" v="585"/>
          <ac:inkMkLst>
            <pc:docMk/>
            <pc:sldMk cId="2045573516" sldId="1061"/>
            <ac:inkMk id="444" creationId="{E355B130-B0DA-491D-9706-ED3FEABA8F45}"/>
          </ac:inkMkLst>
        </pc:inkChg>
        <pc:inkChg chg="mod">
          <ac:chgData name="padmashreereddy22@gmail.com" userId="890bee11ac2559f8" providerId="LiveId" clId="{8D635BDE-284E-42CA-B041-E00546BE1BF4}" dt="2023-07-20T08:49:18.200" v="585"/>
          <ac:inkMkLst>
            <pc:docMk/>
            <pc:sldMk cId="2045573516" sldId="1061"/>
            <ac:inkMk id="445" creationId="{E3312196-15B2-40CB-ACFC-29628146421D}"/>
          </ac:inkMkLst>
        </pc:inkChg>
        <pc:inkChg chg="mod">
          <ac:chgData name="padmashreereddy22@gmail.com" userId="890bee11ac2559f8" providerId="LiveId" clId="{8D635BDE-284E-42CA-B041-E00546BE1BF4}" dt="2023-07-20T08:49:18.200" v="585"/>
          <ac:inkMkLst>
            <pc:docMk/>
            <pc:sldMk cId="2045573516" sldId="1061"/>
            <ac:inkMk id="446" creationId="{DAAB2D7F-1705-461F-BB31-6D7484E4CCDA}"/>
          </ac:inkMkLst>
        </pc:inkChg>
        <pc:inkChg chg="mod">
          <ac:chgData name="padmashreereddy22@gmail.com" userId="890bee11ac2559f8" providerId="LiveId" clId="{8D635BDE-284E-42CA-B041-E00546BE1BF4}" dt="2023-07-20T08:49:18.200" v="585"/>
          <ac:inkMkLst>
            <pc:docMk/>
            <pc:sldMk cId="2045573516" sldId="1061"/>
            <ac:inkMk id="461" creationId="{7AC61D0E-A760-45B7-AFA1-13E91AA703F1}"/>
          </ac:inkMkLst>
        </pc:inkChg>
        <pc:inkChg chg="mod">
          <ac:chgData name="padmashreereddy22@gmail.com" userId="890bee11ac2559f8" providerId="LiveId" clId="{8D635BDE-284E-42CA-B041-E00546BE1BF4}" dt="2023-07-20T08:49:18.200" v="585"/>
          <ac:inkMkLst>
            <pc:docMk/>
            <pc:sldMk cId="2045573516" sldId="1061"/>
            <ac:inkMk id="462" creationId="{8551179E-9743-4A67-A227-B61457719E52}"/>
          </ac:inkMkLst>
        </pc:inkChg>
        <pc:inkChg chg="mod">
          <ac:chgData name="padmashreereddy22@gmail.com" userId="890bee11ac2559f8" providerId="LiveId" clId="{8D635BDE-284E-42CA-B041-E00546BE1BF4}" dt="2023-07-20T08:49:18.200" v="585"/>
          <ac:inkMkLst>
            <pc:docMk/>
            <pc:sldMk cId="2045573516" sldId="1061"/>
            <ac:inkMk id="463" creationId="{1C339B41-AE12-49FB-A1FB-0597CBD8D405}"/>
          </ac:inkMkLst>
        </pc:inkChg>
        <pc:inkChg chg="mod">
          <ac:chgData name="padmashreereddy22@gmail.com" userId="890bee11ac2559f8" providerId="LiveId" clId="{8D635BDE-284E-42CA-B041-E00546BE1BF4}" dt="2023-07-20T08:49:18.200" v="585"/>
          <ac:inkMkLst>
            <pc:docMk/>
            <pc:sldMk cId="2045573516" sldId="1061"/>
            <ac:inkMk id="465" creationId="{FD46D194-EB74-4CA1-A9D6-727BCDE41717}"/>
          </ac:inkMkLst>
        </pc:inkChg>
        <pc:inkChg chg="mod">
          <ac:chgData name="padmashreereddy22@gmail.com" userId="890bee11ac2559f8" providerId="LiveId" clId="{8D635BDE-284E-42CA-B041-E00546BE1BF4}" dt="2023-07-20T08:49:18.200" v="585"/>
          <ac:inkMkLst>
            <pc:docMk/>
            <pc:sldMk cId="2045573516" sldId="1061"/>
            <ac:inkMk id="466" creationId="{E2A7A4AB-38D3-4393-90ED-16F8FCD60732}"/>
          </ac:inkMkLst>
        </pc:inkChg>
        <pc:inkChg chg="mod">
          <ac:chgData name="padmashreereddy22@gmail.com" userId="890bee11ac2559f8" providerId="LiveId" clId="{8D635BDE-284E-42CA-B041-E00546BE1BF4}" dt="2023-07-20T08:49:18.200" v="585"/>
          <ac:inkMkLst>
            <pc:docMk/>
            <pc:sldMk cId="2045573516" sldId="1061"/>
            <ac:inkMk id="469" creationId="{47C37867-6DAA-4271-8254-C2AED7932932}"/>
          </ac:inkMkLst>
        </pc:inkChg>
        <pc:inkChg chg="mod">
          <ac:chgData name="padmashreereddy22@gmail.com" userId="890bee11ac2559f8" providerId="LiveId" clId="{8D635BDE-284E-42CA-B041-E00546BE1BF4}" dt="2023-07-20T08:49:18.200" v="585"/>
          <ac:inkMkLst>
            <pc:docMk/>
            <pc:sldMk cId="2045573516" sldId="1061"/>
            <ac:inkMk id="470" creationId="{7F377DED-8420-4F59-95E8-EB47E359655C}"/>
          </ac:inkMkLst>
        </pc:inkChg>
        <pc:inkChg chg="mod">
          <ac:chgData name="padmashreereddy22@gmail.com" userId="890bee11ac2559f8" providerId="LiveId" clId="{8D635BDE-284E-42CA-B041-E00546BE1BF4}" dt="2023-07-20T08:49:18.200" v="585"/>
          <ac:inkMkLst>
            <pc:docMk/>
            <pc:sldMk cId="2045573516" sldId="1061"/>
            <ac:inkMk id="471" creationId="{3D1AF6D5-E956-453F-8563-F558625E5476}"/>
          </ac:inkMkLst>
        </pc:inkChg>
        <pc:inkChg chg="mod">
          <ac:chgData name="padmashreereddy22@gmail.com" userId="890bee11ac2559f8" providerId="LiveId" clId="{8D635BDE-284E-42CA-B041-E00546BE1BF4}" dt="2023-07-20T08:49:18.200" v="585"/>
          <ac:inkMkLst>
            <pc:docMk/>
            <pc:sldMk cId="2045573516" sldId="1061"/>
            <ac:inkMk id="472" creationId="{B393D59C-7F00-43CD-BDB5-2A8BF3BABDE0}"/>
          </ac:inkMkLst>
        </pc:inkChg>
        <pc:inkChg chg="mod">
          <ac:chgData name="padmashreereddy22@gmail.com" userId="890bee11ac2559f8" providerId="LiveId" clId="{8D635BDE-284E-42CA-B041-E00546BE1BF4}" dt="2023-07-20T08:49:18.200" v="585"/>
          <ac:inkMkLst>
            <pc:docMk/>
            <pc:sldMk cId="2045573516" sldId="1061"/>
            <ac:inkMk id="473" creationId="{EBC27D73-782A-4FFB-8243-E7D6D921336C}"/>
          </ac:inkMkLst>
        </pc:inkChg>
        <pc:inkChg chg="mod">
          <ac:chgData name="padmashreereddy22@gmail.com" userId="890bee11ac2559f8" providerId="LiveId" clId="{8D635BDE-284E-42CA-B041-E00546BE1BF4}" dt="2023-07-20T08:49:18.200" v="585"/>
          <ac:inkMkLst>
            <pc:docMk/>
            <pc:sldMk cId="2045573516" sldId="1061"/>
            <ac:inkMk id="474" creationId="{AF028978-5B75-4D45-AD2F-5284C64A80A1}"/>
          </ac:inkMkLst>
        </pc:inkChg>
        <pc:inkChg chg="mod">
          <ac:chgData name="padmashreereddy22@gmail.com" userId="890bee11ac2559f8" providerId="LiveId" clId="{8D635BDE-284E-42CA-B041-E00546BE1BF4}" dt="2023-07-20T08:49:18.200" v="585"/>
          <ac:inkMkLst>
            <pc:docMk/>
            <pc:sldMk cId="2045573516" sldId="1061"/>
            <ac:inkMk id="475" creationId="{32EC00C4-3002-476A-823F-39645ECCFFDA}"/>
          </ac:inkMkLst>
        </pc:inkChg>
        <pc:inkChg chg="mod">
          <ac:chgData name="padmashreereddy22@gmail.com" userId="890bee11ac2559f8" providerId="LiveId" clId="{8D635BDE-284E-42CA-B041-E00546BE1BF4}" dt="2023-07-20T08:49:18.200" v="585"/>
          <ac:inkMkLst>
            <pc:docMk/>
            <pc:sldMk cId="2045573516" sldId="1061"/>
            <ac:inkMk id="490" creationId="{80E22D8D-3460-4093-889C-91C746A07102}"/>
          </ac:inkMkLst>
        </pc:inkChg>
        <pc:inkChg chg="mod">
          <ac:chgData name="padmashreereddy22@gmail.com" userId="890bee11ac2559f8" providerId="LiveId" clId="{8D635BDE-284E-42CA-B041-E00546BE1BF4}" dt="2023-07-20T08:49:18.200" v="585"/>
          <ac:inkMkLst>
            <pc:docMk/>
            <pc:sldMk cId="2045573516" sldId="1061"/>
            <ac:inkMk id="491" creationId="{8134601E-C32F-45FF-AFEB-E887E81770FD}"/>
          </ac:inkMkLst>
        </pc:inkChg>
        <pc:inkChg chg="mod">
          <ac:chgData name="padmashreereddy22@gmail.com" userId="890bee11ac2559f8" providerId="LiveId" clId="{8D635BDE-284E-42CA-B041-E00546BE1BF4}" dt="2023-07-20T08:49:18.200" v="585"/>
          <ac:inkMkLst>
            <pc:docMk/>
            <pc:sldMk cId="2045573516" sldId="1061"/>
            <ac:inkMk id="492" creationId="{733C1C10-5A73-4CF5-A6E0-ECF68932F8BD}"/>
          </ac:inkMkLst>
        </pc:inkChg>
        <pc:inkChg chg="mod">
          <ac:chgData name="padmashreereddy22@gmail.com" userId="890bee11ac2559f8" providerId="LiveId" clId="{8D635BDE-284E-42CA-B041-E00546BE1BF4}" dt="2023-07-20T08:49:18.200" v="585"/>
          <ac:inkMkLst>
            <pc:docMk/>
            <pc:sldMk cId="2045573516" sldId="1061"/>
            <ac:inkMk id="494" creationId="{3B4F9A42-19CB-4AAC-A88E-8024B4FFA03E}"/>
          </ac:inkMkLst>
        </pc:inkChg>
        <pc:inkChg chg="mod">
          <ac:chgData name="padmashreereddy22@gmail.com" userId="890bee11ac2559f8" providerId="LiveId" clId="{8D635BDE-284E-42CA-B041-E00546BE1BF4}" dt="2023-07-20T08:49:18.200" v="585"/>
          <ac:inkMkLst>
            <pc:docMk/>
            <pc:sldMk cId="2045573516" sldId="1061"/>
            <ac:inkMk id="495" creationId="{931DD163-EBF5-406C-BC13-7A30D0A08B08}"/>
          </ac:inkMkLst>
        </pc:inkChg>
        <pc:inkChg chg="mod">
          <ac:chgData name="padmashreereddy22@gmail.com" userId="890bee11ac2559f8" providerId="LiveId" clId="{8D635BDE-284E-42CA-B041-E00546BE1BF4}" dt="2023-07-20T08:49:18.200" v="585"/>
          <ac:inkMkLst>
            <pc:docMk/>
            <pc:sldMk cId="2045573516" sldId="1061"/>
            <ac:inkMk id="498" creationId="{6FF272C2-8B40-4686-AA22-2C4FE13939D4}"/>
          </ac:inkMkLst>
        </pc:inkChg>
        <pc:inkChg chg="mod">
          <ac:chgData name="padmashreereddy22@gmail.com" userId="890bee11ac2559f8" providerId="LiveId" clId="{8D635BDE-284E-42CA-B041-E00546BE1BF4}" dt="2023-07-20T08:49:18.200" v="585"/>
          <ac:inkMkLst>
            <pc:docMk/>
            <pc:sldMk cId="2045573516" sldId="1061"/>
            <ac:inkMk id="499" creationId="{E9EE1FC8-9D7B-4AED-97E6-F327EF7ECC44}"/>
          </ac:inkMkLst>
        </pc:inkChg>
        <pc:inkChg chg="mod">
          <ac:chgData name="padmashreereddy22@gmail.com" userId="890bee11ac2559f8" providerId="LiveId" clId="{8D635BDE-284E-42CA-B041-E00546BE1BF4}" dt="2023-07-20T08:49:18.200" v="585"/>
          <ac:inkMkLst>
            <pc:docMk/>
            <pc:sldMk cId="2045573516" sldId="1061"/>
            <ac:inkMk id="500" creationId="{6B1AA06B-1840-4648-9A54-E36DE7D815DD}"/>
          </ac:inkMkLst>
        </pc:inkChg>
        <pc:inkChg chg="mod">
          <ac:chgData name="padmashreereddy22@gmail.com" userId="890bee11ac2559f8" providerId="LiveId" clId="{8D635BDE-284E-42CA-B041-E00546BE1BF4}" dt="2023-07-20T08:49:18.200" v="585"/>
          <ac:inkMkLst>
            <pc:docMk/>
            <pc:sldMk cId="2045573516" sldId="1061"/>
            <ac:inkMk id="501" creationId="{20726A1D-79D9-4E79-89F1-4F6991DF2D80}"/>
          </ac:inkMkLst>
        </pc:inkChg>
        <pc:inkChg chg="mod">
          <ac:chgData name="padmashreereddy22@gmail.com" userId="890bee11ac2559f8" providerId="LiveId" clId="{8D635BDE-284E-42CA-B041-E00546BE1BF4}" dt="2023-07-20T08:49:18.200" v="585"/>
          <ac:inkMkLst>
            <pc:docMk/>
            <pc:sldMk cId="2045573516" sldId="1061"/>
            <ac:inkMk id="502" creationId="{DF3CA900-D4CB-42B2-BE21-491BD0C2EC0F}"/>
          </ac:inkMkLst>
        </pc:inkChg>
        <pc:inkChg chg="mod">
          <ac:chgData name="padmashreereddy22@gmail.com" userId="890bee11ac2559f8" providerId="LiveId" clId="{8D635BDE-284E-42CA-B041-E00546BE1BF4}" dt="2023-07-20T08:49:18.200" v="585"/>
          <ac:inkMkLst>
            <pc:docMk/>
            <pc:sldMk cId="2045573516" sldId="1061"/>
            <ac:inkMk id="503" creationId="{6A65B5A2-493E-4CA6-B8BF-2237ED51CB26}"/>
          </ac:inkMkLst>
        </pc:inkChg>
        <pc:inkChg chg="mod">
          <ac:chgData name="padmashreereddy22@gmail.com" userId="890bee11ac2559f8" providerId="LiveId" clId="{8D635BDE-284E-42CA-B041-E00546BE1BF4}" dt="2023-07-20T08:49:18.200" v="585"/>
          <ac:inkMkLst>
            <pc:docMk/>
            <pc:sldMk cId="2045573516" sldId="1061"/>
            <ac:inkMk id="504" creationId="{5154425A-C436-4DFF-B81E-B0693A97BA5D}"/>
          </ac:inkMkLst>
        </pc:inkChg>
        <pc:inkChg chg="mod">
          <ac:chgData name="padmashreereddy22@gmail.com" userId="890bee11ac2559f8" providerId="LiveId" clId="{8D635BDE-284E-42CA-B041-E00546BE1BF4}" dt="2023-07-20T08:49:18.200" v="585"/>
          <ac:inkMkLst>
            <pc:docMk/>
            <pc:sldMk cId="2045573516" sldId="1061"/>
            <ac:inkMk id="519" creationId="{581F7BB0-DC60-4AA2-A9EB-C34ABD7C1B03}"/>
          </ac:inkMkLst>
        </pc:inkChg>
        <pc:inkChg chg="mod">
          <ac:chgData name="padmashreereddy22@gmail.com" userId="890bee11ac2559f8" providerId="LiveId" clId="{8D635BDE-284E-42CA-B041-E00546BE1BF4}" dt="2023-07-20T08:49:18.200" v="585"/>
          <ac:inkMkLst>
            <pc:docMk/>
            <pc:sldMk cId="2045573516" sldId="1061"/>
            <ac:inkMk id="520" creationId="{F1A52FD5-5D33-420E-9DBE-58754E31133A}"/>
          </ac:inkMkLst>
        </pc:inkChg>
        <pc:inkChg chg="mod">
          <ac:chgData name="padmashreereddy22@gmail.com" userId="890bee11ac2559f8" providerId="LiveId" clId="{8D635BDE-284E-42CA-B041-E00546BE1BF4}" dt="2023-07-20T08:49:18.200" v="585"/>
          <ac:inkMkLst>
            <pc:docMk/>
            <pc:sldMk cId="2045573516" sldId="1061"/>
            <ac:inkMk id="521" creationId="{607FC301-EFD3-4FB4-A409-1BC63C06F033}"/>
          </ac:inkMkLst>
        </pc:inkChg>
        <pc:inkChg chg="mod">
          <ac:chgData name="padmashreereddy22@gmail.com" userId="890bee11ac2559f8" providerId="LiveId" clId="{8D635BDE-284E-42CA-B041-E00546BE1BF4}" dt="2023-07-20T08:49:18.200" v="585"/>
          <ac:inkMkLst>
            <pc:docMk/>
            <pc:sldMk cId="2045573516" sldId="1061"/>
            <ac:inkMk id="523" creationId="{0AE92925-BE8B-45A5-822C-30EFA9EEA66F}"/>
          </ac:inkMkLst>
        </pc:inkChg>
        <pc:inkChg chg="mod">
          <ac:chgData name="padmashreereddy22@gmail.com" userId="890bee11ac2559f8" providerId="LiveId" clId="{8D635BDE-284E-42CA-B041-E00546BE1BF4}" dt="2023-07-20T08:49:18.200" v="585"/>
          <ac:inkMkLst>
            <pc:docMk/>
            <pc:sldMk cId="2045573516" sldId="1061"/>
            <ac:inkMk id="524" creationId="{AF970F04-25B5-4C1E-A646-C8E27F5D3B79}"/>
          </ac:inkMkLst>
        </pc:inkChg>
        <pc:inkChg chg="mod">
          <ac:chgData name="padmashreereddy22@gmail.com" userId="890bee11ac2559f8" providerId="LiveId" clId="{8D635BDE-284E-42CA-B041-E00546BE1BF4}" dt="2023-07-20T08:49:18.200" v="585"/>
          <ac:inkMkLst>
            <pc:docMk/>
            <pc:sldMk cId="2045573516" sldId="1061"/>
            <ac:inkMk id="527" creationId="{ABE7FE18-428D-4533-B44E-6F5D7744B608}"/>
          </ac:inkMkLst>
        </pc:inkChg>
        <pc:inkChg chg="mod">
          <ac:chgData name="padmashreereddy22@gmail.com" userId="890bee11ac2559f8" providerId="LiveId" clId="{8D635BDE-284E-42CA-B041-E00546BE1BF4}" dt="2023-07-20T08:49:18.200" v="585"/>
          <ac:inkMkLst>
            <pc:docMk/>
            <pc:sldMk cId="2045573516" sldId="1061"/>
            <ac:inkMk id="528" creationId="{802C5AE0-129E-46AF-AF27-F699AD07653A}"/>
          </ac:inkMkLst>
        </pc:inkChg>
        <pc:inkChg chg="mod">
          <ac:chgData name="padmashreereddy22@gmail.com" userId="890bee11ac2559f8" providerId="LiveId" clId="{8D635BDE-284E-42CA-B041-E00546BE1BF4}" dt="2023-07-20T08:49:18.200" v="585"/>
          <ac:inkMkLst>
            <pc:docMk/>
            <pc:sldMk cId="2045573516" sldId="1061"/>
            <ac:inkMk id="529" creationId="{A6E8A5B7-1394-4D2E-921F-85441CB79326}"/>
          </ac:inkMkLst>
        </pc:inkChg>
        <pc:inkChg chg="mod">
          <ac:chgData name="padmashreereddy22@gmail.com" userId="890bee11ac2559f8" providerId="LiveId" clId="{8D635BDE-284E-42CA-B041-E00546BE1BF4}" dt="2023-07-20T08:49:18.200" v="585"/>
          <ac:inkMkLst>
            <pc:docMk/>
            <pc:sldMk cId="2045573516" sldId="1061"/>
            <ac:inkMk id="530" creationId="{D96BE94D-39C0-431D-9EF5-7ED88CA69C15}"/>
          </ac:inkMkLst>
        </pc:inkChg>
        <pc:inkChg chg="mod">
          <ac:chgData name="padmashreereddy22@gmail.com" userId="890bee11ac2559f8" providerId="LiveId" clId="{8D635BDE-284E-42CA-B041-E00546BE1BF4}" dt="2023-07-20T08:49:18.200" v="585"/>
          <ac:inkMkLst>
            <pc:docMk/>
            <pc:sldMk cId="2045573516" sldId="1061"/>
            <ac:inkMk id="531" creationId="{9F44F6DB-124D-4DDF-9F23-4F2A524054F3}"/>
          </ac:inkMkLst>
        </pc:inkChg>
        <pc:inkChg chg="mod">
          <ac:chgData name="padmashreereddy22@gmail.com" userId="890bee11ac2559f8" providerId="LiveId" clId="{8D635BDE-284E-42CA-B041-E00546BE1BF4}" dt="2023-07-20T08:49:18.200" v="585"/>
          <ac:inkMkLst>
            <pc:docMk/>
            <pc:sldMk cId="2045573516" sldId="1061"/>
            <ac:inkMk id="532" creationId="{D62DE33D-384C-4F1B-90C0-E71DB426A316}"/>
          </ac:inkMkLst>
        </pc:inkChg>
        <pc:inkChg chg="mod">
          <ac:chgData name="padmashreereddy22@gmail.com" userId="890bee11ac2559f8" providerId="LiveId" clId="{8D635BDE-284E-42CA-B041-E00546BE1BF4}" dt="2023-07-20T08:49:18.200" v="585"/>
          <ac:inkMkLst>
            <pc:docMk/>
            <pc:sldMk cId="2045573516" sldId="1061"/>
            <ac:inkMk id="533" creationId="{75D517D3-B626-4293-83C3-FA8283D9F7F5}"/>
          </ac:inkMkLst>
        </pc:inkChg>
        <pc:inkChg chg="mod">
          <ac:chgData name="padmashreereddy22@gmail.com" userId="890bee11ac2559f8" providerId="LiveId" clId="{8D635BDE-284E-42CA-B041-E00546BE1BF4}" dt="2023-07-20T08:49:18.200" v="585"/>
          <ac:inkMkLst>
            <pc:docMk/>
            <pc:sldMk cId="2045573516" sldId="1061"/>
            <ac:inkMk id="548" creationId="{6FE31380-B2EB-4F11-ADB1-AD4EFB7A9D49}"/>
          </ac:inkMkLst>
        </pc:inkChg>
        <pc:inkChg chg="mod">
          <ac:chgData name="padmashreereddy22@gmail.com" userId="890bee11ac2559f8" providerId="LiveId" clId="{8D635BDE-284E-42CA-B041-E00546BE1BF4}" dt="2023-07-20T08:49:18.200" v="585"/>
          <ac:inkMkLst>
            <pc:docMk/>
            <pc:sldMk cId="2045573516" sldId="1061"/>
            <ac:inkMk id="549" creationId="{ACFD47CB-B486-42FC-BC53-54D1E2F221DE}"/>
          </ac:inkMkLst>
        </pc:inkChg>
        <pc:inkChg chg="mod">
          <ac:chgData name="padmashreereddy22@gmail.com" userId="890bee11ac2559f8" providerId="LiveId" clId="{8D635BDE-284E-42CA-B041-E00546BE1BF4}" dt="2023-07-20T08:49:18.200" v="585"/>
          <ac:inkMkLst>
            <pc:docMk/>
            <pc:sldMk cId="2045573516" sldId="1061"/>
            <ac:inkMk id="550" creationId="{29D1591A-A6C6-4659-9FDF-76C598D4822F}"/>
          </ac:inkMkLst>
        </pc:inkChg>
        <pc:inkChg chg="mod">
          <ac:chgData name="padmashreereddy22@gmail.com" userId="890bee11ac2559f8" providerId="LiveId" clId="{8D635BDE-284E-42CA-B041-E00546BE1BF4}" dt="2023-07-20T08:49:18.200" v="585"/>
          <ac:inkMkLst>
            <pc:docMk/>
            <pc:sldMk cId="2045573516" sldId="1061"/>
            <ac:inkMk id="552" creationId="{40EB237E-EC66-4B40-A7A1-63A9D9D22425}"/>
          </ac:inkMkLst>
        </pc:inkChg>
        <pc:inkChg chg="mod">
          <ac:chgData name="padmashreereddy22@gmail.com" userId="890bee11ac2559f8" providerId="LiveId" clId="{8D635BDE-284E-42CA-B041-E00546BE1BF4}" dt="2023-07-20T08:49:18.200" v="585"/>
          <ac:inkMkLst>
            <pc:docMk/>
            <pc:sldMk cId="2045573516" sldId="1061"/>
            <ac:inkMk id="553" creationId="{54D36154-788A-427A-AE2D-66BDBD78CA46}"/>
          </ac:inkMkLst>
        </pc:inkChg>
        <pc:inkChg chg="mod">
          <ac:chgData name="padmashreereddy22@gmail.com" userId="890bee11ac2559f8" providerId="LiveId" clId="{8D635BDE-284E-42CA-B041-E00546BE1BF4}" dt="2023-07-20T08:49:18.200" v="585"/>
          <ac:inkMkLst>
            <pc:docMk/>
            <pc:sldMk cId="2045573516" sldId="1061"/>
            <ac:inkMk id="556" creationId="{5BA14FC2-BC24-418C-B4AF-9D1B9A82536F}"/>
          </ac:inkMkLst>
        </pc:inkChg>
        <pc:inkChg chg="mod">
          <ac:chgData name="padmashreereddy22@gmail.com" userId="890bee11ac2559f8" providerId="LiveId" clId="{8D635BDE-284E-42CA-B041-E00546BE1BF4}" dt="2023-07-20T08:49:18.200" v="585"/>
          <ac:inkMkLst>
            <pc:docMk/>
            <pc:sldMk cId="2045573516" sldId="1061"/>
            <ac:inkMk id="557" creationId="{BAC60DE4-FBFF-4136-97FB-86FB593F73AA}"/>
          </ac:inkMkLst>
        </pc:inkChg>
        <pc:inkChg chg="mod">
          <ac:chgData name="padmashreereddy22@gmail.com" userId="890bee11ac2559f8" providerId="LiveId" clId="{8D635BDE-284E-42CA-B041-E00546BE1BF4}" dt="2023-07-20T08:49:18.200" v="585"/>
          <ac:inkMkLst>
            <pc:docMk/>
            <pc:sldMk cId="2045573516" sldId="1061"/>
            <ac:inkMk id="558" creationId="{B716B863-ADE8-43A1-AD90-F9321A742727}"/>
          </ac:inkMkLst>
        </pc:inkChg>
        <pc:inkChg chg="mod">
          <ac:chgData name="padmashreereddy22@gmail.com" userId="890bee11ac2559f8" providerId="LiveId" clId="{8D635BDE-284E-42CA-B041-E00546BE1BF4}" dt="2023-07-20T08:49:18.200" v="585"/>
          <ac:inkMkLst>
            <pc:docMk/>
            <pc:sldMk cId="2045573516" sldId="1061"/>
            <ac:inkMk id="559" creationId="{E978491D-8E87-4A55-8722-5626A9ED1A13}"/>
          </ac:inkMkLst>
        </pc:inkChg>
        <pc:inkChg chg="mod">
          <ac:chgData name="padmashreereddy22@gmail.com" userId="890bee11ac2559f8" providerId="LiveId" clId="{8D635BDE-284E-42CA-B041-E00546BE1BF4}" dt="2023-07-20T08:49:18.200" v="585"/>
          <ac:inkMkLst>
            <pc:docMk/>
            <pc:sldMk cId="2045573516" sldId="1061"/>
            <ac:inkMk id="560" creationId="{4A727033-D2F6-401D-BE17-906FD237D70F}"/>
          </ac:inkMkLst>
        </pc:inkChg>
        <pc:inkChg chg="mod">
          <ac:chgData name="padmashreereddy22@gmail.com" userId="890bee11ac2559f8" providerId="LiveId" clId="{8D635BDE-284E-42CA-B041-E00546BE1BF4}" dt="2023-07-20T08:49:18.200" v="585"/>
          <ac:inkMkLst>
            <pc:docMk/>
            <pc:sldMk cId="2045573516" sldId="1061"/>
            <ac:inkMk id="561" creationId="{1D3F9226-E87C-4B85-89E5-8EB27A2B9352}"/>
          </ac:inkMkLst>
        </pc:inkChg>
        <pc:inkChg chg="mod">
          <ac:chgData name="padmashreereddy22@gmail.com" userId="890bee11ac2559f8" providerId="LiveId" clId="{8D635BDE-284E-42CA-B041-E00546BE1BF4}" dt="2023-07-20T08:49:18.200" v="585"/>
          <ac:inkMkLst>
            <pc:docMk/>
            <pc:sldMk cId="2045573516" sldId="1061"/>
            <ac:inkMk id="562" creationId="{AAA1CB78-5A25-406D-A5F8-4D2AA34A8B62}"/>
          </ac:inkMkLst>
        </pc:inkChg>
        <pc:cxnChg chg="mod">
          <ac:chgData name="padmashreereddy22@gmail.com" userId="890bee11ac2559f8" providerId="LiveId" clId="{8D635BDE-284E-42CA-B041-E00546BE1BF4}" dt="2023-07-20T08:47:22.233" v="567"/>
          <ac:cxnSpMkLst>
            <pc:docMk/>
            <pc:sldMk cId="2045573516" sldId="1061"/>
            <ac:cxnSpMk id="13" creationId="{0FC6E9CB-66D4-4C17-94CD-AC2494862BD7}"/>
          </ac:cxnSpMkLst>
        </pc:cxnChg>
        <pc:cxnChg chg="mod">
          <ac:chgData name="padmashreereddy22@gmail.com" userId="890bee11ac2559f8" providerId="LiveId" clId="{8D635BDE-284E-42CA-B041-E00546BE1BF4}" dt="2023-07-20T08:47:22.233" v="567"/>
          <ac:cxnSpMkLst>
            <pc:docMk/>
            <pc:sldMk cId="2045573516" sldId="1061"/>
            <ac:cxnSpMk id="14" creationId="{94A12BF4-D174-44A7-9C2A-6278758B3BFF}"/>
          </ac:cxnSpMkLst>
        </pc:cxnChg>
        <pc:cxnChg chg="mod">
          <ac:chgData name="padmashreereddy22@gmail.com" userId="890bee11ac2559f8" providerId="LiveId" clId="{8D635BDE-284E-42CA-B041-E00546BE1BF4}" dt="2023-07-20T08:47:22.233" v="567"/>
          <ac:cxnSpMkLst>
            <pc:docMk/>
            <pc:sldMk cId="2045573516" sldId="1061"/>
            <ac:cxnSpMk id="15" creationId="{633F8285-D240-437C-B394-4721144C0732}"/>
          </ac:cxnSpMkLst>
        </pc:cxnChg>
        <pc:cxnChg chg="mod">
          <ac:chgData name="padmashreereddy22@gmail.com" userId="890bee11ac2559f8" providerId="LiveId" clId="{8D635BDE-284E-42CA-B041-E00546BE1BF4}" dt="2023-07-20T08:47:22.233" v="567"/>
          <ac:cxnSpMkLst>
            <pc:docMk/>
            <pc:sldMk cId="2045573516" sldId="1061"/>
            <ac:cxnSpMk id="16" creationId="{864F6B3F-4FEA-4980-9BEB-8F13ECA922EB}"/>
          </ac:cxnSpMkLst>
        </pc:cxnChg>
        <pc:cxnChg chg="mod">
          <ac:chgData name="padmashreereddy22@gmail.com" userId="890bee11ac2559f8" providerId="LiveId" clId="{8D635BDE-284E-42CA-B041-E00546BE1BF4}" dt="2023-07-20T08:47:22.233" v="567"/>
          <ac:cxnSpMkLst>
            <pc:docMk/>
            <pc:sldMk cId="2045573516" sldId="1061"/>
            <ac:cxnSpMk id="17" creationId="{F3E55ABC-6EC8-48CB-A7E8-D97C7B351561}"/>
          </ac:cxnSpMkLst>
        </pc:cxnChg>
        <pc:cxnChg chg="mod">
          <ac:chgData name="padmashreereddy22@gmail.com" userId="890bee11ac2559f8" providerId="LiveId" clId="{8D635BDE-284E-42CA-B041-E00546BE1BF4}" dt="2023-07-20T08:47:22.233" v="567"/>
          <ac:cxnSpMkLst>
            <pc:docMk/>
            <pc:sldMk cId="2045573516" sldId="1061"/>
            <ac:cxnSpMk id="18" creationId="{F55019F9-8EEF-421F-A8EB-34DD4274D34F}"/>
          </ac:cxnSpMkLst>
        </pc:cxnChg>
        <pc:cxnChg chg="mod">
          <ac:chgData name="padmashreereddy22@gmail.com" userId="890bee11ac2559f8" providerId="LiveId" clId="{8D635BDE-284E-42CA-B041-E00546BE1BF4}" dt="2023-07-20T08:47:22.233" v="567"/>
          <ac:cxnSpMkLst>
            <pc:docMk/>
            <pc:sldMk cId="2045573516" sldId="1061"/>
            <ac:cxnSpMk id="21" creationId="{2BE10EE5-B2CC-4236-A766-EDC500508157}"/>
          </ac:cxnSpMkLst>
        </pc:cxnChg>
        <pc:cxnChg chg="mod">
          <ac:chgData name="padmashreereddy22@gmail.com" userId="890bee11ac2559f8" providerId="LiveId" clId="{8D635BDE-284E-42CA-B041-E00546BE1BF4}" dt="2023-07-20T08:47:22.233" v="567"/>
          <ac:cxnSpMkLst>
            <pc:docMk/>
            <pc:sldMk cId="2045573516" sldId="1061"/>
            <ac:cxnSpMk id="22" creationId="{11433015-79F5-4C9F-B3E4-A0D1443C7DAD}"/>
          </ac:cxnSpMkLst>
        </pc:cxnChg>
        <pc:cxnChg chg="mod">
          <ac:chgData name="padmashreereddy22@gmail.com" userId="890bee11ac2559f8" providerId="LiveId" clId="{8D635BDE-284E-42CA-B041-E00546BE1BF4}" dt="2023-07-20T08:47:22.233" v="567"/>
          <ac:cxnSpMkLst>
            <pc:docMk/>
            <pc:sldMk cId="2045573516" sldId="1061"/>
            <ac:cxnSpMk id="23" creationId="{101E59A8-C75E-4AC8-9B6E-C70A42733954}"/>
          </ac:cxnSpMkLst>
        </pc:cxnChg>
        <pc:cxnChg chg="mod">
          <ac:chgData name="padmashreereddy22@gmail.com" userId="890bee11ac2559f8" providerId="LiveId" clId="{8D635BDE-284E-42CA-B041-E00546BE1BF4}" dt="2023-07-20T08:47:22.233" v="567"/>
          <ac:cxnSpMkLst>
            <pc:docMk/>
            <pc:sldMk cId="2045573516" sldId="1061"/>
            <ac:cxnSpMk id="24" creationId="{3686E321-2DA5-4415-88AC-E5CF1F871321}"/>
          </ac:cxnSpMkLst>
        </pc:cxnChg>
        <pc:cxnChg chg="mod">
          <ac:chgData name="padmashreereddy22@gmail.com" userId="890bee11ac2559f8" providerId="LiveId" clId="{8D635BDE-284E-42CA-B041-E00546BE1BF4}" dt="2023-07-20T08:47:22.233" v="567"/>
          <ac:cxnSpMkLst>
            <pc:docMk/>
            <pc:sldMk cId="2045573516" sldId="1061"/>
            <ac:cxnSpMk id="25" creationId="{62EE2B47-89E6-41E7-B74A-ACCCFCC1C21A}"/>
          </ac:cxnSpMkLst>
        </pc:cxnChg>
        <pc:cxnChg chg="mod">
          <ac:chgData name="padmashreereddy22@gmail.com" userId="890bee11ac2559f8" providerId="LiveId" clId="{8D635BDE-284E-42CA-B041-E00546BE1BF4}" dt="2023-07-20T08:47:22.233" v="567"/>
          <ac:cxnSpMkLst>
            <pc:docMk/>
            <pc:sldMk cId="2045573516" sldId="1061"/>
            <ac:cxnSpMk id="27" creationId="{93A5EE9A-79DC-493F-8080-395E682A65EA}"/>
          </ac:cxnSpMkLst>
        </pc:cxnChg>
        <pc:cxnChg chg="mod">
          <ac:chgData name="padmashreereddy22@gmail.com" userId="890bee11ac2559f8" providerId="LiveId" clId="{8D635BDE-284E-42CA-B041-E00546BE1BF4}" dt="2023-07-20T08:47:22.233" v="567"/>
          <ac:cxnSpMkLst>
            <pc:docMk/>
            <pc:sldMk cId="2045573516" sldId="1061"/>
            <ac:cxnSpMk id="28" creationId="{193FB788-FF89-4628-AE31-215D9C2961DC}"/>
          </ac:cxnSpMkLst>
        </pc:cxnChg>
        <pc:cxnChg chg="mod">
          <ac:chgData name="padmashreereddy22@gmail.com" userId="890bee11ac2559f8" providerId="LiveId" clId="{8D635BDE-284E-42CA-B041-E00546BE1BF4}" dt="2023-07-20T08:47:22.233" v="567"/>
          <ac:cxnSpMkLst>
            <pc:docMk/>
            <pc:sldMk cId="2045573516" sldId="1061"/>
            <ac:cxnSpMk id="29" creationId="{A9E3AA74-DA6A-4434-BC24-E224316228E0}"/>
          </ac:cxnSpMkLst>
        </pc:cxnChg>
        <pc:cxnChg chg="mod">
          <ac:chgData name="padmashreereddy22@gmail.com" userId="890bee11ac2559f8" providerId="LiveId" clId="{8D635BDE-284E-42CA-B041-E00546BE1BF4}" dt="2023-07-20T08:47:22.233" v="567"/>
          <ac:cxnSpMkLst>
            <pc:docMk/>
            <pc:sldMk cId="2045573516" sldId="1061"/>
            <ac:cxnSpMk id="30" creationId="{81E18482-4A54-41E9-A8CF-41830C59F7C0}"/>
          </ac:cxnSpMkLst>
        </pc:cxnChg>
        <pc:cxnChg chg="mod">
          <ac:chgData name="padmashreereddy22@gmail.com" userId="890bee11ac2559f8" providerId="LiveId" clId="{8D635BDE-284E-42CA-B041-E00546BE1BF4}" dt="2023-07-20T08:47:22.233" v="567"/>
          <ac:cxnSpMkLst>
            <pc:docMk/>
            <pc:sldMk cId="2045573516" sldId="1061"/>
            <ac:cxnSpMk id="31" creationId="{AA0E239B-979C-4540-8C58-909F2E7D68BD}"/>
          </ac:cxnSpMkLst>
        </pc:cxnChg>
        <pc:cxnChg chg="mod">
          <ac:chgData name="padmashreereddy22@gmail.com" userId="890bee11ac2559f8" providerId="LiveId" clId="{8D635BDE-284E-42CA-B041-E00546BE1BF4}" dt="2023-07-20T08:47:22.233" v="567"/>
          <ac:cxnSpMkLst>
            <pc:docMk/>
            <pc:sldMk cId="2045573516" sldId="1061"/>
            <ac:cxnSpMk id="33" creationId="{A9DC6052-D32E-41FE-9246-C712E66EB0BD}"/>
          </ac:cxnSpMkLst>
        </pc:cxnChg>
        <pc:cxnChg chg="mod">
          <ac:chgData name="padmashreereddy22@gmail.com" userId="890bee11ac2559f8" providerId="LiveId" clId="{8D635BDE-284E-42CA-B041-E00546BE1BF4}" dt="2023-07-20T08:47:22.233" v="567"/>
          <ac:cxnSpMkLst>
            <pc:docMk/>
            <pc:sldMk cId="2045573516" sldId="1061"/>
            <ac:cxnSpMk id="34" creationId="{9508EBA5-047F-47F3-88D1-8040411C29EF}"/>
          </ac:cxnSpMkLst>
        </pc:cxnChg>
        <pc:cxnChg chg="mod">
          <ac:chgData name="padmashreereddy22@gmail.com" userId="890bee11ac2559f8" providerId="LiveId" clId="{8D635BDE-284E-42CA-B041-E00546BE1BF4}" dt="2023-07-20T08:47:22.233" v="567"/>
          <ac:cxnSpMkLst>
            <pc:docMk/>
            <pc:sldMk cId="2045573516" sldId="1061"/>
            <ac:cxnSpMk id="35" creationId="{09E78476-804D-4C89-863F-653A45E4D138}"/>
          </ac:cxnSpMkLst>
        </pc:cxnChg>
        <pc:cxnChg chg="mod">
          <ac:chgData name="padmashreereddy22@gmail.com" userId="890bee11ac2559f8" providerId="LiveId" clId="{8D635BDE-284E-42CA-B041-E00546BE1BF4}" dt="2023-07-20T08:47:22.233" v="567"/>
          <ac:cxnSpMkLst>
            <pc:docMk/>
            <pc:sldMk cId="2045573516" sldId="1061"/>
            <ac:cxnSpMk id="36" creationId="{8110EAA8-2A61-4404-8DD9-518F4EF78E76}"/>
          </ac:cxnSpMkLst>
        </pc:cxnChg>
        <pc:cxnChg chg="mod">
          <ac:chgData name="padmashreereddy22@gmail.com" userId="890bee11ac2559f8" providerId="LiveId" clId="{8D635BDE-284E-42CA-B041-E00546BE1BF4}" dt="2023-07-20T08:47:22.233" v="567"/>
          <ac:cxnSpMkLst>
            <pc:docMk/>
            <pc:sldMk cId="2045573516" sldId="1061"/>
            <ac:cxnSpMk id="37" creationId="{ED6FFD6F-4A87-4EE7-985A-B4824F72CE45}"/>
          </ac:cxnSpMkLst>
        </pc:cxnChg>
        <pc:cxnChg chg="mod">
          <ac:chgData name="padmashreereddy22@gmail.com" userId="890bee11ac2559f8" providerId="LiveId" clId="{8D635BDE-284E-42CA-B041-E00546BE1BF4}" dt="2023-07-20T08:47:22.233" v="567"/>
          <ac:cxnSpMkLst>
            <pc:docMk/>
            <pc:sldMk cId="2045573516" sldId="1061"/>
            <ac:cxnSpMk id="38" creationId="{2E0BF5DA-D519-4ACB-82E8-A7821762368E}"/>
          </ac:cxnSpMkLst>
        </pc:cxnChg>
        <pc:cxnChg chg="mod">
          <ac:chgData name="padmashreereddy22@gmail.com" userId="890bee11ac2559f8" providerId="LiveId" clId="{8D635BDE-284E-42CA-B041-E00546BE1BF4}" dt="2023-07-20T08:47:22.233" v="567"/>
          <ac:cxnSpMkLst>
            <pc:docMk/>
            <pc:sldMk cId="2045573516" sldId="1061"/>
            <ac:cxnSpMk id="39" creationId="{CB1DE60A-03EF-44CD-BEAA-09DC02747042}"/>
          </ac:cxnSpMkLst>
        </pc:cxnChg>
        <pc:cxnChg chg="mod">
          <ac:chgData name="padmashreereddy22@gmail.com" userId="890bee11ac2559f8" providerId="LiveId" clId="{8D635BDE-284E-42CA-B041-E00546BE1BF4}" dt="2023-07-20T08:47:22.233" v="567"/>
          <ac:cxnSpMkLst>
            <pc:docMk/>
            <pc:sldMk cId="2045573516" sldId="1061"/>
            <ac:cxnSpMk id="40" creationId="{C61D1A60-CAD2-4D06-9D79-410896C1F495}"/>
          </ac:cxnSpMkLst>
        </pc:cxnChg>
        <pc:cxnChg chg="mod">
          <ac:chgData name="padmashreereddy22@gmail.com" userId="890bee11ac2559f8" providerId="LiveId" clId="{8D635BDE-284E-42CA-B041-E00546BE1BF4}" dt="2023-07-20T08:47:22.233" v="567"/>
          <ac:cxnSpMkLst>
            <pc:docMk/>
            <pc:sldMk cId="2045573516" sldId="1061"/>
            <ac:cxnSpMk id="41" creationId="{0E5741AE-01E5-43F0-B415-3D19795F06B1}"/>
          </ac:cxnSpMkLst>
        </pc:cxnChg>
        <pc:cxnChg chg="mod">
          <ac:chgData name="padmashreereddy22@gmail.com" userId="890bee11ac2559f8" providerId="LiveId" clId="{8D635BDE-284E-42CA-B041-E00546BE1BF4}" dt="2023-07-20T08:47:22.233" v="567"/>
          <ac:cxnSpMkLst>
            <pc:docMk/>
            <pc:sldMk cId="2045573516" sldId="1061"/>
            <ac:cxnSpMk id="42" creationId="{7705345A-7F81-4ACD-8582-4991E05D4692}"/>
          </ac:cxnSpMkLst>
        </pc:cxnChg>
        <pc:cxnChg chg="mod">
          <ac:chgData name="padmashreereddy22@gmail.com" userId="890bee11ac2559f8" providerId="LiveId" clId="{8D635BDE-284E-42CA-B041-E00546BE1BF4}" dt="2023-07-20T08:47:22.233" v="567"/>
          <ac:cxnSpMkLst>
            <pc:docMk/>
            <pc:sldMk cId="2045573516" sldId="1061"/>
            <ac:cxnSpMk id="43" creationId="{C088890E-CECB-4FAF-B34E-2F8AEA5A1AC2}"/>
          </ac:cxnSpMkLst>
        </pc:cxnChg>
        <pc:cxnChg chg="mod">
          <ac:chgData name="padmashreereddy22@gmail.com" userId="890bee11ac2559f8" providerId="LiveId" clId="{8D635BDE-284E-42CA-B041-E00546BE1BF4}" dt="2023-07-20T08:47:22.233" v="567"/>
          <ac:cxnSpMkLst>
            <pc:docMk/>
            <pc:sldMk cId="2045573516" sldId="1061"/>
            <ac:cxnSpMk id="44" creationId="{9FB5EC36-1B09-4A1B-9C29-A25EBF6D82AD}"/>
          </ac:cxnSpMkLst>
        </pc:cxnChg>
        <pc:cxnChg chg="mod">
          <ac:chgData name="padmashreereddy22@gmail.com" userId="890bee11ac2559f8" providerId="LiveId" clId="{8D635BDE-284E-42CA-B041-E00546BE1BF4}" dt="2023-07-20T08:47:22.233" v="567"/>
          <ac:cxnSpMkLst>
            <pc:docMk/>
            <pc:sldMk cId="2045573516" sldId="1061"/>
            <ac:cxnSpMk id="45" creationId="{F88CC526-22F0-4768-8665-3C838BC548D1}"/>
          </ac:cxnSpMkLst>
        </pc:cxnChg>
        <pc:cxnChg chg="mod">
          <ac:chgData name="padmashreereddy22@gmail.com" userId="890bee11ac2559f8" providerId="LiveId" clId="{8D635BDE-284E-42CA-B041-E00546BE1BF4}" dt="2023-07-20T08:47:22.233" v="567"/>
          <ac:cxnSpMkLst>
            <pc:docMk/>
            <pc:sldMk cId="2045573516" sldId="1061"/>
            <ac:cxnSpMk id="46" creationId="{F37879CB-34A5-4A16-891C-98CD30C425E8}"/>
          </ac:cxnSpMkLst>
        </pc:cxnChg>
        <pc:cxnChg chg="mod">
          <ac:chgData name="padmashreereddy22@gmail.com" userId="890bee11ac2559f8" providerId="LiveId" clId="{8D635BDE-284E-42CA-B041-E00546BE1BF4}" dt="2023-07-20T08:47:22.233" v="567"/>
          <ac:cxnSpMkLst>
            <pc:docMk/>
            <pc:sldMk cId="2045573516" sldId="1061"/>
            <ac:cxnSpMk id="49" creationId="{C8C3532C-8F33-4A80-9EEC-0E645F7B732C}"/>
          </ac:cxnSpMkLst>
        </pc:cxnChg>
        <pc:cxnChg chg="mod">
          <ac:chgData name="padmashreereddy22@gmail.com" userId="890bee11ac2559f8" providerId="LiveId" clId="{8D635BDE-284E-42CA-B041-E00546BE1BF4}" dt="2023-07-20T08:47:22.233" v="567"/>
          <ac:cxnSpMkLst>
            <pc:docMk/>
            <pc:sldMk cId="2045573516" sldId="1061"/>
            <ac:cxnSpMk id="50" creationId="{2BDD8EA0-489E-469E-9CC6-CC2CF23AFAFB}"/>
          </ac:cxnSpMkLst>
        </pc:cxnChg>
        <pc:cxnChg chg="mod">
          <ac:chgData name="padmashreereddy22@gmail.com" userId="890bee11ac2559f8" providerId="LiveId" clId="{8D635BDE-284E-42CA-B041-E00546BE1BF4}" dt="2023-07-20T08:47:22.233" v="567"/>
          <ac:cxnSpMkLst>
            <pc:docMk/>
            <pc:sldMk cId="2045573516" sldId="1061"/>
            <ac:cxnSpMk id="51" creationId="{6137ADFF-D170-4420-BB98-2A161C10E460}"/>
          </ac:cxnSpMkLst>
        </pc:cxnChg>
        <pc:cxnChg chg="mod">
          <ac:chgData name="padmashreereddy22@gmail.com" userId="890bee11ac2559f8" providerId="LiveId" clId="{8D635BDE-284E-42CA-B041-E00546BE1BF4}" dt="2023-07-20T08:47:22.233" v="567"/>
          <ac:cxnSpMkLst>
            <pc:docMk/>
            <pc:sldMk cId="2045573516" sldId="1061"/>
            <ac:cxnSpMk id="52" creationId="{57FE9343-FD9F-4F02-A751-D0EA4B422C0C}"/>
          </ac:cxnSpMkLst>
        </pc:cxnChg>
        <pc:cxnChg chg="mod">
          <ac:chgData name="padmashreereddy22@gmail.com" userId="890bee11ac2559f8" providerId="LiveId" clId="{8D635BDE-284E-42CA-B041-E00546BE1BF4}" dt="2023-07-20T08:47:22.233" v="567"/>
          <ac:cxnSpMkLst>
            <pc:docMk/>
            <pc:sldMk cId="2045573516" sldId="1061"/>
            <ac:cxnSpMk id="53" creationId="{EDFCE845-DF91-4693-B5C7-F504BF253689}"/>
          </ac:cxnSpMkLst>
        </pc:cxnChg>
        <pc:cxnChg chg="mod">
          <ac:chgData name="padmashreereddy22@gmail.com" userId="890bee11ac2559f8" providerId="LiveId" clId="{8D635BDE-284E-42CA-B041-E00546BE1BF4}" dt="2023-07-20T08:47:22.233" v="567"/>
          <ac:cxnSpMkLst>
            <pc:docMk/>
            <pc:sldMk cId="2045573516" sldId="1061"/>
            <ac:cxnSpMk id="54" creationId="{A6ABDB0E-A648-41A2-A1E8-3CC1C4134C34}"/>
          </ac:cxnSpMkLst>
        </pc:cxnChg>
        <pc:cxnChg chg="mod">
          <ac:chgData name="padmashreereddy22@gmail.com" userId="890bee11ac2559f8" providerId="LiveId" clId="{8D635BDE-284E-42CA-B041-E00546BE1BF4}" dt="2023-07-20T08:47:22.233" v="567"/>
          <ac:cxnSpMkLst>
            <pc:docMk/>
            <pc:sldMk cId="2045573516" sldId="1061"/>
            <ac:cxnSpMk id="55" creationId="{70DC5A92-E9B7-49BF-B439-FFFD3360507F}"/>
          </ac:cxnSpMkLst>
        </pc:cxnChg>
        <pc:cxnChg chg="mod">
          <ac:chgData name="padmashreereddy22@gmail.com" userId="890bee11ac2559f8" providerId="LiveId" clId="{8D635BDE-284E-42CA-B041-E00546BE1BF4}" dt="2023-07-20T08:47:22.233" v="567"/>
          <ac:cxnSpMkLst>
            <pc:docMk/>
            <pc:sldMk cId="2045573516" sldId="1061"/>
            <ac:cxnSpMk id="56" creationId="{7F11F00C-9520-421A-8751-3CDA06C0E8D1}"/>
          </ac:cxnSpMkLst>
        </pc:cxnChg>
        <pc:cxnChg chg="mod">
          <ac:chgData name="padmashreereddy22@gmail.com" userId="890bee11ac2559f8" providerId="LiveId" clId="{8D635BDE-284E-42CA-B041-E00546BE1BF4}" dt="2023-07-20T08:47:22.233" v="567"/>
          <ac:cxnSpMkLst>
            <pc:docMk/>
            <pc:sldMk cId="2045573516" sldId="1061"/>
            <ac:cxnSpMk id="57" creationId="{EE0A4467-C331-4FB3-A880-0B5EA6B86DF5}"/>
          </ac:cxnSpMkLst>
        </pc:cxnChg>
        <pc:cxnChg chg="mod">
          <ac:chgData name="padmashreereddy22@gmail.com" userId="890bee11ac2559f8" providerId="LiveId" clId="{8D635BDE-284E-42CA-B041-E00546BE1BF4}" dt="2023-07-20T08:47:22.233" v="567"/>
          <ac:cxnSpMkLst>
            <pc:docMk/>
            <pc:sldMk cId="2045573516" sldId="1061"/>
            <ac:cxnSpMk id="58" creationId="{35BE2457-5206-485C-BBA1-0F3A51BF28B8}"/>
          </ac:cxnSpMkLst>
        </pc:cxnChg>
        <pc:cxnChg chg="mod">
          <ac:chgData name="padmashreereddy22@gmail.com" userId="890bee11ac2559f8" providerId="LiveId" clId="{8D635BDE-284E-42CA-B041-E00546BE1BF4}" dt="2023-07-20T08:47:22.233" v="567"/>
          <ac:cxnSpMkLst>
            <pc:docMk/>
            <pc:sldMk cId="2045573516" sldId="1061"/>
            <ac:cxnSpMk id="59" creationId="{A61C3A95-F668-42B1-9605-819AFE6839E9}"/>
          </ac:cxnSpMkLst>
        </pc:cxnChg>
        <pc:cxnChg chg="mod">
          <ac:chgData name="padmashreereddy22@gmail.com" userId="890bee11ac2559f8" providerId="LiveId" clId="{8D635BDE-284E-42CA-B041-E00546BE1BF4}" dt="2023-07-20T08:47:22.233" v="567"/>
          <ac:cxnSpMkLst>
            <pc:docMk/>
            <pc:sldMk cId="2045573516" sldId="1061"/>
            <ac:cxnSpMk id="60" creationId="{388228EC-050F-43FC-9C82-E2389CB530EE}"/>
          </ac:cxnSpMkLst>
        </pc:cxnChg>
        <pc:cxnChg chg="mod">
          <ac:chgData name="padmashreereddy22@gmail.com" userId="890bee11ac2559f8" providerId="LiveId" clId="{8D635BDE-284E-42CA-B041-E00546BE1BF4}" dt="2023-07-20T08:47:22.233" v="567"/>
          <ac:cxnSpMkLst>
            <pc:docMk/>
            <pc:sldMk cId="2045573516" sldId="1061"/>
            <ac:cxnSpMk id="61" creationId="{7A876B1D-F769-40BD-AAFD-C80A959BFA6E}"/>
          </ac:cxnSpMkLst>
        </pc:cxnChg>
        <pc:cxnChg chg="mod">
          <ac:chgData name="padmashreereddy22@gmail.com" userId="890bee11ac2559f8" providerId="LiveId" clId="{8D635BDE-284E-42CA-B041-E00546BE1BF4}" dt="2023-07-20T08:47:22.233" v="567"/>
          <ac:cxnSpMkLst>
            <pc:docMk/>
            <pc:sldMk cId="2045573516" sldId="1061"/>
            <ac:cxnSpMk id="62" creationId="{FE8E3D8E-969D-4281-8409-DCF84156E032}"/>
          </ac:cxnSpMkLst>
        </pc:cxnChg>
        <pc:cxnChg chg="add del mod">
          <ac:chgData name="padmashreereddy22@gmail.com" userId="890bee11ac2559f8" providerId="LiveId" clId="{8D635BDE-284E-42CA-B041-E00546BE1BF4}" dt="2023-07-20T08:48:13.858" v="575" actId="478"/>
          <ac:cxnSpMkLst>
            <pc:docMk/>
            <pc:sldMk cId="2045573516" sldId="1061"/>
            <ac:cxnSpMk id="68" creationId="{026809A1-C113-4F73-AB20-D35D72EB800C}"/>
          </ac:cxnSpMkLst>
        </pc:cxnChg>
        <pc:cxnChg chg="add del mod">
          <ac:chgData name="padmashreereddy22@gmail.com" userId="890bee11ac2559f8" providerId="LiveId" clId="{8D635BDE-284E-42CA-B041-E00546BE1BF4}" dt="2023-07-20T08:48:13.858" v="575" actId="478"/>
          <ac:cxnSpMkLst>
            <pc:docMk/>
            <pc:sldMk cId="2045573516" sldId="1061"/>
            <ac:cxnSpMk id="69" creationId="{F08AC3A9-3658-4ACD-9E18-989F2357DE54}"/>
          </ac:cxnSpMkLst>
        </pc:cxnChg>
        <pc:cxnChg chg="add del mod">
          <ac:chgData name="padmashreereddy22@gmail.com" userId="890bee11ac2559f8" providerId="LiveId" clId="{8D635BDE-284E-42CA-B041-E00546BE1BF4}" dt="2023-07-20T08:48:13.858" v="575" actId="478"/>
          <ac:cxnSpMkLst>
            <pc:docMk/>
            <pc:sldMk cId="2045573516" sldId="1061"/>
            <ac:cxnSpMk id="71" creationId="{FE9D6AE2-A69A-44D4-8495-BBBFB3155822}"/>
          </ac:cxnSpMkLst>
        </pc:cxnChg>
        <pc:cxnChg chg="add del mod">
          <ac:chgData name="padmashreereddy22@gmail.com" userId="890bee11ac2559f8" providerId="LiveId" clId="{8D635BDE-284E-42CA-B041-E00546BE1BF4}" dt="2023-07-20T08:48:13.858" v="575" actId="478"/>
          <ac:cxnSpMkLst>
            <pc:docMk/>
            <pc:sldMk cId="2045573516" sldId="1061"/>
            <ac:cxnSpMk id="94" creationId="{4F43C392-A0E8-472C-8328-0189768C9D11}"/>
          </ac:cxnSpMkLst>
        </pc:cxnChg>
        <pc:cxnChg chg="add del mod">
          <ac:chgData name="padmashreereddy22@gmail.com" userId="890bee11ac2559f8" providerId="LiveId" clId="{8D635BDE-284E-42CA-B041-E00546BE1BF4}" dt="2023-07-20T08:48:13.858" v="575" actId="478"/>
          <ac:cxnSpMkLst>
            <pc:docMk/>
            <pc:sldMk cId="2045573516" sldId="1061"/>
            <ac:cxnSpMk id="95" creationId="{5FD4262C-2424-4043-8471-D63AD18CFD5B}"/>
          </ac:cxnSpMkLst>
        </pc:cxnChg>
        <pc:cxnChg chg="add del mod">
          <ac:chgData name="padmashreereddy22@gmail.com" userId="890bee11ac2559f8" providerId="LiveId" clId="{8D635BDE-284E-42CA-B041-E00546BE1BF4}" dt="2023-07-20T08:48:13.858" v="575" actId="478"/>
          <ac:cxnSpMkLst>
            <pc:docMk/>
            <pc:sldMk cId="2045573516" sldId="1061"/>
            <ac:cxnSpMk id="96" creationId="{CB9302E7-FABE-4DFC-8C18-DFEEB0C07E68}"/>
          </ac:cxnSpMkLst>
        </pc:cxnChg>
        <pc:cxnChg chg="mod">
          <ac:chgData name="padmashreereddy22@gmail.com" userId="890bee11ac2559f8" providerId="LiveId" clId="{8D635BDE-284E-42CA-B041-E00546BE1BF4}" dt="2023-07-20T08:47:22.233" v="567"/>
          <ac:cxnSpMkLst>
            <pc:docMk/>
            <pc:sldMk cId="2045573516" sldId="1061"/>
            <ac:cxnSpMk id="98" creationId="{B0D621D6-E572-4C43-9C4D-7344CECDE09E}"/>
          </ac:cxnSpMkLst>
        </pc:cxnChg>
        <pc:cxnChg chg="mod">
          <ac:chgData name="padmashreereddy22@gmail.com" userId="890bee11ac2559f8" providerId="LiveId" clId="{8D635BDE-284E-42CA-B041-E00546BE1BF4}" dt="2023-07-20T08:47:22.233" v="567"/>
          <ac:cxnSpMkLst>
            <pc:docMk/>
            <pc:sldMk cId="2045573516" sldId="1061"/>
            <ac:cxnSpMk id="99" creationId="{33B467FD-7329-45C1-91C2-2E46AE139BC6}"/>
          </ac:cxnSpMkLst>
        </pc:cxnChg>
        <pc:cxnChg chg="mod">
          <ac:chgData name="padmashreereddy22@gmail.com" userId="890bee11ac2559f8" providerId="LiveId" clId="{8D635BDE-284E-42CA-B041-E00546BE1BF4}" dt="2023-07-20T08:47:22.233" v="567"/>
          <ac:cxnSpMkLst>
            <pc:docMk/>
            <pc:sldMk cId="2045573516" sldId="1061"/>
            <ac:cxnSpMk id="100" creationId="{0494725E-F18D-4377-BD1B-8BD3D759244F}"/>
          </ac:cxnSpMkLst>
        </pc:cxnChg>
        <pc:cxnChg chg="mod">
          <ac:chgData name="padmashreereddy22@gmail.com" userId="890bee11ac2559f8" providerId="LiveId" clId="{8D635BDE-284E-42CA-B041-E00546BE1BF4}" dt="2023-07-20T08:47:22.233" v="567"/>
          <ac:cxnSpMkLst>
            <pc:docMk/>
            <pc:sldMk cId="2045573516" sldId="1061"/>
            <ac:cxnSpMk id="101" creationId="{BDB60512-7C47-4BD6-A4EB-F630CAEB9C72}"/>
          </ac:cxnSpMkLst>
        </pc:cxnChg>
        <pc:cxnChg chg="mod">
          <ac:chgData name="padmashreereddy22@gmail.com" userId="890bee11ac2559f8" providerId="LiveId" clId="{8D635BDE-284E-42CA-B041-E00546BE1BF4}" dt="2023-07-20T08:47:22.233" v="567"/>
          <ac:cxnSpMkLst>
            <pc:docMk/>
            <pc:sldMk cId="2045573516" sldId="1061"/>
            <ac:cxnSpMk id="102" creationId="{249D5FA9-E0E0-414D-AE9A-09EAE097BC24}"/>
          </ac:cxnSpMkLst>
        </pc:cxnChg>
        <pc:cxnChg chg="mod">
          <ac:chgData name="padmashreereddy22@gmail.com" userId="890bee11ac2559f8" providerId="LiveId" clId="{8D635BDE-284E-42CA-B041-E00546BE1BF4}" dt="2023-07-20T08:47:22.233" v="567"/>
          <ac:cxnSpMkLst>
            <pc:docMk/>
            <pc:sldMk cId="2045573516" sldId="1061"/>
            <ac:cxnSpMk id="103" creationId="{9568DAF0-B7D7-48CB-8485-BD0A02433CDD}"/>
          </ac:cxnSpMkLst>
        </pc:cxnChg>
        <pc:cxnChg chg="mod">
          <ac:chgData name="padmashreereddy22@gmail.com" userId="890bee11ac2559f8" providerId="LiveId" clId="{8D635BDE-284E-42CA-B041-E00546BE1BF4}" dt="2023-07-20T08:47:22.233" v="567"/>
          <ac:cxnSpMkLst>
            <pc:docMk/>
            <pc:sldMk cId="2045573516" sldId="1061"/>
            <ac:cxnSpMk id="104" creationId="{D8B5121E-0C2F-46B4-85DA-6FD2C1F98730}"/>
          </ac:cxnSpMkLst>
        </pc:cxnChg>
        <pc:cxnChg chg="mod">
          <ac:chgData name="padmashreereddy22@gmail.com" userId="890bee11ac2559f8" providerId="LiveId" clId="{8D635BDE-284E-42CA-B041-E00546BE1BF4}" dt="2023-07-20T08:47:22.233" v="567"/>
          <ac:cxnSpMkLst>
            <pc:docMk/>
            <pc:sldMk cId="2045573516" sldId="1061"/>
            <ac:cxnSpMk id="105" creationId="{87FE71A7-758F-492A-87F1-93CBED1F92E0}"/>
          </ac:cxnSpMkLst>
        </pc:cxnChg>
        <pc:cxnChg chg="mod">
          <ac:chgData name="padmashreereddy22@gmail.com" userId="890bee11ac2559f8" providerId="LiveId" clId="{8D635BDE-284E-42CA-B041-E00546BE1BF4}" dt="2023-07-20T08:47:22.233" v="567"/>
          <ac:cxnSpMkLst>
            <pc:docMk/>
            <pc:sldMk cId="2045573516" sldId="1061"/>
            <ac:cxnSpMk id="106" creationId="{A9DF2104-889F-40A5-AC34-22F027A47067}"/>
          </ac:cxnSpMkLst>
        </pc:cxnChg>
        <pc:cxnChg chg="mod">
          <ac:chgData name="padmashreereddy22@gmail.com" userId="890bee11ac2559f8" providerId="LiveId" clId="{8D635BDE-284E-42CA-B041-E00546BE1BF4}" dt="2023-07-20T08:47:22.233" v="567"/>
          <ac:cxnSpMkLst>
            <pc:docMk/>
            <pc:sldMk cId="2045573516" sldId="1061"/>
            <ac:cxnSpMk id="107" creationId="{09D641A4-30E6-4A2C-902B-D83977E6B889}"/>
          </ac:cxnSpMkLst>
        </pc:cxnChg>
        <pc:cxnChg chg="mod">
          <ac:chgData name="padmashreereddy22@gmail.com" userId="890bee11ac2559f8" providerId="LiveId" clId="{8D635BDE-284E-42CA-B041-E00546BE1BF4}" dt="2023-07-20T08:47:22.233" v="567"/>
          <ac:cxnSpMkLst>
            <pc:docMk/>
            <pc:sldMk cId="2045573516" sldId="1061"/>
            <ac:cxnSpMk id="108" creationId="{D4A328B4-F640-4515-9773-C41ABEC70EF5}"/>
          </ac:cxnSpMkLst>
        </pc:cxnChg>
        <pc:cxnChg chg="mod">
          <ac:chgData name="padmashreereddy22@gmail.com" userId="890bee11ac2559f8" providerId="LiveId" clId="{8D635BDE-284E-42CA-B041-E00546BE1BF4}" dt="2023-07-20T08:47:22.233" v="567"/>
          <ac:cxnSpMkLst>
            <pc:docMk/>
            <pc:sldMk cId="2045573516" sldId="1061"/>
            <ac:cxnSpMk id="109" creationId="{B4CD9731-BEFE-4C71-A202-F6A7EABAF940}"/>
          </ac:cxnSpMkLst>
        </pc:cxnChg>
        <pc:cxnChg chg="mod">
          <ac:chgData name="padmashreereddy22@gmail.com" userId="890bee11ac2559f8" providerId="LiveId" clId="{8D635BDE-284E-42CA-B041-E00546BE1BF4}" dt="2023-07-20T08:47:22.233" v="567"/>
          <ac:cxnSpMkLst>
            <pc:docMk/>
            <pc:sldMk cId="2045573516" sldId="1061"/>
            <ac:cxnSpMk id="110" creationId="{2ED60EE5-3BE1-4C88-8535-55956CF512C1}"/>
          </ac:cxnSpMkLst>
        </pc:cxnChg>
        <pc:cxnChg chg="mod">
          <ac:chgData name="padmashreereddy22@gmail.com" userId="890bee11ac2559f8" providerId="LiveId" clId="{8D635BDE-284E-42CA-B041-E00546BE1BF4}" dt="2023-07-20T08:47:22.233" v="567"/>
          <ac:cxnSpMkLst>
            <pc:docMk/>
            <pc:sldMk cId="2045573516" sldId="1061"/>
            <ac:cxnSpMk id="111" creationId="{4C315693-7483-46DE-A7AF-D976897A80F6}"/>
          </ac:cxnSpMkLst>
        </pc:cxnChg>
        <pc:cxnChg chg="add del mod">
          <ac:chgData name="padmashreereddy22@gmail.com" userId="890bee11ac2559f8" providerId="LiveId" clId="{8D635BDE-284E-42CA-B041-E00546BE1BF4}" dt="2023-07-20T08:48:13.858" v="575" actId="478"/>
          <ac:cxnSpMkLst>
            <pc:docMk/>
            <pc:sldMk cId="2045573516" sldId="1061"/>
            <ac:cxnSpMk id="125" creationId="{A6037A45-5707-4304-B163-7132607F3FC1}"/>
          </ac:cxnSpMkLst>
        </pc:cxnChg>
        <pc:cxnChg chg="mod">
          <ac:chgData name="padmashreereddy22@gmail.com" userId="890bee11ac2559f8" providerId="LiveId" clId="{8D635BDE-284E-42CA-B041-E00546BE1BF4}" dt="2023-07-20T08:47:22.233" v="567"/>
          <ac:cxnSpMkLst>
            <pc:docMk/>
            <pc:sldMk cId="2045573516" sldId="1061"/>
            <ac:cxnSpMk id="141" creationId="{F5E6EF57-DC27-4D03-996D-B94068C11E54}"/>
          </ac:cxnSpMkLst>
        </pc:cxnChg>
        <pc:cxnChg chg="mod">
          <ac:chgData name="padmashreereddy22@gmail.com" userId="890bee11ac2559f8" providerId="LiveId" clId="{8D635BDE-284E-42CA-B041-E00546BE1BF4}" dt="2023-07-20T08:47:22.233" v="567"/>
          <ac:cxnSpMkLst>
            <pc:docMk/>
            <pc:sldMk cId="2045573516" sldId="1061"/>
            <ac:cxnSpMk id="143" creationId="{F220DEBE-8AA2-4C21-9261-9DB3B8ECB1CA}"/>
          </ac:cxnSpMkLst>
        </pc:cxnChg>
        <pc:cxnChg chg="mod">
          <ac:chgData name="padmashreereddy22@gmail.com" userId="890bee11ac2559f8" providerId="LiveId" clId="{8D635BDE-284E-42CA-B041-E00546BE1BF4}" dt="2023-07-20T08:47:22.233" v="567"/>
          <ac:cxnSpMkLst>
            <pc:docMk/>
            <pc:sldMk cId="2045573516" sldId="1061"/>
            <ac:cxnSpMk id="144" creationId="{DF8BA0B7-A3E9-4C4A-ACDA-F5B63157226F}"/>
          </ac:cxnSpMkLst>
        </pc:cxnChg>
        <pc:cxnChg chg="add del mod">
          <ac:chgData name="padmashreereddy22@gmail.com" userId="890bee11ac2559f8" providerId="LiveId" clId="{8D635BDE-284E-42CA-B041-E00546BE1BF4}" dt="2023-07-20T08:48:13.858" v="575" actId="478"/>
          <ac:cxnSpMkLst>
            <pc:docMk/>
            <pc:sldMk cId="2045573516" sldId="1061"/>
            <ac:cxnSpMk id="146" creationId="{67451CE8-CAD8-4142-9C88-6781AB0F420D}"/>
          </ac:cxnSpMkLst>
        </pc:cxnChg>
        <pc:cxnChg chg="mod">
          <ac:chgData name="padmashreereddy22@gmail.com" userId="890bee11ac2559f8" providerId="LiveId" clId="{8D635BDE-284E-42CA-B041-E00546BE1BF4}" dt="2023-07-20T08:47:22.233" v="567"/>
          <ac:cxnSpMkLst>
            <pc:docMk/>
            <pc:sldMk cId="2045573516" sldId="1061"/>
            <ac:cxnSpMk id="150" creationId="{BB43AE7C-C487-4ABC-8C44-E52AC958414F}"/>
          </ac:cxnSpMkLst>
        </pc:cxnChg>
        <pc:cxnChg chg="mod">
          <ac:chgData name="padmashreereddy22@gmail.com" userId="890bee11ac2559f8" providerId="LiveId" clId="{8D635BDE-284E-42CA-B041-E00546BE1BF4}" dt="2023-07-20T08:47:22.233" v="567"/>
          <ac:cxnSpMkLst>
            <pc:docMk/>
            <pc:sldMk cId="2045573516" sldId="1061"/>
            <ac:cxnSpMk id="151" creationId="{D93412B9-7166-4BB4-BDA7-E2991135B057}"/>
          </ac:cxnSpMkLst>
        </pc:cxnChg>
        <pc:cxnChg chg="mod">
          <ac:chgData name="padmashreereddy22@gmail.com" userId="890bee11ac2559f8" providerId="LiveId" clId="{8D635BDE-284E-42CA-B041-E00546BE1BF4}" dt="2023-07-20T08:47:22.233" v="567"/>
          <ac:cxnSpMkLst>
            <pc:docMk/>
            <pc:sldMk cId="2045573516" sldId="1061"/>
            <ac:cxnSpMk id="152" creationId="{330457E2-743D-4DD6-B2FD-86BB946E7ED6}"/>
          </ac:cxnSpMkLst>
        </pc:cxnChg>
        <pc:cxnChg chg="mod">
          <ac:chgData name="padmashreereddy22@gmail.com" userId="890bee11ac2559f8" providerId="LiveId" clId="{8D635BDE-284E-42CA-B041-E00546BE1BF4}" dt="2023-07-20T08:47:22.233" v="567"/>
          <ac:cxnSpMkLst>
            <pc:docMk/>
            <pc:sldMk cId="2045573516" sldId="1061"/>
            <ac:cxnSpMk id="153" creationId="{51281373-875D-4C0A-AF99-F92BC28266B6}"/>
          </ac:cxnSpMkLst>
        </pc:cxnChg>
        <pc:cxnChg chg="mod">
          <ac:chgData name="padmashreereddy22@gmail.com" userId="890bee11ac2559f8" providerId="LiveId" clId="{8D635BDE-284E-42CA-B041-E00546BE1BF4}" dt="2023-07-20T08:47:22.233" v="567"/>
          <ac:cxnSpMkLst>
            <pc:docMk/>
            <pc:sldMk cId="2045573516" sldId="1061"/>
            <ac:cxnSpMk id="154" creationId="{60EA2A3B-40B1-426F-A74F-67D513933245}"/>
          </ac:cxnSpMkLst>
        </pc:cxnChg>
        <pc:cxnChg chg="mod">
          <ac:chgData name="padmashreereddy22@gmail.com" userId="890bee11ac2559f8" providerId="LiveId" clId="{8D635BDE-284E-42CA-B041-E00546BE1BF4}" dt="2023-07-20T08:47:22.233" v="567"/>
          <ac:cxnSpMkLst>
            <pc:docMk/>
            <pc:sldMk cId="2045573516" sldId="1061"/>
            <ac:cxnSpMk id="156" creationId="{E9BFCAAA-A1E6-4C9D-AA21-AF25293B4CD6}"/>
          </ac:cxnSpMkLst>
        </pc:cxnChg>
        <pc:cxnChg chg="mod">
          <ac:chgData name="padmashreereddy22@gmail.com" userId="890bee11ac2559f8" providerId="LiveId" clId="{8D635BDE-284E-42CA-B041-E00546BE1BF4}" dt="2023-07-20T08:47:22.233" v="567"/>
          <ac:cxnSpMkLst>
            <pc:docMk/>
            <pc:sldMk cId="2045573516" sldId="1061"/>
            <ac:cxnSpMk id="157" creationId="{8776F034-489F-420E-896C-2C5E50250D1E}"/>
          </ac:cxnSpMkLst>
        </pc:cxnChg>
        <pc:cxnChg chg="mod">
          <ac:chgData name="padmashreereddy22@gmail.com" userId="890bee11ac2559f8" providerId="LiveId" clId="{8D635BDE-284E-42CA-B041-E00546BE1BF4}" dt="2023-07-20T08:47:22.233" v="567"/>
          <ac:cxnSpMkLst>
            <pc:docMk/>
            <pc:sldMk cId="2045573516" sldId="1061"/>
            <ac:cxnSpMk id="158" creationId="{146E08EC-A9E1-42C4-B6D4-8B8E65485DB0}"/>
          </ac:cxnSpMkLst>
        </pc:cxnChg>
        <pc:cxnChg chg="mod">
          <ac:chgData name="padmashreereddy22@gmail.com" userId="890bee11ac2559f8" providerId="LiveId" clId="{8D635BDE-284E-42CA-B041-E00546BE1BF4}" dt="2023-07-20T08:47:22.233" v="567"/>
          <ac:cxnSpMkLst>
            <pc:docMk/>
            <pc:sldMk cId="2045573516" sldId="1061"/>
            <ac:cxnSpMk id="159" creationId="{5A6600AF-E2E0-4C79-A1BE-D7BD3F0F07DC}"/>
          </ac:cxnSpMkLst>
        </pc:cxnChg>
        <pc:cxnChg chg="mod">
          <ac:chgData name="padmashreereddy22@gmail.com" userId="890bee11ac2559f8" providerId="LiveId" clId="{8D635BDE-284E-42CA-B041-E00546BE1BF4}" dt="2023-07-20T08:47:22.233" v="567"/>
          <ac:cxnSpMkLst>
            <pc:docMk/>
            <pc:sldMk cId="2045573516" sldId="1061"/>
            <ac:cxnSpMk id="160" creationId="{7CCFB107-B601-41C2-BE00-DDB3E82B802E}"/>
          </ac:cxnSpMkLst>
        </pc:cxnChg>
        <pc:cxnChg chg="add del mod">
          <ac:chgData name="padmashreereddy22@gmail.com" userId="890bee11ac2559f8" providerId="LiveId" clId="{8D635BDE-284E-42CA-B041-E00546BE1BF4}" dt="2023-07-20T08:48:13.858" v="575" actId="478"/>
          <ac:cxnSpMkLst>
            <pc:docMk/>
            <pc:sldMk cId="2045573516" sldId="1061"/>
            <ac:cxnSpMk id="161" creationId="{E6A09060-E3CD-4B31-8310-0EC96AE1B070}"/>
          </ac:cxnSpMkLst>
        </pc:cxnChg>
        <pc:cxnChg chg="add del mod">
          <ac:chgData name="padmashreereddy22@gmail.com" userId="890bee11ac2559f8" providerId="LiveId" clId="{8D635BDE-284E-42CA-B041-E00546BE1BF4}" dt="2023-07-20T08:48:13.858" v="575" actId="478"/>
          <ac:cxnSpMkLst>
            <pc:docMk/>
            <pc:sldMk cId="2045573516" sldId="1061"/>
            <ac:cxnSpMk id="162" creationId="{C17D66AA-FA90-4F36-B519-616EBB10F935}"/>
          </ac:cxnSpMkLst>
        </pc:cxnChg>
        <pc:cxnChg chg="add del mod">
          <ac:chgData name="padmashreereddy22@gmail.com" userId="890bee11ac2559f8" providerId="LiveId" clId="{8D635BDE-284E-42CA-B041-E00546BE1BF4}" dt="2023-07-20T08:48:13.858" v="575" actId="478"/>
          <ac:cxnSpMkLst>
            <pc:docMk/>
            <pc:sldMk cId="2045573516" sldId="1061"/>
            <ac:cxnSpMk id="163" creationId="{39C677A8-44EF-4AB9-9C5D-2EF1CC802E3C}"/>
          </ac:cxnSpMkLst>
        </pc:cxnChg>
        <pc:cxnChg chg="add del mod">
          <ac:chgData name="padmashreereddy22@gmail.com" userId="890bee11ac2559f8" providerId="LiveId" clId="{8D635BDE-284E-42CA-B041-E00546BE1BF4}" dt="2023-07-20T08:48:13.858" v="575" actId="478"/>
          <ac:cxnSpMkLst>
            <pc:docMk/>
            <pc:sldMk cId="2045573516" sldId="1061"/>
            <ac:cxnSpMk id="166" creationId="{2E2D4FF8-1518-4322-87F0-2AA0E40E6C8A}"/>
          </ac:cxnSpMkLst>
        </pc:cxnChg>
        <pc:cxnChg chg="add del mod">
          <ac:chgData name="padmashreereddy22@gmail.com" userId="890bee11ac2559f8" providerId="LiveId" clId="{8D635BDE-284E-42CA-B041-E00546BE1BF4}" dt="2023-07-20T08:48:13.858" v="575" actId="478"/>
          <ac:cxnSpMkLst>
            <pc:docMk/>
            <pc:sldMk cId="2045573516" sldId="1061"/>
            <ac:cxnSpMk id="167" creationId="{6DE3C5A1-E776-430D-811F-6FEA73062061}"/>
          </ac:cxnSpMkLst>
        </pc:cxnChg>
        <pc:cxnChg chg="add del mod">
          <ac:chgData name="padmashreereddy22@gmail.com" userId="890bee11ac2559f8" providerId="LiveId" clId="{8D635BDE-284E-42CA-B041-E00546BE1BF4}" dt="2023-07-20T08:48:13.858" v="575" actId="478"/>
          <ac:cxnSpMkLst>
            <pc:docMk/>
            <pc:sldMk cId="2045573516" sldId="1061"/>
            <ac:cxnSpMk id="171" creationId="{EE52B0EF-B651-46C8-B434-969EF7C88043}"/>
          </ac:cxnSpMkLst>
        </pc:cxnChg>
        <pc:cxnChg chg="add del mod">
          <ac:chgData name="padmashreereddy22@gmail.com" userId="890bee11ac2559f8" providerId="LiveId" clId="{8D635BDE-284E-42CA-B041-E00546BE1BF4}" dt="2023-07-20T08:48:13.858" v="575" actId="478"/>
          <ac:cxnSpMkLst>
            <pc:docMk/>
            <pc:sldMk cId="2045573516" sldId="1061"/>
            <ac:cxnSpMk id="172" creationId="{923214F7-3038-4DC1-B3BE-A6A1C34D3A36}"/>
          </ac:cxnSpMkLst>
        </pc:cxnChg>
        <pc:cxnChg chg="add del mod">
          <ac:chgData name="padmashreereddy22@gmail.com" userId="890bee11ac2559f8" providerId="LiveId" clId="{8D635BDE-284E-42CA-B041-E00546BE1BF4}" dt="2023-07-20T08:48:13.858" v="575" actId="478"/>
          <ac:cxnSpMkLst>
            <pc:docMk/>
            <pc:sldMk cId="2045573516" sldId="1061"/>
            <ac:cxnSpMk id="174" creationId="{83338839-6C9F-417F-A9E7-A4D81E214605}"/>
          </ac:cxnSpMkLst>
        </pc:cxnChg>
        <pc:cxnChg chg="mod">
          <ac:chgData name="padmashreereddy22@gmail.com" userId="890bee11ac2559f8" providerId="LiveId" clId="{8D635BDE-284E-42CA-B041-E00546BE1BF4}" dt="2023-07-20T08:48:14.332" v="576"/>
          <ac:cxnSpMkLst>
            <pc:docMk/>
            <pc:sldMk cId="2045573516" sldId="1061"/>
            <ac:cxnSpMk id="186" creationId="{5126FEE8-A88A-4E33-863E-F9E2501F12D6}"/>
          </ac:cxnSpMkLst>
        </pc:cxnChg>
        <pc:cxnChg chg="mod">
          <ac:chgData name="padmashreereddy22@gmail.com" userId="890bee11ac2559f8" providerId="LiveId" clId="{8D635BDE-284E-42CA-B041-E00546BE1BF4}" dt="2023-07-20T08:48:14.332" v="576"/>
          <ac:cxnSpMkLst>
            <pc:docMk/>
            <pc:sldMk cId="2045573516" sldId="1061"/>
            <ac:cxnSpMk id="187" creationId="{217AE60A-2C3C-4402-A3CD-58E2509C7AD0}"/>
          </ac:cxnSpMkLst>
        </pc:cxnChg>
        <pc:cxnChg chg="mod">
          <ac:chgData name="padmashreereddy22@gmail.com" userId="890bee11ac2559f8" providerId="LiveId" clId="{8D635BDE-284E-42CA-B041-E00546BE1BF4}" dt="2023-07-20T08:48:14.332" v="576"/>
          <ac:cxnSpMkLst>
            <pc:docMk/>
            <pc:sldMk cId="2045573516" sldId="1061"/>
            <ac:cxnSpMk id="188" creationId="{2E2A7DD2-6358-45B8-8CC4-81DB8F12D6F8}"/>
          </ac:cxnSpMkLst>
        </pc:cxnChg>
        <pc:cxnChg chg="mod">
          <ac:chgData name="padmashreereddy22@gmail.com" userId="890bee11ac2559f8" providerId="LiveId" clId="{8D635BDE-284E-42CA-B041-E00546BE1BF4}" dt="2023-07-20T08:48:14.332" v="576"/>
          <ac:cxnSpMkLst>
            <pc:docMk/>
            <pc:sldMk cId="2045573516" sldId="1061"/>
            <ac:cxnSpMk id="189" creationId="{BAC0F94A-7986-493C-B05E-8F28648A4CE6}"/>
          </ac:cxnSpMkLst>
        </pc:cxnChg>
        <pc:cxnChg chg="mod">
          <ac:chgData name="padmashreereddy22@gmail.com" userId="890bee11ac2559f8" providerId="LiveId" clId="{8D635BDE-284E-42CA-B041-E00546BE1BF4}" dt="2023-07-20T08:48:14.332" v="576"/>
          <ac:cxnSpMkLst>
            <pc:docMk/>
            <pc:sldMk cId="2045573516" sldId="1061"/>
            <ac:cxnSpMk id="190" creationId="{D54C0E07-9B46-47B6-9EEF-70E9D68E21F2}"/>
          </ac:cxnSpMkLst>
        </pc:cxnChg>
        <pc:cxnChg chg="mod">
          <ac:chgData name="padmashreereddy22@gmail.com" userId="890bee11ac2559f8" providerId="LiveId" clId="{8D635BDE-284E-42CA-B041-E00546BE1BF4}" dt="2023-07-20T08:48:14.332" v="576"/>
          <ac:cxnSpMkLst>
            <pc:docMk/>
            <pc:sldMk cId="2045573516" sldId="1061"/>
            <ac:cxnSpMk id="191" creationId="{8508A2B7-09FD-41CE-AFEB-EAD7211AD7C9}"/>
          </ac:cxnSpMkLst>
        </pc:cxnChg>
        <pc:cxnChg chg="mod">
          <ac:chgData name="padmashreereddy22@gmail.com" userId="890bee11ac2559f8" providerId="LiveId" clId="{8D635BDE-284E-42CA-B041-E00546BE1BF4}" dt="2023-07-20T08:48:14.332" v="576"/>
          <ac:cxnSpMkLst>
            <pc:docMk/>
            <pc:sldMk cId="2045573516" sldId="1061"/>
            <ac:cxnSpMk id="194" creationId="{9555ACB9-9466-417B-99BC-6E40B22F1E7B}"/>
          </ac:cxnSpMkLst>
        </pc:cxnChg>
        <pc:cxnChg chg="mod">
          <ac:chgData name="padmashreereddy22@gmail.com" userId="890bee11ac2559f8" providerId="LiveId" clId="{8D635BDE-284E-42CA-B041-E00546BE1BF4}" dt="2023-07-20T08:48:14.332" v="576"/>
          <ac:cxnSpMkLst>
            <pc:docMk/>
            <pc:sldMk cId="2045573516" sldId="1061"/>
            <ac:cxnSpMk id="195" creationId="{702B5F1D-5EC9-4E97-B145-B1CC0D90FE21}"/>
          </ac:cxnSpMkLst>
        </pc:cxnChg>
        <pc:cxnChg chg="mod">
          <ac:chgData name="padmashreereddy22@gmail.com" userId="890bee11ac2559f8" providerId="LiveId" clId="{8D635BDE-284E-42CA-B041-E00546BE1BF4}" dt="2023-07-20T08:48:14.332" v="576"/>
          <ac:cxnSpMkLst>
            <pc:docMk/>
            <pc:sldMk cId="2045573516" sldId="1061"/>
            <ac:cxnSpMk id="196" creationId="{C720AED3-0C18-4820-A6D8-5877F01C9E83}"/>
          </ac:cxnSpMkLst>
        </pc:cxnChg>
        <pc:cxnChg chg="mod">
          <ac:chgData name="padmashreereddy22@gmail.com" userId="890bee11ac2559f8" providerId="LiveId" clId="{8D635BDE-284E-42CA-B041-E00546BE1BF4}" dt="2023-07-20T08:48:14.332" v="576"/>
          <ac:cxnSpMkLst>
            <pc:docMk/>
            <pc:sldMk cId="2045573516" sldId="1061"/>
            <ac:cxnSpMk id="197" creationId="{7822B138-168B-4E84-B6B0-AD07660B18DD}"/>
          </ac:cxnSpMkLst>
        </pc:cxnChg>
        <pc:cxnChg chg="mod">
          <ac:chgData name="padmashreereddy22@gmail.com" userId="890bee11ac2559f8" providerId="LiveId" clId="{8D635BDE-284E-42CA-B041-E00546BE1BF4}" dt="2023-07-20T08:48:14.332" v="576"/>
          <ac:cxnSpMkLst>
            <pc:docMk/>
            <pc:sldMk cId="2045573516" sldId="1061"/>
            <ac:cxnSpMk id="198" creationId="{216F7426-6435-492E-B1C1-F7F8B32EFD23}"/>
          </ac:cxnSpMkLst>
        </pc:cxnChg>
        <pc:cxnChg chg="mod">
          <ac:chgData name="padmashreereddy22@gmail.com" userId="890bee11ac2559f8" providerId="LiveId" clId="{8D635BDE-284E-42CA-B041-E00546BE1BF4}" dt="2023-07-20T08:48:14.332" v="576"/>
          <ac:cxnSpMkLst>
            <pc:docMk/>
            <pc:sldMk cId="2045573516" sldId="1061"/>
            <ac:cxnSpMk id="200" creationId="{F1E5629D-F96C-4F19-9034-EDF925660139}"/>
          </ac:cxnSpMkLst>
        </pc:cxnChg>
        <pc:cxnChg chg="mod">
          <ac:chgData name="padmashreereddy22@gmail.com" userId="890bee11ac2559f8" providerId="LiveId" clId="{8D635BDE-284E-42CA-B041-E00546BE1BF4}" dt="2023-07-20T08:48:14.332" v="576"/>
          <ac:cxnSpMkLst>
            <pc:docMk/>
            <pc:sldMk cId="2045573516" sldId="1061"/>
            <ac:cxnSpMk id="201" creationId="{0FB4BC88-9BB8-4034-80A2-D458BC5694F1}"/>
          </ac:cxnSpMkLst>
        </pc:cxnChg>
        <pc:cxnChg chg="mod">
          <ac:chgData name="padmashreereddy22@gmail.com" userId="890bee11ac2559f8" providerId="LiveId" clId="{8D635BDE-284E-42CA-B041-E00546BE1BF4}" dt="2023-07-20T08:48:14.332" v="576"/>
          <ac:cxnSpMkLst>
            <pc:docMk/>
            <pc:sldMk cId="2045573516" sldId="1061"/>
            <ac:cxnSpMk id="202" creationId="{573673F3-588A-423A-BB27-FADC98118AB4}"/>
          </ac:cxnSpMkLst>
        </pc:cxnChg>
        <pc:cxnChg chg="mod">
          <ac:chgData name="padmashreereddy22@gmail.com" userId="890bee11ac2559f8" providerId="LiveId" clId="{8D635BDE-284E-42CA-B041-E00546BE1BF4}" dt="2023-07-20T08:48:14.332" v="576"/>
          <ac:cxnSpMkLst>
            <pc:docMk/>
            <pc:sldMk cId="2045573516" sldId="1061"/>
            <ac:cxnSpMk id="203" creationId="{2659D0C0-633B-4E77-A201-FC56A0898AA9}"/>
          </ac:cxnSpMkLst>
        </pc:cxnChg>
        <pc:cxnChg chg="mod">
          <ac:chgData name="padmashreereddy22@gmail.com" userId="890bee11ac2559f8" providerId="LiveId" clId="{8D635BDE-284E-42CA-B041-E00546BE1BF4}" dt="2023-07-20T08:48:14.332" v="576"/>
          <ac:cxnSpMkLst>
            <pc:docMk/>
            <pc:sldMk cId="2045573516" sldId="1061"/>
            <ac:cxnSpMk id="204" creationId="{A5254BD3-D626-4417-9280-7D90AF3116CE}"/>
          </ac:cxnSpMkLst>
        </pc:cxnChg>
        <pc:cxnChg chg="mod">
          <ac:chgData name="padmashreereddy22@gmail.com" userId="890bee11ac2559f8" providerId="LiveId" clId="{8D635BDE-284E-42CA-B041-E00546BE1BF4}" dt="2023-07-20T08:48:14.332" v="576"/>
          <ac:cxnSpMkLst>
            <pc:docMk/>
            <pc:sldMk cId="2045573516" sldId="1061"/>
            <ac:cxnSpMk id="206" creationId="{13B2A5E6-813F-4055-B06E-BCBBBEA14AED}"/>
          </ac:cxnSpMkLst>
        </pc:cxnChg>
        <pc:cxnChg chg="mod">
          <ac:chgData name="padmashreereddy22@gmail.com" userId="890bee11ac2559f8" providerId="LiveId" clId="{8D635BDE-284E-42CA-B041-E00546BE1BF4}" dt="2023-07-20T08:48:14.332" v="576"/>
          <ac:cxnSpMkLst>
            <pc:docMk/>
            <pc:sldMk cId="2045573516" sldId="1061"/>
            <ac:cxnSpMk id="207" creationId="{ACA12D66-63E7-4B6C-9563-34DA89584B34}"/>
          </ac:cxnSpMkLst>
        </pc:cxnChg>
        <pc:cxnChg chg="mod">
          <ac:chgData name="padmashreereddy22@gmail.com" userId="890bee11ac2559f8" providerId="LiveId" clId="{8D635BDE-284E-42CA-B041-E00546BE1BF4}" dt="2023-07-20T08:48:14.332" v="576"/>
          <ac:cxnSpMkLst>
            <pc:docMk/>
            <pc:sldMk cId="2045573516" sldId="1061"/>
            <ac:cxnSpMk id="208" creationId="{764132D2-AE36-4E9A-86B6-1FA52B8A5258}"/>
          </ac:cxnSpMkLst>
        </pc:cxnChg>
        <pc:cxnChg chg="mod">
          <ac:chgData name="padmashreereddy22@gmail.com" userId="890bee11ac2559f8" providerId="LiveId" clId="{8D635BDE-284E-42CA-B041-E00546BE1BF4}" dt="2023-07-20T08:48:14.332" v="576"/>
          <ac:cxnSpMkLst>
            <pc:docMk/>
            <pc:sldMk cId="2045573516" sldId="1061"/>
            <ac:cxnSpMk id="209" creationId="{5B0DC2B5-2445-4553-B0B2-B9A3C9E07C73}"/>
          </ac:cxnSpMkLst>
        </pc:cxnChg>
        <pc:cxnChg chg="mod">
          <ac:chgData name="padmashreereddy22@gmail.com" userId="890bee11ac2559f8" providerId="LiveId" clId="{8D635BDE-284E-42CA-B041-E00546BE1BF4}" dt="2023-07-20T08:48:14.332" v="576"/>
          <ac:cxnSpMkLst>
            <pc:docMk/>
            <pc:sldMk cId="2045573516" sldId="1061"/>
            <ac:cxnSpMk id="210" creationId="{662239EB-E786-41C7-B858-ECE2EE3DE34B}"/>
          </ac:cxnSpMkLst>
        </pc:cxnChg>
        <pc:cxnChg chg="mod">
          <ac:chgData name="padmashreereddy22@gmail.com" userId="890bee11ac2559f8" providerId="LiveId" clId="{8D635BDE-284E-42CA-B041-E00546BE1BF4}" dt="2023-07-20T08:48:14.332" v="576"/>
          <ac:cxnSpMkLst>
            <pc:docMk/>
            <pc:sldMk cId="2045573516" sldId="1061"/>
            <ac:cxnSpMk id="211" creationId="{07F88334-AF5E-4D02-9A5B-38062AC06C7D}"/>
          </ac:cxnSpMkLst>
        </pc:cxnChg>
        <pc:cxnChg chg="mod">
          <ac:chgData name="padmashreereddy22@gmail.com" userId="890bee11ac2559f8" providerId="LiveId" clId="{8D635BDE-284E-42CA-B041-E00546BE1BF4}" dt="2023-07-20T08:48:14.332" v="576"/>
          <ac:cxnSpMkLst>
            <pc:docMk/>
            <pc:sldMk cId="2045573516" sldId="1061"/>
            <ac:cxnSpMk id="212" creationId="{7F6D88B7-EEC1-46EF-AC0D-2DBC6BC06434}"/>
          </ac:cxnSpMkLst>
        </pc:cxnChg>
        <pc:cxnChg chg="mod">
          <ac:chgData name="padmashreereddy22@gmail.com" userId="890bee11ac2559f8" providerId="LiveId" clId="{8D635BDE-284E-42CA-B041-E00546BE1BF4}" dt="2023-07-20T08:48:14.332" v="576"/>
          <ac:cxnSpMkLst>
            <pc:docMk/>
            <pc:sldMk cId="2045573516" sldId="1061"/>
            <ac:cxnSpMk id="213" creationId="{F611E26A-6929-4576-BB80-B59BACCC37E4}"/>
          </ac:cxnSpMkLst>
        </pc:cxnChg>
        <pc:cxnChg chg="mod">
          <ac:chgData name="padmashreereddy22@gmail.com" userId="890bee11ac2559f8" providerId="LiveId" clId="{8D635BDE-284E-42CA-B041-E00546BE1BF4}" dt="2023-07-20T08:48:14.332" v="576"/>
          <ac:cxnSpMkLst>
            <pc:docMk/>
            <pc:sldMk cId="2045573516" sldId="1061"/>
            <ac:cxnSpMk id="214" creationId="{F2AE8784-91B2-44F2-995F-8A959B015BA6}"/>
          </ac:cxnSpMkLst>
        </pc:cxnChg>
        <pc:cxnChg chg="mod">
          <ac:chgData name="padmashreereddy22@gmail.com" userId="890bee11ac2559f8" providerId="LiveId" clId="{8D635BDE-284E-42CA-B041-E00546BE1BF4}" dt="2023-07-20T08:48:14.332" v="576"/>
          <ac:cxnSpMkLst>
            <pc:docMk/>
            <pc:sldMk cId="2045573516" sldId="1061"/>
            <ac:cxnSpMk id="215" creationId="{E15C300D-93B4-49F3-BD18-612240E80CAB}"/>
          </ac:cxnSpMkLst>
        </pc:cxnChg>
        <pc:cxnChg chg="mod">
          <ac:chgData name="padmashreereddy22@gmail.com" userId="890bee11ac2559f8" providerId="LiveId" clId="{8D635BDE-284E-42CA-B041-E00546BE1BF4}" dt="2023-07-20T08:48:14.332" v="576"/>
          <ac:cxnSpMkLst>
            <pc:docMk/>
            <pc:sldMk cId="2045573516" sldId="1061"/>
            <ac:cxnSpMk id="216" creationId="{D4A5BEA6-B254-4AED-A378-AC4BFBDB1A61}"/>
          </ac:cxnSpMkLst>
        </pc:cxnChg>
        <pc:cxnChg chg="mod">
          <ac:chgData name="padmashreereddy22@gmail.com" userId="890bee11ac2559f8" providerId="LiveId" clId="{8D635BDE-284E-42CA-B041-E00546BE1BF4}" dt="2023-07-20T08:48:14.332" v="576"/>
          <ac:cxnSpMkLst>
            <pc:docMk/>
            <pc:sldMk cId="2045573516" sldId="1061"/>
            <ac:cxnSpMk id="217" creationId="{BD9D92DF-240C-4611-BC5F-B2D397AD6408}"/>
          </ac:cxnSpMkLst>
        </pc:cxnChg>
        <pc:cxnChg chg="mod">
          <ac:chgData name="padmashreereddy22@gmail.com" userId="890bee11ac2559f8" providerId="LiveId" clId="{8D635BDE-284E-42CA-B041-E00546BE1BF4}" dt="2023-07-20T08:48:14.332" v="576"/>
          <ac:cxnSpMkLst>
            <pc:docMk/>
            <pc:sldMk cId="2045573516" sldId="1061"/>
            <ac:cxnSpMk id="218" creationId="{383CFDD3-1E19-429E-8A34-F0FEBF675DFB}"/>
          </ac:cxnSpMkLst>
        </pc:cxnChg>
        <pc:cxnChg chg="mod">
          <ac:chgData name="padmashreereddy22@gmail.com" userId="890bee11ac2559f8" providerId="LiveId" clId="{8D635BDE-284E-42CA-B041-E00546BE1BF4}" dt="2023-07-20T08:48:14.332" v="576"/>
          <ac:cxnSpMkLst>
            <pc:docMk/>
            <pc:sldMk cId="2045573516" sldId="1061"/>
            <ac:cxnSpMk id="219" creationId="{DC614546-C067-47F8-8FBA-858232FA22F7}"/>
          </ac:cxnSpMkLst>
        </pc:cxnChg>
        <pc:cxnChg chg="mod">
          <ac:chgData name="padmashreereddy22@gmail.com" userId="890bee11ac2559f8" providerId="LiveId" clId="{8D635BDE-284E-42CA-B041-E00546BE1BF4}" dt="2023-07-20T08:48:14.332" v="576"/>
          <ac:cxnSpMkLst>
            <pc:docMk/>
            <pc:sldMk cId="2045573516" sldId="1061"/>
            <ac:cxnSpMk id="222" creationId="{EDAAA9D6-8999-4F67-AB1E-0D888730696D}"/>
          </ac:cxnSpMkLst>
        </pc:cxnChg>
        <pc:cxnChg chg="mod">
          <ac:chgData name="padmashreereddy22@gmail.com" userId="890bee11ac2559f8" providerId="LiveId" clId="{8D635BDE-284E-42CA-B041-E00546BE1BF4}" dt="2023-07-20T08:48:14.332" v="576"/>
          <ac:cxnSpMkLst>
            <pc:docMk/>
            <pc:sldMk cId="2045573516" sldId="1061"/>
            <ac:cxnSpMk id="223" creationId="{E2E5186A-4F81-43ED-969D-8EE96A645E42}"/>
          </ac:cxnSpMkLst>
        </pc:cxnChg>
        <pc:cxnChg chg="mod">
          <ac:chgData name="padmashreereddy22@gmail.com" userId="890bee11ac2559f8" providerId="LiveId" clId="{8D635BDE-284E-42CA-B041-E00546BE1BF4}" dt="2023-07-20T08:48:14.332" v="576"/>
          <ac:cxnSpMkLst>
            <pc:docMk/>
            <pc:sldMk cId="2045573516" sldId="1061"/>
            <ac:cxnSpMk id="224" creationId="{83B813B4-507A-4731-8009-C9B0A64A25D9}"/>
          </ac:cxnSpMkLst>
        </pc:cxnChg>
        <pc:cxnChg chg="mod">
          <ac:chgData name="padmashreereddy22@gmail.com" userId="890bee11ac2559f8" providerId="LiveId" clId="{8D635BDE-284E-42CA-B041-E00546BE1BF4}" dt="2023-07-20T08:48:14.332" v="576"/>
          <ac:cxnSpMkLst>
            <pc:docMk/>
            <pc:sldMk cId="2045573516" sldId="1061"/>
            <ac:cxnSpMk id="225" creationId="{8509FA7C-1AC1-497F-A554-729344F7E8BE}"/>
          </ac:cxnSpMkLst>
        </pc:cxnChg>
        <pc:cxnChg chg="mod">
          <ac:chgData name="padmashreereddy22@gmail.com" userId="890bee11ac2559f8" providerId="LiveId" clId="{8D635BDE-284E-42CA-B041-E00546BE1BF4}" dt="2023-07-20T08:48:14.332" v="576"/>
          <ac:cxnSpMkLst>
            <pc:docMk/>
            <pc:sldMk cId="2045573516" sldId="1061"/>
            <ac:cxnSpMk id="226" creationId="{55CBA2DC-16FC-420A-B144-6E290CF7F7EA}"/>
          </ac:cxnSpMkLst>
        </pc:cxnChg>
        <pc:cxnChg chg="mod">
          <ac:chgData name="padmashreereddy22@gmail.com" userId="890bee11ac2559f8" providerId="LiveId" clId="{8D635BDE-284E-42CA-B041-E00546BE1BF4}" dt="2023-07-20T08:48:14.332" v="576"/>
          <ac:cxnSpMkLst>
            <pc:docMk/>
            <pc:sldMk cId="2045573516" sldId="1061"/>
            <ac:cxnSpMk id="227" creationId="{07A367A8-B531-4218-89FA-BBD7B2E90510}"/>
          </ac:cxnSpMkLst>
        </pc:cxnChg>
        <pc:cxnChg chg="mod">
          <ac:chgData name="padmashreereddy22@gmail.com" userId="890bee11ac2559f8" providerId="LiveId" clId="{8D635BDE-284E-42CA-B041-E00546BE1BF4}" dt="2023-07-20T08:48:14.332" v="576"/>
          <ac:cxnSpMkLst>
            <pc:docMk/>
            <pc:sldMk cId="2045573516" sldId="1061"/>
            <ac:cxnSpMk id="228" creationId="{1719F8C1-A05A-4D92-8915-D14ABD8316A0}"/>
          </ac:cxnSpMkLst>
        </pc:cxnChg>
        <pc:cxnChg chg="mod">
          <ac:chgData name="padmashreereddy22@gmail.com" userId="890bee11ac2559f8" providerId="LiveId" clId="{8D635BDE-284E-42CA-B041-E00546BE1BF4}" dt="2023-07-20T08:48:14.332" v="576"/>
          <ac:cxnSpMkLst>
            <pc:docMk/>
            <pc:sldMk cId="2045573516" sldId="1061"/>
            <ac:cxnSpMk id="229" creationId="{2750783F-41CF-45D3-B963-EB075F427B39}"/>
          </ac:cxnSpMkLst>
        </pc:cxnChg>
        <pc:cxnChg chg="mod">
          <ac:chgData name="padmashreereddy22@gmail.com" userId="890bee11ac2559f8" providerId="LiveId" clId="{8D635BDE-284E-42CA-B041-E00546BE1BF4}" dt="2023-07-20T08:48:14.332" v="576"/>
          <ac:cxnSpMkLst>
            <pc:docMk/>
            <pc:sldMk cId="2045573516" sldId="1061"/>
            <ac:cxnSpMk id="230" creationId="{D637E183-7215-4D85-93AB-6086D7CFB89D}"/>
          </ac:cxnSpMkLst>
        </pc:cxnChg>
        <pc:cxnChg chg="mod">
          <ac:chgData name="padmashreereddy22@gmail.com" userId="890bee11ac2559f8" providerId="LiveId" clId="{8D635BDE-284E-42CA-B041-E00546BE1BF4}" dt="2023-07-20T08:48:14.332" v="576"/>
          <ac:cxnSpMkLst>
            <pc:docMk/>
            <pc:sldMk cId="2045573516" sldId="1061"/>
            <ac:cxnSpMk id="231" creationId="{816CF437-500B-490A-B67E-66AF49722845}"/>
          </ac:cxnSpMkLst>
        </pc:cxnChg>
        <pc:cxnChg chg="mod">
          <ac:chgData name="padmashreereddy22@gmail.com" userId="890bee11ac2559f8" providerId="LiveId" clId="{8D635BDE-284E-42CA-B041-E00546BE1BF4}" dt="2023-07-20T08:48:14.332" v="576"/>
          <ac:cxnSpMkLst>
            <pc:docMk/>
            <pc:sldMk cId="2045573516" sldId="1061"/>
            <ac:cxnSpMk id="232" creationId="{EFE38610-9F23-47FD-896C-FA892C812265}"/>
          </ac:cxnSpMkLst>
        </pc:cxnChg>
        <pc:cxnChg chg="mod">
          <ac:chgData name="padmashreereddy22@gmail.com" userId="890bee11ac2559f8" providerId="LiveId" clId="{8D635BDE-284E-42CA-B041-E00546BE1BF4}" dt="2023-07-20T08:48:14.332" v="576"/>
          <ac:cxnSpMkLst>
            <pc:docMk/>
            <pc:sldMk cId="2045573516" sldId="1061"/>
            <ac:cxnSpMk id="233" creationId="{24E689D7-18A2-45AF-93B3-08488D78FC9D}"/>
          </ac:cxnSpMkLst>
        </pc:cxnChg>
        <pc:cxnChg chg="mod">
          <ac:chgData name="padmashreereddy22@gmail.com" userId="890bee11ac2559f8" providerId="LiveId" clId="{8D635BDE-284E-42CA-B041-E00546BE1BF4}" dt="2023-07-20T08:48:14.332" v="576"/>
          <ac:cxnSpMkLst>
            <pc:docMk/>
            <pc:sldMk cId="2045573516" sldId="1061"/>
            <ac:cxnSpMk id="234" creationId="{421C348F-748C-484E-B7DB-6621D476F72F}"/>
          </ac:cxnSpMkLst>
        </pc:cxnChg>
        <pc:cxnChg chg="mod">
          <ac:chgData name="padmashreereddy22@gmail.com" userId="890bee11ac2559f8" providerId="LiveId" clId="{8D635BDE-284E-42CA-B041-E00546BE1BF4}" dt="2023-07-20T08:48:14.332" v="576"/>
          <ac:cxnSpMkLst>
            <pc:docMk/>
            <pc:sldMk cId="2045573516" sldId="1061"/>
            <ac:cxnSpMk id="235" creationId="{797F8FEA-6F67-4EEE-B9FC-38C0A945D105}"/>
          </ac:cxnSpMkLst>
        </pc:cxnChg>
        <pc:cxnChg chg="add mod">
          <ac:chgData name="padmashreereddy22@gmail.com" userId="890bee11ac2559f8" providerId="LiveId" clId="{8D635BDE-284E-42CA-B041-E00546BE1BF4}" dt="2023-07-20T08:48:14.332" v="576"/>
          <ac:cxnSpMkLst>
            <pc:docMk/>
            <pc:sldMk cId="2045573516" sldId="1061"/>
            <ac:cxnSpMk id="241" creationId="{9B3FAE59-8E7A-4A6F-992D-BC53F67ECB6B}"/>
          </ac:cxnSpMkLst>
        </pc:cxnChg>
        <pc:cxnChg chg="add mod">
          <ac:chgData name="padmashreereddy22@gmail.com" userId="890bee11ac2559f8" providerId="LiveId" clId="{8D635BDE-284E-42CA-B041-E00546BE1BF4}" dt="2023-07-20T08:48:14.332" v="576"/>
          <ac:cxnSpMkLst>
            <pc:docMk/>
            <pc:sldMk cId="2045573516" sldId="1061"/>
            <ac:cxnSpMk id="242" creationId="{F7A70333-F2B4-4700-BD1C-BAB45D25EE39}"/>
          </ac:cxnSpMkLst>
        </pc:cxnChg>
        <pc:cxnChg chg="add mod">
          <ac:chgData name="padmashreereddy22@gmail.com" userId="890bee11ac2559f8" providerId="LiveId" clId="{8D635BDE-284E-42CA-B041-E00546BE1BF4}" dt="2023-07-20T08:48:14.332" v="576"/>
          <ac:cxnSpMkLst>
            <pc:docMk/>
            <pc:sldMk cId="2045573516" sldId="1061"/>
            <ac:cxnSpMk id="244" creationId="{B8D624EC-044C-4AF9-A837-CD300959D50B}"/>
          </ac:cxnSpMkLst>
        </pc:cxnChg>
        <pc:cxnChg chg="add mod">
          <ac:chgData name="padmashreereddy22@gmail.com" userId="890bee11ac2559f8" providerId="LiveId" clId="{8D635BDE-284E-42CA-B041-E00546BE1BF4}" dt="2023-07-20T08:48:14.332" v="576"/>
          <ac:cxnSpMkLst>
            <pc:docMk/>
            <pc:sldMk cId="2045573516" sldId="1061"/>
            <ac:cxnSpMk id="267" creationId="{EB4ED114-4B93-40A3-8619-B463861EE5B0}"/>
          </ac:cxnSpMkLst>
        </pc:cxnChg>
        <pc:cxnChg chg="add mod">
          <ac:chgData name="padmashreereddy22@gmail.com" userId="890bee11ac2559f8" providerId="LiveId" clId="{8D635BDE-284E-42CA-B041-E00546BE1BF4}" dt="2023-07-20T08:48:14.332" v="576"/>
          <ac:cxnSpMkLst>
            <pc:docMk/>
            <pc:sldMk cId="2045573516" sldId="1061"/>
            <ac:cxnSpMk id="268" creationId="{F09096C0-8622-4616-AF65-04FD0DB47487}"/>
          </ac:cxnSpMkLst>
        </pc:cxnChg>
        <pc:cxnChg chg="add mod">
          <ac:chgData name="padmashreereddy22@gmail.com" userId="890bee11ac2559f8" providerId="LiveId" clId="{8D635BDE-284E-42CA-B041-E00546BE1BF4}" dt="2023-07-20T08:48:14.332" v="576"/>
          <ac:cxnSpMkLst>
            <pc:docMk/>
            <pc:sldMk cId="2045573516" sldId="1061"/>
            <ac:cxnSpMk id="269" creationId="{8A9C5061-225B-4ACC-A0BF-5E191C24C5EF}"/>
          </ac:cxnSpMkLst>
        </pc:cxnChg>
        <pc:cxnChg chg="mod">
          <ac:chgData name="padmashreereddy22@gmail.com" userId="890bee11ac2559f8" providerId="LiveId" clId="{8D635BDE-284E-42CA-B041-E00546BE1BF4}" dt="2023-07-20T08:48:14.332" v="576"/>
          <ac:cxnSpMkLst>
            <pc:docMk/>
            <pc:sldMk cId="2045573516" sldId="1061"/>
            <ac:cxnSpMk id="271" creationId="{C3D4D24A-D977-48B6-A4AB-DF27A0621D78}"/>
          </ac:cxnSpMkLst>
        </pc:cxnChg>
        <pc:cxnChg chg="mod">
          <ac:chgData name="padmashreereddy22@gmail.com" userId="890bee11ac2559f8" providerId="LiveId" clId="{8D635BDE-284E-42CA-B041-E00546BE1BF4}" dt="2023-07-20T08:48:14.332" v="576"/>
          <ac:cxnSpMkLst>
            <pc:docMk/>
            <pc:sldMk cId="2045573516" sldId="1061"/>
            <ac:cxnSpMk id="272" creationId="{C48C0755-B1E7-4FAA-AE77-8B57A3581CF6}"/>
          </ac:cxnSpMkLst>
        </pc:cxnChg>
        <pc:cxnChg chg="mod">
          <ac:chgData name="padmashreereddy22@gmail.com" userId="890bee11ac2559f8" providerId="LiveId" clId="{8D635BDE-284E-42CA-B041-E00546BE1BF4}" dt="2023-07-20T08:48:14.332" v="576"/>
          <ac:cxnSpMkLst>
            <pc:docMk/>
            <pc:sldMk cId="2045573516" sldId="1061"/>
            <ac:cxnSpMk id="273" creationId="{78C98C1D-60D2-4EDF-9F11-C09E2D653D6D}"/>
          </ac:cxnSpMkLst>
        </pc:cxnChg>
        <pc:cxnChg chg="mod">
          <ac:chgData name="padmashreereddy22@gmail.com" userId="890bee11ac2559f8" providerId="LiveId" clId="{8D635BDE-284E-42CA-B041-E00546BE1BF4}" dt="2023-07-20T08:48:14.332" v="576"/>
          <ac:cxnSpMkLst>
            <pc:docMk/>
            <pc:sldMk cId="2045573516" sldId="1061"/>
            <ac:cxnSpMk id="274" creationId="{4C272EBB-68B3-4E96-BB50-FD565239E8C1}"/>
          </ac:cxnSpMkLst>
        </pc:cxnChg>
        <pc:cxnChg chg="mod">
          <ac:chgData name="padmashreereddy22@gmail.com" userId="890bee11ac2559f8" providerId="LiveId" clId="{8D635BDE-284E-42CA-B041-E00546BE1BF4}" dt="2023-07-20T08:48:14.332" v="576"/>
          <ac:cxnSpMkLst>
            <pc:docMk/>
            <pc:sldMk cId="2045573516" sldId="1061"/>
            <ac:cxnSpMk id="275" creationId="{BCE040E0-6E43-4FAA-B733-CC06E95D004D}"/>
          </ac:cxnSpMkLst>
        </pc:cxnChg>
        <pc:cxnChg chg="mod">
          <ac:chgData name="padmashreereddy22@gmail.com" userId="890bee11ac2559f8" providerId="LiveId" clId="{8D635BDE-284E-42CA-B041-E00546BE1BF4}" dt="2023-07-20T08:48:14.332" v="576"/>
          <ac:cxnSpMkLst>
            <pc:docMk/>
            <pc:sldMk cId="2045573516" sldId="1061"/>
            <ac:cxnSpMk id="276" creationId="{D0E42DA7-E5B6-4F06-BDA6-A50F636075EC}"/>
          </ac:cxnSpMkLst>
        </pc:cxnChg>
        <pc:cxnChg chg="mod">
          <ac:chgData name="padmashreereddy22@gmail.com" userId="890bee11ac2559f8" providerId="LiveId" clId="{8D635BDE-284E-42CA-B041-E00546BE1BF4}" dt="2023-07-20T08:48:14.332" v="576"/>
          <ac:cxnSpMkLst>
            <pc:docMk/>
            <pc:sldMk cId="2045573516" sldId="1061"/>
            <ac:cxnSpMk id="277" creationId="{CAFFEFA4-7D3D-4476-A5CF-C426C5F7AFF8}"/>
          </ac:cxnSpMkLst>
        </pc:cxnChg>
        <pc:cxnChg chg="mod">
          <ac:chgData name="padmashreereddy22@gmail.com" userId="890bee11ac2559f8" providerId="LiveId" clId="{8D635BDE-284E-42CA-B041-E00546BE1BF4}" dt="2023-07-20T08:48:14.332" v="576"/>
          <ac:cxnSpMkLst>
            <pc:docMk/>
            <pc:sldMk cId="2045573516" sldId="1061"/>
            <ac:cxnSpMk id="278" creationId="{C8B64D27-F775-4F55-80CE-38A81D0A32AC}"/>
          </ac:cxnSpMkLst>
        </pc:cxnChg>
        <pc:cxnChg chg="mod">
          <ac:chgData name="padmashreereddy22@gmail.com" userId="890bee11ac2559f8" providerId="LiveId" clId="{8D635BDE-284E-42CA-B041-E00546BE1BF4}" dt="2023-07-20T08:48:14.332" v="576"/>
          <ac:cxnSpMkLst>
            <pc:docMk/>
            <pc:sldMk cId="2045573516" sldId="1061"/>
            <ac:cxnSpMk id="279" creationId="{191BAC07-1C2B-4A2B-91EE-300FD2B0C2D0}"/>
          </ac:cxnSpMkLst>
        </pc:cxnChg>
        <pc:cxnChg chg="mod">
          <ac:chgData name="padmashreereddy22@gmail.com" userId="890bee11ac2559f8" providerId="LiveId" clId="{8D635BDE-284E-42CA-B041-E00546BE1BF4}" dt="2023-07-20T08:48:14.332" v="576"/>
          <ac:cxnSpMkLst>
            <pc:docMk/>
            <pc:sldMk cId="2045573516" sldId="1061"/>
            <ac:cxnSpMk id="280" creationId="{440863B2-54AB-4588-99B2-DACE796D6956}"/>
          </ac:cxnSpMkLst>
        </pc:cxnChg>
        <pc:cxnChg chg="mod">
          <ac:chgData name="padmashreereddy22@gmail.com" userId="890bee11ac2559f8" providerId="LiveId" clId="{8D635BDE-284E-42CA-B041-E00546BE1BF4}" dt="2023-07-20T08:48:14.332" v="576"/>
          <ac:cxnSpMkLst>
            <pc:docMk/>
            <pc:sldMk cId="2045573516" sldId="1061"/>
            <ac:cxnSpMk id="281" creationId="{FDFC488B-8EF0-4801-80B5-A193BE949325}"/>
          </ac:cxnSpMkLst>
        </pc:cxnChg>
        <pc:cxnChg chg="mod">
          <ac:chgData name="padmashreereddy22@gmail.com" userId="890bee11ac2559f8" providerId="LiveId" clId="{8D635BDE-284E-42CA-B041-E00546BE1BF4}" dt="2023-07-20T08:48:14.332" v="576"/>
          <ac:cxnSpMkLst>
            <pc:docMk/>
            <pc:sldMk cId="2045573516" sldId="1061"/>
            <ac:cxnSpMk id="282" creationId="{FDC507EE-7596-4DFE-A1CE-81FCC55BFD3C}"/>
          </ac:cxnSpMkLst>
        </pc:cxnChg>
        <pc:cxnChg chg="mod">
          <ac:chgData name="padmashreereddy22@gmail.com" userId="890bee11ac2559f8" providerId="LiveId" clId="{8D635BDE-284E-42CA-B041-E00546BE1BF4}" dt="2023-07-20T08:48:14.332" v="576"/>
          <ac:cxnSpMkLst>
            <pc:docMk/>
            <pc:sldMk cId="2045573516" sldId="1061"/>
            <ac:cxnSpMk id="283" creationId="{3EEFD4A4-7597-4B1D-85A9-CE239F52636D}"/>
          </ac:cxnSpMkLst>
        </pc:cxnChg>
        <pc:cxnChg chg="mod">
          <ac:chgData name="padmashreereddy22@gmail.com" userId="890bee11ac2559f8" providerId="LiveId" clId="{8D635BDE-284E-42CA-B041-E00546BE1BF4}" dt="2023-07-20T08:48:14.332" v="576"/>
          <ac:cxnSpMkLst>
            <pc:docMk/>
            <pc:sldMk cId="2045573516" sldId="1061"/>
            <ac:cxnSpMk id="284" creationId="{5E199BEF-F089-4CC1-9046-857AECBA766A}"/>
          </ac:cxnSpMkLst>
        </pc:cxnChg>
        <pc:cxnChg chg="add del mod">
          <ac:chgData name="padmashreereddy22@gmail.com" userId="890bee11ac2559f8" providerId="LiveId" clId="{8D635BDE-284E-42CA-B041-E00546BE1BF4}" dt="2023-07-20T08:49:57.957" v="594" actId="478"/>
          <ac:cxnSpMkLst>
            <pc:docMk/>
            <pc:sldMk cId="2045573516" sldId="1061"/>
            <ac:cxnSpMk id="298" creationId="{6AE049CD-E147-4597-8D04-35FF02E9FD2E}"/>
          </ac:cxnSpMkLst>
        </pc:cxnChg>
        <pc:cxnChg chg="mod">
          <ac:chgData name="padmashreereddy22@gmail.com" userId="890bee11ac2559f8" providerId="LiveId" clId="{8D635BDE-284E-42CA-B041-E00546BE1BF4}" dt="2023-07-20T08:48:14.332" v="576"/>
          <ac:cxnSpMkLst>
            <pc:docMk/>
            <pc:sldMk cId="2045573516" sldId="1061"/>
            <ac:cxnSpMk id="314" creationId="{781EA14F-C044-49E5-8BAD-EA03A7D13D8D}"/>
          </ac:cxnSpMkLst>
        </pc:cxnChg>
        <pc:cxnChg chg="mod">
          <ac:chgData name="padmashreereddy22@gmail.com" userId="890bee11ac2559f8" providerId="LiveId" clId="{8D635BDE-284E-42CA-B041-E00546BE1BF4}" dt="2023-07-20T08:48:14.332" v="576"/>
          <ac:cxnSpMkLst>
            <pc:docMk/>
            <pc:sldMk cId="2045573516" sldId="1061"/>
            <ac:cxnSpMk id="316" creationId="{8AE0DBE2-AF23-4105-A197-BBD6FBD996E5}"/>
          </ac:cxnSpMkLst>
        </pc:cxnChg>
        <pc:cxnChg chg="mod">
          <ac:chgData name="padmashreereddy22@gmail.com" userId="890bee11ac2559f8" providerId="LiveId" clId="{8D635BDE-284E-42CA-B041-E00546BE1BF4}" dt="2023-07-20T08:48:14.332" v="576"/>
          <ac:cxnSpMkLst>
            <pc:docMk/>
            <pc:sldMk cId="2045573516" sldId="1061"/>
            <ac:cxnSpMk id="317" creationId="{E7E08DB7-44EA-40FE-B917-8BF175971C9A}"/>
          </ac:cxnSpMkLst>
        </pc:cxnChg>
        <pc:cxnChg chg="add mod">
          <ac:chgData name="padmashreereddy22@gmail.com" userId="890bee11ac2559f8" providerId="LiveId" clId="{8D635BDE-284E-42CA-B041-E00546BE1BF4}" dt="2023-07-20T08:48:14.332" v="576"/>
          <ac:cxnSpMkLst>
            <pc:docMk/>
            <pc:sldMk cId="2045573516" sldId="1061"/>
            <ac:cxnSpMk id="319" creationId="{328F4AF5-C9DD-4BC3-A39C-E7479BD07348}"/>
          </ac:cxnSpMkLst>
        </pc:cxnChg>
        <pc:cxnChg chg="mod">
          <ac:chgData name="padmashreereddy22@gmail.com" userId="890bee11ac2559f8" providerId="LiveId" clId="{8D635BDE-284E-42CA-B041-E00546BE1BF4}" dt="2023-07-20T08:48:14.332" v="576"/>
          <ac:cxnSpMkLst>
            <pc:docMk/>
            <pc:sldMk cId="2045573516" sldId="1061"/>
            <ac:cxnSpMk id="323" creationId="{492AE759-BDA2-43EC-A766-B3126E77DA4E}"/>
          </ac:cxnSpMkLst>
        </pc:cxnChg>
        <pc:cxnChg chg="mod">
          <ac:chgData name="padmashreereddy22@gmail.com" userId="890bee11ac2559f8" providerId="LiveId" clId="{8D635BDE-284E-42CA-B041-E00546BE1BF4}" dt="2023-07-20T08:48:14.332" v="576"/>
          <ac:cxnSpMkLst>
            <pc:docMk/>
            <pc:sldMk cId="2045573516" sldId="1061"/>
            <ac:cxnSpMk id="324" creationId="{1F7CC93D-797B-4B50-A5BE-7A1934BE419C}"/>
          </ac:cxnSpMkLst>
        </pc:cxnChg>
        <pc:cxnChg chg="mod">
          <ac:chgData name="padmashreereddy22@gmail.com" userId="890bee11ac2559f8" providerId="LiveId" clId="{8D635BDE-284E-42CA-B041-E00546BE1BF4}" dt="2023-07-20T08:48:14.332" v="576"/>
          <ac:cxnSpMkLst>
            <pc:docMk/>
            <pc:sldMk cId="2045573516" sldId="1061"/>
            <ac:cxnSpMk id="325" creationId="{3D01F0F3-CAF5-4EE6-9048-12FF4B92008D}"/>
          </ac:cxnSpMkLst>
        </pc:cxnChg>
        <pc:cxnChg chg="mod">
          <ac:chgData name="padmashreereddy22@gmail.com" userId="890bee11ac2559f8" providerId="LiveId" clId="{8D635BDE-284E-42CA-B041-E00546BE1BF4}" dt="2023-07-20T08:48:14.332" v="576"/>
          <ac:cxnSpMkLst>
            <pc:docMk/>
            <pc:sldMk cId="2045573516" sldId="1061"/>
            <ac:cxnSpMk id="326" creationId="{A1D97217-24D4-423F-A153-23F2FDC11214}"/>
          </ac:cxnSpMkLst>
        </pc:cxnChg>
        <pc:cxnChg chg="mod">
          <ac:chgData name="padmashreereddy22@gmail.com" userId="890bee11ac2559f8" providerId="LiveId" clId="{8D635BDE-284E-42CA-B041-E00546BE1BF4}" dt="2023-07-20T08:48:14.332" v="576"/>
          <ac:cxnSpMkLst>
            <pc:docMk/>
            <pc:sldMk cId="2045573516" sldId="1061"/>
            <ac:cxnSpMk id="327" creationId="{AB68B6BF-6296-4968-B2AB-62A65716ADD7}"/>
          </ac:cxnSpMkLst>
        </pc:cxnChg>
        <pc:cxnChg chg="mod">
          <ac:chgData name="padmashreereddy22@gmail.com" userId="890bee11ac2559f8" providerId="LiveId" clId="{8D635BDE-284E-42CA-B041-E00546BE1BF4}" dt="2023-07-20T08:48:14.332" v="576"/>
          <ac:cxnSpMkLst>
            <pc:docMk/>
            <pc:sldMk cId="2045573516" sldId="1061"/>
            <ac:cxnSpMk id="329" creationId="{AB3B69C9-5E2C-4986-9E8E-74F0350AAFD3}"/>
          </ac:cxnSpMkLst>
        </pc:cxnChg>
        <pc:cxnChg chg="mod">
          <ac:chgData name="padmashreereddy22@gmail.com" userId="890bee11ac2559f8" providerId="LiveId" clId="{8D635BDE-284E-42CA-B041-E00546BE1BF4}" dt="2023-07-20T08:48:14.332" v="576"/>
          <ac:cxnSpMkLst>
            <pc:docMk/>
            <pc:sldMk cId="2045573516" sldId="1061"/>
            <ac:cxnSpMk id="330" creationId="{C31FBEF7-5516-4295-B141-487140D66E42}"/>
          </ac:cxnSpMkLst>
        </pc:cxnChg>
        <pc:cxnChg chg="mod">
          <ac:chgData name="padmashreereddy22@gmail.com" userId="890bee11ac2559f8" providerId="LiveId" clId="{8D635BDE-284E-42CA-B041-E00546BE1BF4}" dt="2023-07-20T08:48:14.332" v="576"/>
          <ac:cxnSpMkLst>
            <pc:docMk/>
            <pc:sldMk cId="2045573516" sldId="1061"/>
            <ac:cxnSpMk id="331" creationId="{BDED8EFF-C0C0-4AE7-8C2E-7A57AF09D9D8}"/>
          </ac:cxnSpMkLst>
        </pc:cxnChg>
        <pc:cxnChg chg="mod">
          <ac:chgData name="padmashreereddy22@gmail.com" userId="890bee11ac2559f8" providerId="LiveId" clId="{8D635BDE-284E-42CA-B041-E00546BE1BF4}" dt="2023-07-20T08:48:14.332" v="576"/>
          <ac:cxnSpMkLst>
            <pc:docMk/>
            <pc:sldMk cId="2045573516" sldId="1061"/>
            <ac:cxnSpMk id="332" creationId="{C5C185C2-B5C9-4BC2-9EB8-32CE988330A0}"/>
          </ac:cxnSpMkLst>
        </pc:cxnChg>
        <pc:cxnChg chg="mod">
          <ac:chgData name="padmashreereddy22@gmail.com" userId="890bee11ac2559f8" providerId="LiveId" clId="{8D635BDE-284E-42CA-B041-E00546BE1BF4}" dt="2023-07-20T08:48:14.332" v="576"/>
          <ac:cxnSpMkLst>
            <pc:docMk/>
            <pc:sldMk cId="2045573516" sldId="1061"/>
            <ac:cxnSpMk id="333" creationId="{F729E457-DFF4-4852-ABDA-6A7D292BB561}"/>
          </ac:cxnSpMkLst>
        </pc:cxnChg>
        <pc:cxnChg chg="add del mod">
          <ac:chgData name="padmashreereddy22@gmail.com" userId="890bee11ac2559f8" providerId="LiveId" clId="{8D635BDE-284E-42CA-B041-E00546BE1BF4}" dt="2023-07-20T08:50:02.822" v="596" actId="478"/>
          <ac:cxnSpMkLst>
            <pc:docMk/>
            <pc:sldMk cId="2045573516" sldId="1061"/>
            <ac:cxnSpMk id="334" creationId="{A77A3E9D-94FB-4992-A42F-D5235EFB1FD9}"/>
          </ac:cxnSpMkLst>
        </pc:cxnChg>
        <pc:cxnChg chg="add mod">
          <ac:chgData name="padmashreereddy22@gmail.com" userId="890bee11ac2559f8" providerId="LiveId" clId="{8D635BDE-284E-42CA-B041-E00546BE1BF4}" dt="2023-07-20T08:48:14.332" v="576"/>
          <ac:cxnSpMkLst>
            <pc:docMk/>
            <pc:sldMk cId="2045573516" sldId="1061"/>
            <ac:cxnSpMk id="335" creationId="{BEE5910B-7668-4A66-A5ED-A0639AA0A0FC}"/>
          </ac:cxnSpMkLst>
        </pc:cxnChg>
        <pc:cxnChg chg="add mod">
          <ac:chgData name="padmashreereddy22@gmail.com" userId="890bee11ac2559f8" providerId="LiveId" clId="{8D635BDE-284E-42CA-B041-E00546BE1BF4}" dt="2023-07-20T08:48:14.332" v="576"/>
          <ac:cxnSpMkLst>
            <pc:docMk/>
            <pc:sldMk cId="2045573516" sldId="1061"/>
            <ac:cxnSpMk id="336" creationId="{7C655F1F-353B-47C5-92B1-38C19E7D2743}"/>
          </ac:cxnSpMkLst>
        </pc:cxnChg>
        <pc:cxnChg chg="add mod">
          <ac:chgData name="padmashreereddy22@gmail.com" userId="890bee11ac2559f8" providerId="LiveId" clId="{8D635BDE-284E-42CA-B041-E00546BE1BF4}" dt="2023-07-20T08:48:14.332" v="576"/>
          <ac:cxnSpMkLst>
            <pc:docMk/>
            <pc:sldMk cId="2045573516" sldId="1061"/>
            <ac:cxnSpMk id="339" creationId="{0D910980-6FE2-49F4-8AB0-DC0F09FAA350}"/>
          </ac:cxnSpMkLst>
        </pc:cxnChg>
        <pc:cxnChg chg="add mod">
          <ac:chgData name="padmashreereddy22@gmail.com" userId="890bee11ac2559f8" providerId="LiveId" clId="{8D635BDE-284E-42CA-B041-E00546BE1BF4}" dt="2023-07-20T08:48:14.332" v="576"/>
          <ac:cxnSpMkLst>
            <pc:docMk/>
            <pc:sldMk cId="2045573516" sldId="1061"/>
            <ac:cxnSpMk id="340" creationId="{D62E203A-67E1-4129-A4C4-2130ACDE62DD}"/>
          </ac:cxnSpMkLst>
        </pc:cxnChg>
        <pc:cxnChg chg="add mod">
          <ac:chgData name="padmashreereddy22@gmail.com" userId="890bee11ac2559f8" providerId="LiveId" clId="{8D635BDE-284E-42CA-B041-E00546BE1BF4}" dt="2023-07-20T08:48:14.332" v="576"/>
          <ac:cxnSpMkLst>
            <pc:docMk/>
            <pc:sldMk cId="2045573516" sldId="1061"/>
            <ac:cxnSpMk id="344" creationId="{1205B3ED-1CB4-4B4C-B0F0-C8853BD38661}"/>
          </ac:cxnSpMkLst>
        </pc:cxnChg>
        <pc:cxnChg chg="add mod">
          <ac:chgData name="padmashreereddy22@gmail.com" userId="890bee11ac2559f8" providerId="LiveId" clId="{8D635BDE-284E-42CA-B041-E00546BE1BF4}" dt="2023-07-20T08:48:14.332" v="576"/>
          <ac:cxnSpMkLst>
            <pc:docMk/>
            <pc:sldMk cId="2045573516" sldId="1061"/>
            <ac:cxnSpMk id="345" creationId="{F48F5EDD-E58F-47FA-AD41-7DEA2AE6789D}"/>
          </ac:cxnSpMkLst>
        </pc:cxnChg>
        <pc:cxnChg chg="add mod">
          <ac:chgData name="padmashreereddy22@gmail.com" userId="890bee11ac2559f8" providerId="LiveId" clId="{8D635BDE-284E-42CA-B041-E00546BE1BF4}" dt="2023-07-20T08:48:14.332" v="576"/>
          <ac:cxnSpMkLst>
            <pc:docMk/>
            <pc:sldMk cId="2045573516" sldId="1061"/>
            <ac:cxnSpMk id="347" creationId="{508B909D-1C37-4235-954B-342E681EC95F}"/>
          </ac:cxnSpMkLst>
        </pc:cxnChg>
        <pc:cxnChg chg="mod">
          <ac:chgData name="padmashreereddy22@gmail.com" userId="890bee11ac2559f8" providerId="LiveId" clId="{8D635BDE-284E-42CA-B041-E00546BE1BF4}" dt="2023-07-20T08:48:28.921" v="578"/>
          <ac:cxnSpMkLst>
            <pc:docMk/>
            <pc:sldMk cId="2045573516" sldId="1061"/>
            <ac:cxnSpMk id="353" creationId="{AFC3E4A6-4B6D-4F5F-8E2F-EF2D6048A5D7}"/>
          </ac:cxnSpMkLst>
        </pc:cxnChg>
        <pc:cxnChg chg="mod">
          <ac:chgData name="padmashreereddy22@gmail.com" userId="890bee11ac2559f8" providerId="LiveId" clId="{8D635BDE-284E-42CA-B041-E00546BE1BF4}" dt="2023-07-20T08:48:28.921" v="578"/>
          <ac:cxnSpMkLst>
            <pc:docMk/>
            <pc:sldMk cId="2045573516" sldId="1061"/>
            <ac:cxnSpMk id="354" creationId="{EEE0C78F-E98C-485A-9208-7C242A1A0782}"/>
          </ac:cxnSpMkLst>
        </pc:cxnChg>
        <pc:cxnChg chg="mod">
          <ac:chgData name="padmashreereddy22@gmail.com" userId="890bee11ac2559f8" providerId="LiveId" clId="{8D635BDE-284E-42CA-B041-E00546BE1BF4}" dt="2023-07-20T08:48:28.921" v="578"/>
          <ac:cxnSpMkLst>
            <pc:docMk/>
            <pc:sldMk cId="2045573516" sldId="1061"/>
            <ac:cxnSpMk id="355" creationId="{3145AD88-EF52-444D-8952-3B2C0B803DF7}"/>
          </ac:cxnSpMkLst>
        </pc:cxnChg>
        <pc:cxnChg chg="mod">
          <ac:chgData name="padmashreereddy22@gmail.com" userId="890bee11ac2559f8" providerId="LiveId" clId="{8D635BDE-284E-42CA-B041-E00546BE1BF4}" dt="2023-07-20T08:48:28.921" v="578"/>
          <ac:cxnSpMkLst>
            <pc:docMk/>
            <pc:sldMk cId="2045573516" sldId="1061"/>
            <ac:cxnSpMk id="356" creationId="{CAE6F88D-7E13-4230-8763-5A6B91F23A46}"/>
          </ac:cxnSpMkLst>
        </pc:cxnChg>
        <pc:cxnChg chg="mod">
          <ac:chgData name="padmashreereddy22@gmail.com" userId="890bee11ac2559f8" providerId="LiveId" clId="{8D635BDE-284E-42CA-B041-E00546BE1BF4}" dt="2023-07-20T08:48:28.921" v="578"/>
          <ac:cxnSpMkLst>
            <pc:docMk/>
            <pc:sldMk cId="2045573516" sldId="1061"/>
            <ac:cxnSpMk id="357" creationId="{494AEC88-4652-41C8-9D33-88039CE3A708}"/>
          </ac:cxnSpMkLst>
        </pc:cxnChg>
        <pc:cxnChg chg="mod">
          <ac:chgData name="padmashreereddy22@gmail.com" userId="890bee11ac2559f8" providerId="LiveId" clId="{8D635BDE-284E-42CA-B041-E00546BE1BF4}" dt="2023-07-20T08:48:28.921" v="578"/>
          <ac:cxnSpMkLst>
            <pc:docMk/>
            <pc:sldMk cId="2045573516" sldId="1061"/>
            <ac:cxnSpMk id="358" creationId="{DD258EC6-692A-4AB4-AF19-6AC3A4A8C667}"/>
          </ac:cxnSpMkLst>
        </pc:cxnChg>
        <pc:cxnChg chg="mod">
          <ac:chgData name="padmashreereddy22@gmail.com" userId="890bee11ac2559f8" providerId="LiveId" clId="{8D635BDE-284E-42CA-B041-E00546BE1BF4}" dt="2023-07-20T08:48:28.921" v="578"/>
          <ac:cxnSpMkLst>
            <pc:docMk/>
            <pc:sldMk cId="2045573516" sldId="1061"/>
            <ac:cxnSpMk id="361" creationId="{E4A591B3-4AEC-421C-8A17-1F40B33DD8A9}"/>
          </ac:cxnSpMkLst>
        </pc:cxnChg>
        <pc:cxnChg chg="mod">
          <ac:chgData name="padmashreereddy22@gmail.com" userId="890bee11ac2559f8" providerId="LiveId" clId="{8D635BDE-284E-42CA-B041-E00546BE1BF4}" dt="2023-07-20T08:48:28.921" v="578"/>
          <ac:cxnSpMkLst>
            <pc:docMk/>
            <pc:sldMk cId="2045573516" sldId="1061"/>
            <ac:cxnSpMk id="362" creationId="{92728DC8-7946-4128-BE6D-3AC8BC2E2C74}"/>
          </ac:cxnSpMkLst>
        </pc:cxnChg>
        <pc:cxnChg chg="mod">
          <ac:chgData name="padmashreereddy22@gmail.com" userId="890bee11ac2559f8" providerId="LiveId" clId="{8D635BDE-284E-42CA-B041-E00546BE1BF4}" dt="2023-07-20T08:48:28.921" v="578"/>
          <ac:cxnSpMkLst>
            <pc:docMk/>
            <pc:sldMk cId="2045573516" sldId="1061"/>
            <ac:cxnSpMk id="363" creationId="{48CFFBB8-8D7D-45FF-87E8-16C9F578DC79}"/>
          </ac:cxnSpMkLst>
        </pc:cxnChg>
        <pc:cxnChg chg="mod">
          <ac:chgData name="padmashreereddy22@gmail.com" userId="890bee11ac2559f8" providerId="LiveId" clId="{8D635BDE-284E-42CA-B041-E00546BE1BF4}" dt="2023-07-20T08:48:28.921" v="578"/>
          <ac:cxnSpMkLst>
            <pc:docMk/>
            <pc:sldMk cId="2045573516" sldId="1061"/>
            <ac:cxnSpMk id="364" creationId="{CA27D826-91AE-49D1-8FF8-48D178060E16}"/>
          </ac:cxnSpMkLst>
        </pc:cxnChg>
        <pc:cxnChg chg="mod">
          <ac:chgData name="padmashreereddy22@gmail.com" userId="890bee11ac2559f8" providerId="LiveId" clId="{8D635BDE-284E-42CA-B041-E00546BE1BF4}" dt="2023-07-20T08:48:28.921" v="578"/>
          <ac:cxnSpMkLst>
            <pc:docMk/>
            <pc:sldMk cId="2045573516" sldId="1061"/>
            <ac:cxnSpMk id="365" creationId="{9FDE94AE-5DE7-49C2-BD0A-A20BBE6B36FC}"/>
          </ac:cxnSpMkLst>
        </pc:cxnChg>
        <pc:cxnChg chg="mod">
          <ac:chgData name="padmashreereddy22@gmail.com" userId="890bee11ac2559f8" providerId="LiveId" clId="{8D635BDE-284E-42CA-B041-E00546BE1BF4}" dt="2023-07-20T08:48:28.921" v="578"/>
          <ac:cxnSpMkLst>
            <pc:docMk/>
            <pc:sldMk cId="2045573516" sldId="1061"/>
            <ac:cxnSpMk id="367" creationId="{A5CA017A-BD7C-48FF-A28D-3C13954820AA}"/>
          </ac:cxnSpMkLst>
        </pc:cxnChg>
        <pc:cxnChg chg="mod">
          <ac:chgData name="padmashreereddy22@gmail.com" userId="890bee11ac2559f8" providerId="LiveId" clId="{8D635BDE-284E-42CA-B041-E00546BE1BF4}" dt="2023-07-20T08:48:28.921" v="578"/>
          <ac:cxnSpMkLst>
            <pc:docMk/>
            <pc:sldMk cId="2045573516" sldId="1061"/>
            <ac:cxnSpMk id="368" creationId="{8997D8E1-E2E0-4855-8A81-FBC6263D5DEA}"/>
          </ac:cxnSpMkLst>
        </pc:cxnChg>
        <pc:cxnChg chg="mod">
          <ac:chgData name="padmashreereddy22@gmail.com" userId="890bee11ac2559f8" providerId="LiveId" clId="{8D635BDE-284E-42CA-B041-E00546BE1BF4}" dt="2023-07-20T08:48:28.921" v="578"/>
          <ac:cxnSpMkLst>
            <pc:docMk/>
            <pc:sldMk cId="2045573516" sldId="1061"/>
            <ac:cxnSpMk id="369" creationId="{F993D774-7359-4C83-BD0B-F1D4CF555361}"/>
          </ac:cxnSpMkLst>
        </pc:cxnChg>
        <pc:cxnChg chg="mod">
          <ac:chgData name="padmashreereddy22@gmail.com" userId="890bee11ac2559f8" providerId="LiveId" clId="{8D635BDE-284E-42CA-B041-E00546BE1BF4}" dt="2023-07-20T08:48:28.921" v="578"/>
          <ac:cxnSpMkLst>
            <pc:docMk/>
            <pc:sldMk cId="2045573516" sldId="1061"/>
            <ac:cxnSpMk id="370" creationId="{27EBF01A-4EC6-4067-8F24-645A1467D834}"/>
          </ac:cxnSpMkLst>
        </pc:cxnChg>
        <pc:cxnChg chg="mod">
          <ac:chgData name="padmashreereddy22@gmail.com" userId="890bee11ac2559f8" providerId="LiveId" clId="{8D635BDE-284E-42CA-B041-E00546BE1BF4}" dt="2023-07-20T08:48:28.921" v="578"/>
          <ac:cxnSpMkLst>
            <pc:docMk/>
            <pc:sldMk cId="2045573516" sldId="1061"/>
            <ac:cxnSpMk id="371" creationId="{8EB66A95-390F-44AE-8802-ECD664BE1C0A}"/>
          </ac:cxnSpMkLst>
        </pc:cxnChg>
        <pc:cxnChg chg="mod">
          <ac:chgData name="padmashreereddy22@gmail.com" userId="890bee11ac2559f8" providerId="LiveId" clId="{8D635BDE-284E-42CA-B041-E00546BE1BF4}" dt="2023-07-20T08:49:18.200" v="585"/>
          <ac:cxnSpMkLst>
            <pc:docMk/>
            <pc:sldMk cId="2045573516" sldId="1061"/>
            <ac:cxnSpMk id="373" creationId="{B2F76669-3267-44BA-A884-8CAEED5A188B}"/>
          </ac:cxnSpMkLst>
        </pc:cxnChg>
        <pc:cxnChg chg="mod">
          <ac:chgData name="padmashreereddy22@gmail.com" userId="890bee11ac2559f8" providerId="LiveId" clId="{8D635BDE-284E-42CA-B041-E00546BE1BF4}" dt="2023-07-20T08:49:18.200" v="585"/>
          <ac:cxnSpMkLst>
            <pc:docMk/>
            <pc:sldMk cId="2045573516" sldId="1061"/>
            <ac:cxnSpMk id="380" creationId="{14EF94DE-6F2B-4E75-96D9-4B84F9AAC4E7}"/>
          </ac:cxnSpMkLst>
        </pc:cxnChg>
        <pc:cxnChg chg="mod">
          <ac:chgData name="padmashreereddy22@gmail.com" userId="890bee11ac2559f8" providerId="LiveId" clId="{8D635BDE-284E-42CA-B041-E00546BE1BF4}" dt="2023-07-20T08:49:18.200" v="585"/>
          <ac:cxnSpMkLst>
            <pc:docMk/>
            <pc:sldMk cId="2045573516" sldId="1061"/>
            <ac:cxnSpMk id="381" creationId="{DD785CBB-2FD6-428E-B4C8-340A89E71883}"/>
          </ac:cxnSpMkLst>
        </pc:cxnChg>
        <pc:cxnChg chg="mod">
          <ac:chgData name="padmashreereddy22@gmail.com" userId="890bee11ac2559f8" providerId="LiveId" clId="{8D635BDE-284E-42CA-B041-E00546BE1BF4}" dt="2023-07-20T08:49:18.200" v="585"/>
          <ac:cxnSpMkLst>
            <pc:docMk/>
            <pc:sldMk cId="2045573516" sldId="1061"/>
            <ac:cxnSpMk id="382" creationId="{5F387121-578D-4784-B70A-4229D8389106}"/>
          </ac:cxnSpMkLst>
        </pc:cxnChg>
        <pc:cxnChg chg="mod">
          <ac:chgData name="padmashreereddy22@gmail.com" userId="890bee11ac2559f8" providerId="LiveId" clId="{8D635BDE-284E-42CA-B041-E00546BE1BF4}" dt="2023-07-20T08:49:18.200" v="585"/>
          <ac:cxnSpMkLst>
            <pc:docMk/>
            <pc:sldMk cId="2045573516" sldId="1061"/>
            <ac:cxnSpMk id="385" creationId="{DA78C146-943F-4AF5-BD90-3E40EB2EBFAA}"/>
          </ac:cxnSpMkLst>
        </pc:cxnChg>
        <pc:cxnChg chg="mod">
          <ac:chgData name="padmashreereddy22@gmail.com" userId="890bee11ac2559f8" providerId="LiveId" clId="{8D635BDE-284E-42CA-B041-E00546BE1BF4}" dt="2023-07-20T08:49:18.200" v="585"/>
          <ac:cxnSpMkLst>
            <pc:docMk/>
            <pc:sldMk cId="2045573516" sldId="1061"/>
            <ac:cxnSpMk id="386" creationId="{D8AC3AC0-19B6-4411-B08A-617516B9D2E4}"/>
          </ac:cxnSpMkLst>
        </pc:cxnChg>
        <pc:cxnChg chg="mod">
          <ac:chgData name="padmashreereddy22@gmail.com" userId="890bee11ac2559f8" providerId="LiveId" clId="{8D635BDE-284E-42CA-B041-E00546BE1BF4}" dt="2023-07-20T08:49:18.200" v="585"/>
          <ac:cxnSpMkLst>
            <pc:docMk/>
            <pc:sldMk cId="2045573516" sldId="1061"/>
            <ac:cxnSpMk id="387" creationId="{5A4C98D1-6B46-49C6-9654-891A7229A3F9}"/>
          </ac:cxnSpMkLst>
        </pc:cxnChg>
        <pc:cxnChg chg="mod">
          <ac:chgData name="padmashreereddy22@gmail.com" userId="890bee11ac2559f8" providerId="LiveId" clId="{8D635BDE-284E-42CA-B041-E00546BE1BF4}" dt="2023-07-20T08:49:18.200" v="585"/>
          <ac:cxnSpMkLst>
            <pc:docMk/>
            <pc:sldMk cId="2045573516" sldId="1061"/>
            <ac:cxnSpMk id="389" creationId="{DDA1E7D2-6764-4467-AB20-CA5CC00C3E7C}"/>
          </ac:cxnSpMkLst>
        </pc:cxnChg>
        <pc:cxnChg chg="mod">
          <ac:chgData name="padmashreereddy22@gmail.com" userId="890bee11ac2559f8" providerId="LiveId" clId="{8D635BDE-284E-42CA-B041-E00546BE1BF4}" dt="2023-07-20T08:49:18.200" v="585"/>
          <ac:cxnSpMkLst>
            <pc:docMk/>
            <pc:sldMk cId="2045573516" sldId="1061"/>
            <ac:cxnSpMk id="395" creationId="{F4415671-9E31-4DD6-98A3-C28E4D899A3E}"/>
          </ac:cxnSpMkLst>
        </pc:cxnChg>
        <pc:cxnChg chg="mod">
          <ac:chgData name="padmashreereddy22@gmail.com" userId="890bee11ac2559f8" providerId="LiveId" clId="{8D635BDE-284E-42CA-B041-E00546BE1BF4}" dt="2023-07-20T08:49:18.200" v="585"/>
          <ac:cxnSpMkLst>
            <pc:docMk/>
            <pc:sldMk cId="2045573516" sldId="1061"/>
            <ac:cxnSpMk id="397" creationId="{01ABEB6D-A4DE-41A8-BE85-17C45FFBDE7C}"/>
          </ac:cxnSpMkLst>
        </pc:cxnChg>
        <pc:cxnChg chg="mod">
          <ac:chgData name="padmashreereddy22@gmail.com" userId="890bee11ac2559f8" providerId="LiveId" clId="{8D635BDE-284E-42CA-B041-E00546BE1BF4}" dt="2023-07-20T08:49:18.200" v="585"/>
          <ac:cxnSpMkLst>
            <pc:docMk/>
            <pc:sldMk cId="2045573516" sldId="1061"/>
            <ac:cxnSpMk id="398" creationId="{4796FCD4-2300-4204-91A7-7A03C0BB8D63}"/>
          </ac:cxnSpMkLst>
        </pc:cxnChg>
        <pc:cxnChg chg="mod">
          <ac:chgData name="padmashreereddy22@gmail.com" userId="890bee11ac2559f8" providerId="LiveId" clId="{8D635BDE-284E-42CA-B041-E00546BE1BF4}" dt="2023-07-20T08:49:18.200" v="585"/>
          <ac:cxnSpMkLst>
            <pc:docMk/>
            <pc:sldMk cId="2045573516" sldId="1061"/>
            <ac:cxnSpMk id="399" creationId="{8F928FA1-355B-46EE-A00E-EE6F9A0FAED9}"/>
          </ac:cxnSpMkLst>
        </pc:cxnChg>
        <pc:cxnChg chg="mod">
          <ac:chgData name="padmashreereddy22@gmail.com" userId="890bee11ac2559f8" providerId="LiveId" clId="{8D635BDE-284E-42CA-B041-E00546BE1BF4}" dt="2023-07-20T08:49:18.200" v="585"/>
          <ac:cxnSpMkLst>
            <pc:docMk/>
            <pc:sldMk cId="2045573516" sldId="1061"/>
            <ac:cxnSpMk id="400" creationId="{8561DD32-0059-4FF1-9F25-5277199AE255}"/>
          </ac:cxnSpMkLst>
        </pc:cxnChg>
        <pc:cxnChg chg="mod">
          <ac:chgData name="padmashreereddy22@gmail.com" userId="890bee11ac2559f8" providerId="LiveId" clId="{8D635BDE-284E-42CA-B041-E00546BE1BF4}" dt="2023-07-20T08:49:18.200" v="585"/>
          <ac:cxnSpMkLst>
            <pc:docMk/>
            <pc:sldMk cId="2045573516" sldId="1061"/>
            <ac:cxnSpMk id="401" creationId="{986F78C9-E360-4235-BA89-5C982D919E28}"/>
          </ac:cxnSpMkLst>
        </pc:cxnChg>
        <pc:cxnChg chg="mod">
          <ac:chgData name="padmashreereddy22@gmail.com" userId="890bee11ac2559f8" providerId="LiveId" clId="{8D635BDE-284E-42CA-B041-E00546BE1BF4}" dt="2023-07-20T08:49:18.200" v="585"/>
          <ac:cxnSpMkLst>
            <pc:docMk/>
            <pc:sldMk cId="2045573516" sldId="1061"/>
            <ac:cxnSpMk id="402" creationId="{E426D33C-BF30-4ADD-BF93-78E02B66C707}"/>
          </ac:cxnSpMkLst>
        </pc:cxnChg>
        <pc:cxnChg chg="mod">
          <ac:chgData name="padmashreereddy22@gmail.com" userId="890bee11ac2559f8" providerId="LiveId" clId="{8D635BDE-284E-42CA-B041-E00546BE1BF4}" dt="2023-07-20T08:49:18.200" v="585"/>
          <ac:cxnSpMkLst>
            <pc:docMk/>
            <pc:sldMk cId="2045573516" sldId="1061"/>
            <ac:cxnSpMk id="418" creationId="{B50184B1-6973-4716-BB8F-8E31A801F185}"/>
          </ac:cxnSpMkLst>
        </pc:cxnChg>
        <pc:cxnChg chg="mod">
          <ac:chgData name="padmashreereddy22@gmail.com" userId="890bee11ac2559f8" providerId="LiveId" clId="{8D635BDE-284E-42CA-B041-E00546BE1BF4}" dt="2023-07-20T08:49:18.200" v="585"/>
          <ac:cxnSpMkLst>
            <pc:docMk/>
            <pc:sldMk cId="2045573516" sldId="1061"/>
            <ac:cxnSpMk id="424" creationId="{7A448BD1-FC18-44BE-BB34-2B0DE60723AD}"/>
          </ac:cxnSpMkLst>
        </pc:cxnChg>
        <pc:cxnChg chg="mod">
          <ac:chgData name="padmashreereddy22@gmail.com" userId="890bee11ac2559f8" providerId="LiveId" clId="{8D635BDE-284E-42CA-B041-E00546BE1BF4}" dt="2023-07-20T08:49:18.200" v="585"/>
          <ac:cxnSpMkLst>
            <pc:docMk/>
            <pc:sldMk cId="2045573516" sldId="1061"/>
            <ac:cxnSpMk id="426" creationId="{DEFA0797-420A-4576-9070-490C5834CC79}"/>
          </ac:cxnSpMkLst>
        </pc:cxnChg>
        <pc:cxnChg chg="mod">
          <ac:chgData name="padmashreereddy22@gmail.com" userId="890bee11ac2559f8" providerId="LiveId" clId="{8D635BDE-284E-42CA-B041-E00546BE1BF4}" dt="2023-07-20T08:49:18.200" v="585"/>
          <ac:cxnSpMkLst>
            <pc:docMk/>
            <pc:sldMk cId="2045573516" sldId="1061"/>
            <ac:cxnSpMk id="427" creationId="{55496178-C530-4F20-8CD8-D2C6D8DFADB7}"/>
          </ac:cxnSpMkLst>
        </pc:cxnChg>
        <pc:cxnChg chg="mod">
          <ac:chgData name="padmashreereddy22@gmail.com" userId="890bee11ac2559f8" providerId="LiveId" clId="{8D635BDE-284E-42CA-B041-E00546BE1BF4}" dt="2023-07-20T08:49:18.200" v="585"/>
          <ac:cxnSpMkLst>
            <pc:docMk/>
            <pc:sldMk cId="2045573516" sldId="1061"/>
            <ac:cxnSpMk id="428" creationId="{E5946463-CE4D-4B5D-B978-4319BFA71764}"/>
          </ac:cxnSpMkLst>
        </pc:cxnChg>
        <pc:cxnChg chg="mod">
          <ac:chgData name="padmashreereddy22@gmail.com" userId="890bee11ac2559f8" providerId="LiveId" clId="{8D635BDE-284E-42CA-B041-E00546BE1BF4}" dt="2023-07-20T08:49:18.200" v="585"/>
          <ac:cxnSpMkLst>
            <pc:docMk/>
            <pc:sldMk cId="2045573516" sldId="1061"/>
            <ac:cxnSpMk id="429" creationId="{2E1EF27F-8B05-4D4D-88A9-EB07747228E4}"/>
          </ac:cxnSpMkLst>
        </pc:cxnChg>
        <pc:cxnChg chg="mod">
          <ac:chgData name="padmashreereddy22@gmail.com" userId="890bee11ac2559f8" providerId="LiveId" clId="{8D635BDE-284E-42CA-B041-E00546BE1BF4}" dt="2023-07-20T08:49:18.200" v="585"/>
          <ac:cxnSpMkLst>
            <pc:docMk/>
            <pc:sldMk cId="2045573516" sldId="1061"/>
            <ac:cxnSpMk id="430" creationId="{625A474A-C522-4C00-9903-4402783E1BEE}"/>
          </ac:cxnSpMkLst>
        </pc:cxnChg>
        <pc:cxnChg chg="mod">
          <ac:chgData name="padmashreereddy22@gmail.com" userId="890bee11ac2559f8" providerId="LiveId" clId="{8D635BDE-284E-42CA-B041-E00546BE1BF4}" dt="2023-07-20T08:49:18.200" v="585"/>
          <ac:cxnSpMkLst>
            <pc:docMk/>
            <pc:sldMk cId="2045573516" sldId="1061"/>
            <ac:cxnSpMk id="431" creationId="{68650B1A-5D55-4EF0-9ABB-CBA01402C772}"/>
          </ac:cxnSpMkLst>
        </pc:cxnChg>
        <pc:cxnChg chg="mod">
          <ac:chgData name="padmashreereddy22@gmail.com" userId="890bee11ac2559f8" providerId="LiveId" clId="{8D635BDE-284E-42CA-B041-E00546BE1BF4}" dt="2023-07-20T08:49:18.200" v="585"/>
          <ac:cxnSpMkLst>
            <pc:docMk/>
            <pc:sldMk cId="2045573516" sldId="1061"/>
            <ac:cxnSpMk id="447" creationId="{64E3F9E3-CAD7-45CA-906E-B1CD5A17FA80}"/>
          </ac:cxnSpMkLst>
        </pc:cxnChg>
        <pc:cxnChg chg="mod">
          <ac:chgData name="padmashreereddy22@gmail.com" userId="890bee11ac2559f8" providerId="LiveId" clId="{8D635BDE-284E-42CA-B041-E00546BE1BF4}" dt="2023-07-20T08:49:18.200" v="585"/>
          <ac:cxnSpMkLst>
            <pc:docMk/>
            <pc:sldMk cId="2045573516" sldId="1061"/>
            <ac:cxnSpMk id="453" creationId="{A17B9A9B-B1CF-4FED-97FF-F432454EB93C}"/>
          </ac:cxnSpMkLst>
        </pc:cxnChg>
        <pc:cxnChg chg="mod">
          <ac:chgData name="padmashreereddy22@gmail.com" userId="890bee11ac2559f8" providerId="LiveId" clId="{8D635BDE-284E-42CA-B041-E00546BE1BF4}" dt="2023-07-20T08:49:18.200" v="585"/>
          <ac:cxnSpMkLst>
            <pc:docMk/>
            <pc:sldMk cId="2045573516" sldId="1061"/>
            <ac:cxnSpMk id="455" creationId="{C9BF4342-0B81-462A-A415-3D2B6EB878C6}"/>
          </ac:cxnSpMkLst>
        </pc:cxnChg>
        <pc:cxnChg chg="mod">
          <ac:chgData name="padmashreereddy22@gmail.com" userId="890bee11ac2559f8" providerId="LiveId" clId="{8D635BDE-284E-42CA-B041-E00546BE1BF4}" dt="2023-07-20T08:49:18.200" v="585"/>
          <ac:cxnSpMkLst>
            <pc:docMk/>
            <pc:sldMk cId="2045573516" sldId="1061"/>
            <ac:cxnSpMk id="456" creationId="{0CEB1EA6-F409-4EB3-BB0E-CA3BEE682C14}"/>
          </ac:cxnSpMkLst>
        </pc:cxnChg>
        <pc:cxnChg chg="mod">
          <ac:chgData name="padmashreereddy22@gmail.com" userId="890bee11ac2559f8" providerId="LiveId" clId="{8D635BDE-284E-42CA-B041-E00546BE1BF4}" dt="2023-07-20T08:49:18.200" v="585"/>
          <ac:cxnSpMkLst>
            <pc:docMk/>
            <pc:sldMk cId="2045573516" sldId="1061"/>
            <ac:cxnSpMk id="457" creationId="{43332D17-10A8-4CC4-8566-F4D7CFA9432B}"/>
          </ac:cxnSpMkLst>
        </pc:cxnChg>
        <pc:cxnChg chg="mod">
          <ac:chgData name="padmashreereddy22@gmail.com" userId="890bee11ac2559f8" providerId="LiveId" clId="{8D635BDE-284E-42CA-B041-E00546BE1BF4}" dt="2023-07-20T08:49:18.200" v="585"/>
          <ac:cxnSpMkLst>
            <pc:docMk/>
            <pc:sldMk cId="2045573516" sldId="1061"/>
            <ac:cxnSpMk id="458" creationId="{03E0D10B-89F1-4608-9A4A-7439971D3CC5}"/>
          </ac:cxnSpMkLst>
        </pc:cxnChg>
        <pc:cxnChg chg="mod">
          <ac:chgData name="padmashreereddy22@gmail.com" userId="890bee11ac2559f8" providerId="LiveId" clId="{8D635BDE-284E-42CA-B041-E00546BE1BF4}" dt="2023-07-20T08:49:18.200" v="585"/>
          <ac:cxnSpMkLst>
            <pc:docMk/>
            <pc:sldMk cId="2045573516" sldId="1061"/>
            <ac:cxnSpMk id="459" creationId="{A739D830-A195-4C06-B8E1-80DD04662E5E}"/>
          </ac:cxnSpMkLst>
        </pc:cxnChg>
        <pc:cxnChg chg="mod">
          <ac:chgData name="padmashreereddy22@gmail.com" userId="890bee11ac2559f8" providerId="LiveId" clId="{8D635BDE-284E-42CA-B041-E00546BE1BF4}" dt="2023-07-20T08:49:18.200" v="585"/>
          <ac:cxnSpMkLst>
            <pc:docMk/>
            <pc:sldMk cId="2045573516" sldId="1061"/>
            <ac:cxnSpMk id="460" creationId="{120609E9-29F6-44DE-9342-D8B1332B3E98}"/>
          </ac:cxnSpMkLst>
        </pc:cxnChg>
        <pc:cxnChg chg="mod">
          <ac:chgData name="padmashreereddy22@gmail.com" userId="890bee11ac2559f8" providerId="LiveId" clId="{8D635BDE-284E-42CA-B041-E00546BE1BF4}" dt="2023-07-20T08:49:18.200" v="585"/>
          <ac:cxnSpMkLst>
            <pc:docMk/>
            <pc:sldMk cId="2045573516" sldId="1061"/>
            <ac:cxnSpMk id="476" creationId="{E27C3D0D-FA0D-43DB-A0BE-DE087CDA11F1}"/>
          </ac:cxnSpMkLst>
        </pc:cxnChg>
        <pc:cxnChg chg="mod">
          <ac:chgData name="padmashreereddy22@gmail.com" userId="890bee11ac2559f8" providerId="LiveId" clId="{8D635BDE-284E-42CA-B041-E00546BE1BF4}" dt="2023-07-20T08:49:18.200" v="585"/>
          <ac:cxnSpMkLst>
            <pc:docMk/>
            <pc:sldMk cId="2045573516" sldId="1061"/>
            <ac:cxnSpMk id="482" creationId="{35E90A29-4C70-4612-B374-F27FF1050355}"/>
          </ac:cxnSpMkLst>
        </pc:cxnChg>
        <pc:cxnChg chg="mod">
          <ac:chgData name="padmashreereddy22@gmail.com" userId="890bee11ac2559f8" providerId="LiveId" clId="{8D635BDE-284E-42CA-B041-E00546BE1BF4}" dt="2023-07-20T08:49:18.200" v="585"/>
          <ac:cxnSpMkLst>
            <pc:docMk/>
            <pc:sldMk cId="2045573516" sldId="1061"/>
            <ac:cxnSpMk id="484" creationId="{947D80B1-EEC1-4C3A-9B9A-1FBD7FA24568}"/>
          </ac:cxnSpMkLst>
        </pc:cxnChg>
        <pc:cxnChg chg="mod">
          <ac:chgData name="padmashreereddy22@gmail.com" userId="890bee11ac2559f8" providerId="LiveId" clId="{8D635BDE-284E-42CA-B041-E00546BE1BF4}" dt="2023-07-20T08:49:18.200" v="585"/>
          <ac:cxnSpMkLst>
            <pc:docMk/>
            <pc:sldMk cId="2045573516" sldId="1061"/>
            <ac:cxnSpMk id="485" creationId="{0E956DED-AFFE-4F62-8341-D1828BF23542}"/>
          </ac:cxnSpMkLst>
        </pc:cxnChg>
        <pc:cxnChg chg="mod">
          <ac:chgData name="padmashreereddy22@gmail.com" userId="890bee11ac2559f8" providerId="LiveId" clId="{8D635BDE-284E-42CA-B041-E00546BE1BF4}" dt="2023-07-20T08:49:18.200" v="585"/>
          <ac:cxnSpMkLst>
            <pc:docMk/>
            <pc:sldMk cId="2045573516" sldId="1061"/>
            <ac:cxnSpMk id="486" creationId="{1C1BE6FE-2DF7-4EBF-BBC7-354E85768D9F}"/>
          </ac:cxnSpMkLst>
        </pc:cxnChg>
        <pc:cxnChg chg="mod">
          <ac:chgData name="padmashreereddy22@gmail.com" userId="890bee11ac2559f8" providerId="LiveId" clId="{8D635BDE-284E-42CA-B041-E00546BE1BF4}" dt="2023-07-20T08:49:18.200" v="585"/>
          <ac:cxnSpMkLst>
            <pc:docMk/>
            <pc:sldMk cId="2045573516" sldId="1061"/>
            <ac:cxnSpMk id="487" creationId="{9E97EFC3-66C0-4F9E-9577-B1E52566E1AA}"/>
          </ac:cxnSpMkLst>
        </pc:cxnChg>
        <pc:cxnChg chg="mod">
          <ac:chgData name="padmashreereddy22@gmail.com" userId="890bee11ac2559f8" providerId="LiveId" clId="{8D635BDE-284E-42CA-B041-E00546BE1BF4}" dt="2023-07-20T08:49:18.200" v="585"/>
          <ac:cxnSpMkLst>
            <pc:docMk/>
            <pc:sldMk cId="2045573516" sldId="1061"/>
            <ac:cxnSpMk id="488" creationId="{33E63FB2-E3A6-4643-BE85-9F540EBAC335}"/>
          </ac:cxnSpMkLst>
        </pc:cxnChg>
        <pc:cxnChg chg="mod">
          <ac:chgData name="padmashreereddy22@gmail.com" userId="890bee11ac2559f8" providerId="LiveId" clId="{8D635BDE-284E-42CA-B041-E00546BE1BF4}" dt="2023-07-20T08:49:18.200" v="585"/>
          <ac:cxnSpMkLst>
            <pc:docMk/>
            <pc:sldMk cId="2045573516" sldId="1061"/>
            <ac:cxnSpMk id="489" creationId="{4CD63C48-9633-4E9E-95AD-179B4EF1A0D0}"/>
          </ac:cxnSpMkLst>
        </pc:cxnChg>
        <pc:cxnChg chg="mod">
          <ac:chgData name="padmashreereddy22@gmail.com" userId="890bee11ac2559f8" providerId="LiveId" clId="{8D635BDE-284E-42CA-B041-E00546BE1BF4}" dt="2023-07-20T08:49:18.200" v="585"/>
          <ac:cxnSpMkLst>
            <pc:docMk/>
            <pc:sldMk cId="2045573516" sldId="1061"/>
            <ac:cxnSpMk id="505" creationId="{A9C3961D-D30C-45FF-B0D1-7C13245B38AC}"/>
          </ac:cxnSpMkLst>
        </pc:cxnChg>
        <pc:cxnChg chg="mod">
          <ac:chgData name="padmashreereddy22@gmail.com" userId="890bee11ac2559f8" providerId="LiveId" clId="{8D635BDE-284E-42CA-B041-E00546BE1BF4}" dt="2023-07-20T08:49:18.200" v="585"/>
          <ac:cxnSpMkLst>
            <pc:docMk/>
            <pc:sldMk cId="2045573516" sldId="1061"/>
            <ac:cxnSpMk id="511" creationId="{ABA76623-4523-4E51-9D84-EF0F25910A93}"/>
          </ac:cxnSpMkLst>
        </pc:cxnChg>
        <pc:cxnChg chg="mod">
          <ac:chgData name="padmashreereddy22@gmail.com" userId="890bee11ac2559f8" providerId="LiveId" clId="{8D635BDE-284E-42CA-B041-E00546BE1BF4}" dt="2023-07-20T08:49:18.200" v="585"/>
          <ac:cxnSpMkLst>
            <pc:docMk/>
            <pc:sldMk cId="2045573516" sldId="1061"/>
            <ac:cxnSpMk id="513" creationId="{2421BDE4-7740-48E9-A1CB-8CFA034B8261}"/>
          </ac:cxnSpMkLst>
        </pc:cxnChg>
        <pc:cxnChg chg="mod">
          <ac:chgData name="padmashreereddy22@gmail.com" userId="890bee11ac2559f8" providerId="LiveId" clId="{8D635BDE-284E-42CA-B041-E00546BE1BF4}" dt="2023-07-20T08:49:18.200" v="585"/>
          <ac:cxnSpMkLst>
            <pc:docMk/>
            <pc:sldMk cId="2045573516" sldId="1061"/>
            <ac:cxnSpMk id="514" creationId="{82A16BAB-6DC2-47C7-A46E-DB9EF48D3289}"/>
          </ac:cxnSpMkLst>
        </pc:cxnChg>
        <pc:cxnChg chg="mod">
          <ac:chgData name="padmashreereddy22@gmail.com" userId="890bee11ac2559f8" providerId="LiveId" clId="{8D635BDE-284E-42CA-B041-E00546BE1BF4}" dt="2023-07-20T08:49:18.200" v="585"/>
          <ac:cxnSpMkLst>
            <pc:docMk/>
            <pc:sldMk cId="2045573516" sldId="1061"/>
            <ac:cxnSpMk id="515" creationId="{9F3DFCE6-8115-47FC-8DC1-72AD60FB74CA}"/>
          </ac:cxnSpMkLst>
        </pc:cxnChg>
        <pc:cxnChg chg="mod">
          <ac:chgData name="padmashreereddy22@gmail.com" userId="890bee11ac2559f8" providerId="LiveId" clId="{8D635BDE-284E-42CA-B041-E00546BE1BF4}" dt="2023-07-20T08:49:18.200" v="585"/>
          <ac:cxnSpMkLst>
            <pc:docMk/>
            <pc:sldMk cId="2045573516" sldId="1061"/>
            <ac:cxnSpMk id="516" creationId="{FD204022-D2A2-4968-A3AA-9052149153DF}"/>
          </ac:cxnSpMkLst>
        </pc:cxnChg>
        <pc:cxnChg chg="mod">
          <ac:chgData name="padmashreereddy22@gmail.com" userId="890bee11ac2559f8" providerId="LiveId" clId="{8D635BDE-284E-42CA-B041-E00546BE1BF4}" dt="2023-07-20T08:49:18.200" v="585"/>
          <ac:cxnSpMkLst>
            <pc:docMk/>
            <pc:sldMk cId="2045573516" sldId="1061"/>
            <ac:cxnSpMk id="517" creationId="{4C8DBDAD-06E6-462E-891A-4A4559E4468B}"/>
          </ac:cxnSpMkLst>
        </pc:cxnChg>
        <pc:cxnChg chg="mod">
          <ac:chgData name="padmashreereddy22@gmail.com" userId="890bee11ac2559f8" providerId="LiveId" clId="{8D635BDE-284E-42CA-B041-E00546BE1BF4}" dt="2023-07-20T08:49:18.200" v="585"/>
          <ac:cxnSpMkLst>
            <pc:docMk/>
            <pc:sldMk cId="2045573516" sldId="1061"/>
            <ac:cxnSpMk id="518" creationId="{58D6E568-B08F-4B50-9F66-CE2EB81526D1}"/>
          </ac:cxnSpMkLst>
        </pc:cxnChg>
        <pc:cxnChg chg="mod">
          <ac:chgData name="padmashreereddy22@gmail.com" userId="890bee11ac2559f8" providerId="LiveId" clId="{8D635BDE-284E-42CA-B041-E00546BE1BF4}" dt="2023-07-20T08:49:18.200" v="585"/>
          <ac:cxnSpMkLst>
            <pc:docMk/>
            <pc:sldMk cId="2045573516" sldId="1061"/>
            <ac:cxnSpMk id="534" creationId="{DCE3F3E9-46CF-450B-BD33-68176A2C8E17}"/>
          </ac:cxnSpMkLst>
        </pc:cxnChg>
        <pc:cxnChg chg="mod">
          <ac:chgData name="padmashreereddy22@gmail.com" userId="890bee11ac2559f8" providerId="LiveId" clId="{8D635BDE-284E-42CA-B041-E00546BE1BF4}" dt="2023-07-20T08:49:18.200" v="585"/>
          <ac:cxnSpMkLst>
            <pc:docMk/>
            <pc:sldMk cId="2045573516" sldId="1061"/>
            <ac:cxnSpMk id="540" creationId="{3AFEAC6A-745F-44FE-9797-23D2F0EC86CA}"/>
          </ac:cxnSpMkLst>
        </pc:cxnChg>
        <pc:cxnChg chg="mod">
          <ac:chgData name="padmashreereddy22@gmail.com" userId="890bee11ac2559f8" providerId="LiveId" clId="{8D635BDE-284E-42CA-B041-E00546BE1BF4}" dt="2023-07-20T08:49:18.200" v="585"/>
          <ac:cxnSpMkLst>
            <pc:docMk/>
            <pc:sldMk cId="2045573516" sldId="1061"/>
            <ac:cxnSpMk id="542" creationId="{DF4713E9-1ADB-4BE0-BD2A-45FB8DAD4AF8}"/>
          </ac:cxnSpMkLst>
        </pc:cxnChg>
        <pc:cxnChg chg="mod">
          <ac:chgData name="padmashreereddy22@gmail.com" userId="890bee11ac2559f8" providerId="LiveId" clId="{8D635BDE-284E-42CA-B041-E00546BE1BF4}" dt="2023-07-20T08:49:18.200" v="585"/>
          <ac:cxnSpMkLst>
            <pc:docMk/>
            <pc:sldMk cId="2045573516" sldId="1061"/>
            <ac:cxnSpMk id="543" creationId="{CBED0430-6613-4FA3-8B70-70CFBCAABE1F}"/>
          </ac:cxnSpMkLst>
        </pc:cxnChg>
        <pc:cxnChg chg="mod">
          <ac:chgData name="padmashreereddy22@gmail.com" userId="890bee11ac2559f8" providerId="LiveId" clId="{8D635BDE-284E-42CA-B041-E00546BE1BF4}" dt="2023-07-20T08:49:18.200" v="585"/>
          <ac:cxnSpMkLst>
            <pc:docMk/>
            <pc:sldMk cId="2045573516" sldId="1061"/>
            <ac:cxnSpMk id="544" creationId="{95D38EC1-81AD-477B-99CA-6EA9A24448CB}"/>
          </ac:cxnSpMkLst>
        </pc:cxnChg>
        <pc:cxnChg chg="mod">
          <ac:chgData name="padmashreereddy22@gmail.com" userId="890bee11ac2559f8" providerId="LiveId" clId="{8D635BDE-284E-42CA-B041-E00546BE1BF4}" dt="2023-07-20T08:49:18.200" v="585"/>
          <ac:cxnSpMkLst>
            <pc:docMk/>
            <pc:sldMk cId="2045573516" sldId="1061"/>
            <ac:cxnSpMk id="545" creationId="{87A45DFA-7DEE-40DE-8031-91DBCA5226C5}"/>
          </ac:cxnSpMkLst>
        </pc:cxnChg>
        <pc:cxnChg chg="mod">
          <ac:chgData name="padmashreereddy22@gmail.com" userId="890bee11ac2559f8" providerId="LiveId" clId="{8D635BDE-284E-42CA-B041-E00546BE1BF4}" dt="2023-07-20T08:49:18.200" v="585"/>
          <ac:cxnSpMkLst>
            <pc:docMk/>
            <pc:sldMk cId="2045573516" sldId="1061"/>
            <ac:cxnSpMk id="546" creationId="{92302020-B60E-457A-963B-4B0C2536E35E}"/>
          </ac:cxnSpMkLst>
        </pc:cxnChg>
        <pc:cxnChg chg="mod">
          <ac:chgData name="padmashreereddy22@gmail.com" userId="890bee11ac2559f8" providerId="LiveId" clId="{8D635BDE-284E-42CA-B041-E00546BE1BF4}" dt="2023-07-20T08:49:18.200" v="585"/>
          <ac:cxnSpMkLst>
            <pc:docMk/>
            <pc:sldMk cId="2045573516" sldId="1061"/>
            <ac:cxnSpMk id="547" creationId="{D6F83829-063A-4E91-A47F-288C19F2E961}"/>
          </ac:cxnSpMkLst>
        </pc:cxnChg>
        <pc:cxnChg chg="add mod">
          <ac:chgData name="padmashreereddy22@gmail.com" userId="890bee11ac2559f8" providerId="LiveId" clId="{8D635BDE-284E-42CA-B041-E00546BE1BF4}" dt="2023-07-20T08:50:54.082" v="603" actId="14100"/>
          <ac:cxnSpMkLst>
            <pc:docMk/>
            <pc:sldMk cId="2045573516" sldId="1061"/>
            <ac:cxnSpMk id="563" creationId="{BF5F9774-CE9C-46AC-BFF3-2AB807DE1A86}"/>
          </ac:cxnSpMkLst>
        </pc:cxnChg>
        <pc:cxnChg chg="add mod">
          <ac:chgData name="padmashreereddy22@gmail.com" userId="890bee11ac2559f8" providerId="LiveId" clId="{8D635BDE-284E-42CA-B041-E00546BE1BF4}" dt="2023-07-20T08:51:04.126" v="606" actId="14100"/>
          <ac:cxnSpMkLst>
            <pc:docMk/>
            <pc:sldMk cId="2045573516" sldId="1061"/>
            <ac:cxnSpMk id="566" creationId="{5863FCD8-2896-4D21-A2E8-1641FBEB58EA}"/>
          </ac:cxnSpMkLst>
        </pc:cxnChg>
        <pc:cxnChg chg="add mod">
          <ac:chgData name="padmashreereddy22@gmail.com" userId="890bee11ac2559f8" providerId="LiveId" clId="{8D635BDE-284E-42CA-B041-E00546BE1BF4}" dt="2023-07-20T08:55:54.244" v="644" actId="14100"/>
          <ac:cxnSpMkLst>
            <pc:docMk/>
            <pc:sldMk cId="2045573516" sldId="1061"/>
            <ac:cxnSpMk id="569" creationId="{BDB00510-61EC-42F4-A126-6EEB7A5BA433}"/>
          </ac:cxnSpMkLst>
        </pc:cxnChg>
        <pc:cxnChg chg="add mod">
          <ac:chgData name="padmashreereddy22@gmail.com" userId="890bee11ac2559f8" providerId="LiveId" clId="{8D635BDE-284E-42CA-B041-E00546BE1BF4}" dt="2023-07-20T08:55:50.952" v="643" actId="14100"/>
          <ac:cxnSpMkLst>
            <pc:docMk/>
            <pc:sldMk cId="2045573516" sldId="1061"/>
            <ac:cxnSpMk id="571" creationId="{477E3AB1-76C3-4B48-98FA-B1A42950F4E1}"/>
          </ac:cxnSpMkLst>
        </pc:cxnChg>
        <pc:cxnChg chg="add del mod">
          <ac:chgData name="padmashreereddy22@gmail.com" userId="890bee11ac2559f8" providerId="LiveId" clId="{8D635BDE-284E-42CA-B041-E00546BE1BF4}" dt="2023-07-20T08:52:59.817" v="621" actId="478"/>
          <ac:cxnSpMkLst>
            <pc:docMk/>
            <pc:sldMk cId="2045573516" sldId="1061"/>
            <ac:cxnSpMk id="573" creationId="{912E6A37-6996-4D90-B6F6-E3CC79B4F35F}"/>
          </ac:cxnSpMkLst>
        </pc:cxnChg>
      </pc:sldChg>
      <pc:sldChg chg="addSp delSp modSp new del mod delAnim modAnim">
        <pc:chgData name="padmashreereddy22@gmail.com" userId="890bee11ac2559f8" providerId="LiveId" clId="{8D635BDE-284E-42CA-B041-E00546BE1BF4}" dt="2023-07-20T08:36:49.891" v="476" actId="47"/>
        <pc:sldMkLst>
          <pc:docMk/>
          <pc:sldMk cId="2562350793" sldId="1061"/>
        </pc:sldMkLst>
        <pc:spChg chg="mod">
          <ac:chgData name="padmashreereddy22@gmail.com" userId="890bee11ac2559f8" providerId="LiveId" clId="{8D635BDE-284E-42CA-B041-E00546BE1BF4}" dt="2023-07-20T08:31:38.422" v="427" actId="1076"/>
          <ac:spMkLst>
            <pc:docMk/>
            <pc:sldMk cId="2562350793" sldId="1061"/>
            <ac:spMk id="2" creationId="{13EFF3CE-AFF6-4270-9E9F-E714AECA48F3}"/>
          </ac:spMkLst>
        </pc:spChg>
        <pc:spChg chg="mod">
          <ac:chgData name="padmashreereddy22@gmail.com" userId="890bee11ac2559f8" providerId="LiveId" clId="{8D635BDE-284E-42CA-B041-E00546BE1BF4}" dt="2023-07-20T08:21:37.469" v="295"/>
          <ac:spMkLst>
            <pc:docMk/>
            <pc:sldMk cId="2562350793" sldId="1061"/>
            <ac:spMk id="4" creationId="{79A800B4-BA3F-47B0-AB88-81EEC4716B94}"/>
          </ac:spMkLst>
        </pc:spChg>
        <pc:spChg chg="mod">
          <ac:chgData name="padmashreereddy22@gmail.com" userId="890bee11ac2559f8" providerId="LiveId" clId="{8D635BDE-284E-42CA-B041-E00546BE1BF4}" dt="2023-07-20T08:21:57.638" v="297"/>
          <ac:spMkLst>
            <pc:docMk/>
            <pc:sldMk cId="2562350793" sldId="1061"/>
            <ac:spMk id="12" creationId="{0122CF11-C3DC-44D4-B100-D51E0B0BF6DD}"/>
          </ac:spMkLst>
        </pc:spChg>
        <pc:spChg chg="mod">
          <ac:chgData name="padmashreereddy22@gmail.com" userId="890bee11ac2559f8" providerId="LiveId" clId="{8D635BDE-284E-42CA-B041-E00546BE1BF4}" dt="2023-07-20T08:21:57.638" v="297"/>
          <ac:spMkLst>
            <pc:docMk/>
            <pc:sldMk cId="2562350793" sldId="1061"/>
            <ac:spMk id="13" creationId="{E7FF764C-E4EC-4393-B99B-D8EA2AF185EF}"/>
          </ac:spMkLst>
        </pc:spChg>
        <pc:spChg chg="mod">
          <ac:chgData name="padmashreereddy22@gmail.com" userId="890bee11ac2559f8" providerId="LiveId" clId="{8D635BDE-284E-42CA-B041-E00546BE1BF4}" dt="2023-07-20T08:21:57.638" v="297"/>
          <ac:spMkLst>
            <pc:docMk/>
            <pc:sldMk cId="2562350793" sldId="1061"/>
            <ac:spMk id="14" creationId="{B76C7D96-26E5-4341-9048-B3242342F1BB}"/>
          </ac:spMkLst>
        </pc:spChg>
        <pc:spChg chg="mod">
          <ac:chgData name="padmashreereddy22@gmail.com" userId="890bee11ac2559f8" providerId="LiveId" clId="{8D635BDE-284E-42CA-B041-E00546BE1BF4}" dt="2023-07-20T08:21:57.638" v="297"/>
          <ac:spMkLst>
            <pc:docMk/>
            <pc:sldMk cId="2562350793" sldId="1061"/>
            <ac:spMk id="15" creationId="{A0848715-FD5A-4BDE-98B1-1B4279C778A5}"/>
          </ac:spMkLst>
        </pc:spChg>
        <pc:spChg chg="mod ord">
          <ac:chgData name="padmashreereddy22@gmail.com" userId="890bee11ac2559f8" providerId="LiveId" clId="{8D635BDE-284E-42CA-B041-E00546BE1BF4}" dt="2023-07-20T08:24:17.595" v="329" actId="166"/>
          <ac:spMkLst>
            <pc:docMk/>
            <pc:sldMk cId="2562350793" sldId="1061"/>
            <ac:spMk id="17" creationId="{E4FB1BDB-403E-478F-A3E4-284FE5343679}"/>
          </ac:spMkLst>
        </pc:spChg>
        <pc:spChg chg="mod">
          <ac:chgData name="padmashreereddy22@gmail.com" userId="890bee11ac2559f8" providerId="LiveId" clId="{8D635BDE-284E-42CA-B041-E00546BE1BF4}" dt="2023-07-20T08:21:57.638" v="297"/>
          <ac:spMkLst>
            <pc:docMk/>
            <pc:sldMk cId="2562350793" sldId="1061"/>
            <ac:spMk id="30" creationId="{969B80CF-6FF2-4969-BF9E-0F27118F62E4}"/>
          </ac:spMkLst>
        </pc:spChg>
        <pc:spChg chg="mod">
          <ac:chgData name="padmashreereddy22@gmail.com" userId="890bee11ac2559f8" providerId="LiveId" clId="{8D635BDE-284E-42CA-B041-E00546BE1BF4}" dt="2023-07-20T08:21:57.638" v="297"/>
          <ac:spMkLst>
            <pc:docMk/>
            <pc:sldMk cId="2562350793" sldId="1061"/>
            <ac:spMk id="31" creationId="{972A203F-5A92-46AB-B4E2-A34FF76F1710}"/>
          </ac:spMkLst>
        </pc:spChg>
        <pc:spChg chg="mod">
          <ac:chgData name="padmashreereddy22@gmail.com" userId="890bee11ac2559f8" providerId="LiveId" clId="{8D635BDE-284E-42CA-B041-E00546BE1BF4}" dt="2023-07-20T08:22:55.399" v="307"/>
          <ac:spMkLst>
            <pc:docMk/>
            <pc:sldMk cId="2562350793" sldId="1061"/>
            <ac:spMk id="42" creationId="{987B6E44-F97D-482C-947B-AF9BC1DBD544}"/>
          </ac:spMkLst>
        </pc:spChg>
        <pc:spChg chg="mod">
          <ac:chgData name="padmashreereddy22@gmail.com" userId="890bee11ac2559f8" providerId="LiveId" clId="{8D635BDE-284E-42CA-B041-E00546BE1BF4}" dt="2023-07-20T08:22:55.399" v="307"/>
          <ac:spMkLst>
            <pc:docMk/>
            <pc:sldMk cId="2562350793" sldId="1061"/>
            <ac:spMk id="43" creationId="{B041053A-7C3B-4DEB-AB9B-00DE58894FCF}"/>
          </ac:spMkLst>
        </pc:spChg>
        <pc:spChg chg="mod">
          <ac:chgData name="padmashreereddy22@gmail.com" userId="890bee11ac2559f8" providerId="LiveId" clId="{8D635BDE-284E-42CA-B041-E00546BE1BF4}" dt="2023-07-20T08:22:55.399" v="307"/>
          <ac:spMkLst>
            <pc:docMk/>
            <pc:sldMk cId="2562350793" sldId="1061"/>
            <ac:spMk id="44" creationId="{B9C51EB0-2410-4237-BDDC-CEBF1053DE23}"/>
          </ac:spMkLst>
        </pc:spChg>
        <pc:spChg chg="mod">
          <ac:chgData name="padmashreereddy22@gmail.com" userId="890bee11ac2559f8" providerId="LiveId" clId="{8D635BDE-284E-42CA-B041-E00546BE1BF4}" dt="2023-07-20T08:22:55.399" v="307"/>
          <ac:spMkLst>
            <pc:docMk/>
            <pc:sldMk cId="2562350793" sldId="1061"/>
            <ac:spMk id="45" creationId="{85607805-0FEC-42AF-9A20-404B0BF7DADA}"/>
          </ac:spMkLst>
        </pc:spChg>
        <pc:spChg chg="mod">
          <ac:chgData name="padmashreereddy22@gmail.com" userId="890bee11ac2559f8" providerId="LiveId" clId="{8D635BDE-284E-42CA-B041-E00546BE1BF4}" dt="2023-07-20T08:22:55.399" v="307"/>
          <ac:spMkLst>
            <pc:docMk/>
            <pc:sldMk cId="2562350793" sldId="1061"/>
            <ac:spMk id="47" creationId="{B9FD20C9-A1CF-431F-B53B-3F6B38452D22}"/>
          </ac:spMkLst>
        </pc:spChg>
        <pc:spChg chg="mod">
          <ac:chgData name="padmashreereddy22@gmail.com" userId="890bee11ac2559f8" providerId="LiveId" clId="{8D635BDE-284E-42CA-B041-E00546BE1BF4}" dt="2023-07-20T08:22:55.399" v="307"/>
          <ac:spMkLst>
            <pc:docMk/>
            <pc:sldMk cId="2562350793" sldId="1061"/>
            <ac:spMk id="60" creationId="{4DDC89B5-D9B2-45D3-8487-5BAB1691D989}"/>
          </ac:spMkLst>
        </pc:spChg>
        <pc:spChg chg="mod">
          <ac:chgData name="padmashreereddy22@gmail.com" userId="890bee11ac2559f8" providerId="LiveId" clId="{8D635BDE-284E-42CA-B041-E00546BE1BF4}" dt="2023-07-20T08:22:55.399" v="307"/>
          <ac:spMkLst>
            <pc:docMk/>
            <pc:sldMk cId="2562350793" sldId="1061"/>
            <ac:spMk id="61" creationId="{F6408735-EF4B-4BB0-8A10-30D60C80641F}"/>
          </ac:spMkLst>
        </pc:spChg>
        <pc:spChg chg="mod">
          <ac:chgData name="padmashreereddy22@gmail.com" userId="890bee11ac2559f8" providerId="LiveId" clId="{8D635BDE-284E-42CA-B041-E00546BE1BF4}" dt="2023-07-20T08:23:04.657" v="310"/>
          <ac:spMkLst>
            <pc:docMk/>
            <pc:sldMk cId="2562350793" sldId="1061"/>
            <ac:spMk id="72" creationId="{54AD124F-C3E3-4B4F-99E2-694D3A2E0495}"/>
          </ac:spMkLst>
        </pc:spChg>
        <pc:spChg chg="mod">
          <ac:chgData name="padmashreereddy22@gmail.com" userId="890bee11ac2559f8" providerId="LiveId" clId="{8D635BDE-284E-42CA-B041-E00546BE1BF4}" dt="2023-07-20T08:23:04.657" v="310"/>
          <ac:spMkLst>
            <pc:docMk/>
            <pc:sldMk cId="2562350793" sldId="1061"/>
            <ac:spMk id="73" creationId="{784DD344-7E2F-40EC-8B04-E3245B4F16DC}"/>
          </ac:spMkLst>
        </pc:spChg>
        <pc:spChg chg="mod">
          <ac:chgData name="padmashreereddy22@gmail.com" userId="890bee11ac2559f8" providerId="LiveId" clId="{8D635BDE-284E-42CA-B041-E00546BE1BF4}" dt="2023-07-20T08:23:04.657" v="310"/>
          <ac:spMkLst>
            <pc:docMk/>
            <pc:sldMk cId="2562350793" sldId="1061"/>
            <ac:spMk id="74" creationId="{6115D982-AEF6-4BD2-A9E4-1359A316DBE9}"/>
          </ac:spMkLst>
        </pc:spChg>
        <pc:spChg chg="mod">
          <ac:chgData name="padmashreereddy22@gmail.com" userId="890bee11ac2559f8" providerId="LiveId" clId="{8D635BDE-284E-42CA-B041-E00546BE1BF4}" dt="2023-07-20T08:23:04.657" v="310"/>
          <ac:spMkLst>
            <pc:docMk/>
            <pc:sldMk cId="2562350793" sldId="1061"/>
            <ac:spMk id="75" creationId="{8C07A5EE-587D-466F-A47B-453EBBDF32FC}"/>
          </ac:spMkLst>
        </pc:spChg>
        <pc:spChg chg="mod">
          <ac:chgData name="padmashreereddy22@gmail.com" userId="890bee11ac2559f8" providerId="LiveId" clId="{8D635BDE-284E-42CA-B041-E00546BE1BF4}" dt="2023-07-20T08:23:04.657" v="310"/>
          <ac:spMkLst>
            <pc:docMk/>
            <pc:sldMk cId="2562350793" sldId="1061"/>
            <ac:spMk id="77" creationId="{FF896880-E792-4A7A-8001-48E300332005}"/>
          </ac:spMkLst>
        </pc:spChg>
        <pc:spChg chg="mod">
          <ac:chgData name="padmashreereddy22@gmail.com" userId="890bee11ac2559f8" providerId="LiveId" clId="{8D635BDE-284E-42CA-B041-E00546BE1BF4}" dt="2023-07-20T08:23:04.657" v="310"/>
          <ac:spMkLst>
            <pc:docMk/>
            <pc:sldMk cId="2562350793" sldId="1061"/>
            <ac:spMk id="90" creationId="{75C9E64F-6F19-4906-AFE5-BB0BB01224F4}"/>
          </ac:spMkLst>
        </pc:spChg>
        <pc:spChg chg="mod">
          <ac:chgData name="padmashreereddy22@gmail.com" userId="890bee11ac2559f8" providerId="LiveId" clId="{8D635BDE-284E-42CA-B041-E00546BE1BF4}" dt="2023-07-20T08:23:04.657" v="310"/>
          <ac:spMkLst>
            <pc:docMk/>
            <pc:sldMk cId="2562350793" sldId="1061"/>
            <ac:spMk id="91" creationId="{303CBC43-DD6C-4CCC-A53F-856E4B900C9F}"/>
          </ac:spMkLst>
        </pc:spChg>
        <pc:spChg chg="mod">
          <ac:chgData name="padmashreereddy22@gmail.com" userId="890bee11ac2559f8" providerId="LiveId" clId="{8D635BDE-284E-42CA-B041-E00546BE1BF4}" dt="2023-07-20T08:23:49.405" v="322"/>
          <ac:spMkLst>
            <pc:docMk/>
            <pc:sldMk cId="2562350793" sldId="1061"/>
            <ac:spMk id="102" creationId="{DA6E71EB-0111-4DC9-85C7-2D248FA1ABF1}"/>
          </ac:spMkLst>
        </pc:spChg>
        <pc:spChg chg="mod">
          <ac:chgData name="padmashreereddy22@gmail.com" userId="890bee11ac2559f8" providerId="LiveId" clId="{8D635BDE-284E-42CA-B041-E00546BE1BF4}" dt="2023-07-20T08:23:49.405" v="322"/>
          <ac:spMkLst>
            <pc:docMk/>
            <pc:sldMk cId="2562350793" sldId="1061"/>
            <ac:spMk id="103" creationId="{DAB1B8BB-4071-4C7E-9F00-1C4905662F51}"/>
          </ac:spMkLst>
        </pc:spChg>
        <pc:spChg chg="mod">
          <ac:chgData name="padmashreereddy22@gmail.com" userId="890bee11ac2559f8" providerId="LiveId" clId="{8D635BDE-284E-42CA-B041-E00546BE1BF4}" dt="2023-07-20T08:23:49.405" v="322"/>
          <ac:spMkLst>
            <pc:docMk/>
            <pc:sldMk cId="2562350793" sldId="1061"/>
            <ac:spMk id="104" creationId="{837A5054-D3E5-4FF5-8989-8C8E1692C32B}"/>
          </ac:spMkLst>
        </pc:spChg>
        <pc:spChg chg="mod">
          <ac:chgData name="padmashreereddy22@gmail.com" userId="890bee11ac2559f8" providerId="LiveId" clId="{8D635BDE-284E-42CA-B041-E00546BE1BF4}" dt="2023-07-20T08:23:49.405" v="322"/>
          <ac:spMkLst>
            <pc:docMk/>
            <pc:sldMk cId="2562350793" sldId="1061"/>
            <ac:spMk id="105" creationId="{E47E2566-09AE-4FDF-9EE0-DFB7C9276974}"/>
          </ac:spMkLst>
        </pc:spChg>
        <pc:spChg chg="mod">
          <ac:chgData name="padmashreereddy22@gmail.com" userId="890bee11ac2559f8" providerId="LiveId" clId="{8D635BDE-284E-42CA-B041-E00546BE1BF4}" dt="2023-07-20T08:23:49.405" v="322"/>
          <ac:spMkLst>
            <pc:docMk/>
            <pc:sldMk cId="2562350793" sldId="1061"/>
            <ac:spMk id="107" creationId="{9B40DC42-11E0-4455-9720-F8E7CB4A78D9}"/>
          </ac:spMkLst>
        </pc:spChg>
        <pc:spChg chg="mod">
          <ac:chgData name="padmashreereddy22@gmail.com" userId="890bee11ac2559f8" providerId="LiveId" clId="{8D635BDE-284E-42CA-B041-E00546BE1BF4}" dt="2023-07-20T08:23:49.405" v="322"/>
          <ac:spMkLst>
            <pc:docMk/>
            <pc:sldMk cId="2562350793" sldId="1061"/>
            <ac:spMk id="120" creationId="{A0B8C3C9-E969-43B7-9887-137A0B7C495E}"/>
          </ac:spMkLst>
        </pc:spChg>
        <pc:spChg chg="mod">
          <ac:chgData name="padmashreereddy22@gmail.com" userId="890bee11ac2559f8" providerId="LiveId" clId="{8D635BDE-284E-42CA-B041-E00546BE1BF4}" dt="2023-07-20T08:23:49.405" v="322"/>
          <ac:spMkLst>
            <pc:docMk/>
            <pc:sldMk cId="2562350793" sldId="1061"/>
            <ac:spMk id="121" creationId="{B13875F6-F7AA-4E4A-84E8-9D3CC0B7023B}"/>
          </ac:spMkLst>
        </pc:spChg>
        <pc:spChg chg="mod">
          <ac:chgData name="padmashreereddy22@gmail.com" userId="890bee11ac2559f8" providerId="LiveId" clId="{8D635BDE-284E-42CA-B041-E00546BE1BF4}" dt="2023-07-20T08:23:49.405" v="322"/>
          <ac:spMkLst>
            <pc:docMk/>
            <pc:sldMk cId="2562350793" sldId="1061"/>
            <ac:spMk id="132" creationId="{A0E79CC9-AE60-4DD5-970D-2B02C7800665}"/>
          </ac:spMkLst>
        </pc:spChg>
        <pc:spChg chg="mod">
          <ac:chgData name="padmashreereddy22@gmail.com" userId="890bee11ac2559f8" providerId="LiveId" clId="{8D635BDE-284E-42CA-B041-E00546BE1BF4}" dt="2023-07-20T08:23:49.405" v="322"/>
          <ac:spMkLst>
            <pc:docMk/>
            <pc:sldMk cId="2562350793" sldId="1061"/>
            <ac:spMk id="133" creationId="{45175388-B811-4E13-B6C4-A5E88AAAF164}"/>
          </ac:spMkLst>
        </pc:spChg>
        <pc:spChg chg="mod">
          <ac:chgData name="padmashreereddy22@gmail.com" userId="890bee11ac2559f8" providerId="LiveId" clId="{8D635BDE-284E-42CA-B041-E00546BE1BF4}" dt="2023-07-20T08:23:49.405" v="322"/>
          <ac:spMkLst>
            <pc:docMk/>
            <pc:sldMk cId="2562350793" sldId="1061"/>
            <ac:spMk id="134" creationId="{9B8193B2-64C7-4A27-9953-0E8687D0CB7D}"/>
          </ac:spMkLst>
        </pc:spChg>
        <pc:spChg chg="mod">
          <ac:chgData name="padmashreereddy22@gmail.com" userId="890bee11ac2559f8" providerId="LiveId" clId="{8D635BDE-284E-42CA-B041-E00546BE1BF4}" dt="2023-07-20T08:23:49.405" v="322"/>
          <ac:spMkLst>
            <pc:docMk/>
            <pc:sldMk cId="2562350793" sldId="1061"/>
            <ac:spMk id="135" creationId="{5752ED11-6BE8-4424-8D41-064CB26818D1}"/>
          </ac:spMkLst>
        </pc:spChg>
        <pc:spChg chg="mod">
          <ac:chgData name="padmashreereddy22@gmail.com" userId="890bee11ac2559f8" providerId="LiveId" clId="{8D635BDE-284E-42CA-B041-E00546BE1BF4}" dt="2023-07-20T08:23:49.405" v="322"/>
          <ac:spMkLst>
            <pc:docMk/>
            <pc:sldMk cId="2562350793" sldId="1061"/>
            <ac:spMk id="137" creationId="{D0D7ED6D-826F-4BE5-A354-BF8B05F94EF1}"/>
          </ac:spMkLst>
        </pc:spChg>
        <pc:spChg chg="mod">
          <ac:chgData name="padmashreereddy22@gmail.com" userId="890bee11ac2559f8" providerId="LiveId" clId="{8D635BDE-284E-42CA-B041-E00546BE1BF4}" dt="2023-07-20T08:23:49.405" v="322"/>
          <ac:spMkLst>
            <pc:docMk/>
            <pc:sldMk cId="2562350793" sldId="1061"/>
            <ac:spMk id="150" creationId="{A2B43475-0BA5-42AD-B4FE-A896848CF30E}"/>
          </ac:spMkLst>
        </pc:spChg>
        <pc:spChg chg="mod">
          <ac:chgData name="padmashreereddy22@gmail.com" userId="890bee11ac2559f8" providerId="LiveId" clId="{8D635BDE-284E-42CA-B041-E00546BE1BF4}" dt="2023-07-20T08:23:49.405" v="322"/>
          <ac:spMkLst>
            <pc:docMk/>
            <pc:sldMk cId="2562350793" sldId="1061"/>
            <ac:spMk id="151" creationId="{144709EF-805D-42AC-AD38-B70F949DEE4E}"/>
          </ac:spMkLst>
        </pc:spChg>
        <pc:spChg chg="mod">
          <ac:chgData name="padmashreereddy22@gmail.com" userId="890bee11ac2559f8" providerId="LiveId" clId="{8D635BDE-284E-42CA-B041-E00546BE1BF4}" dt="2023-07-20T08:23:49.405" v="322"/>
          <ac:spMkLst>
            <pc:docMk/>
            <pc:sldMk cId="2562350793" sldId="1061"/>
            <ac:spMk id="162" creationId="{A6780587-D5A7-43DB-AFBA-81AB3DD0411C}"/>
          </ac:spMkLst>
        </pc:spChg>
        <pc:spChg chg="mod">
          <ac:chgData name="padmashreereddy22@gmail.com" userId="890bee11ac2559f8" providerId="LiveId" clId="{8D635BDE-284E-42CA-B041-E00546BE1BF4}" dt="2023-07-20T08:23:49.405" v="322"/>
          <ac:spMkLst>
            <pc:docMk/>
            <pc:sldMk cId="2562350793" sldId="1061"/>
            <ac:spMk id="163" creationId="{5517CFAD-E3FF-43C4-BCBA-89E0325F0350}"/>
          </ac:spMkLst>
        </pc:spChg>
        <pc:spChg chg="mod">
          <ac:chgData name="padmashreereddy22@gmail.com" userId="890bee11ac2559f8" providerId="LiveId" clId="{8D635BDE-284E-42CA-B041-E00546BE1BF4}" dt="2023-07-20T08:23:49.405" v="322"/>
          <ac:spMkLst>
            <pc:docMk/>
            <pc:sldMk cId="2562350793" sldId="1061"/>
            <ac:spMk id="164" creationId="{3F7414E0-BB78-4166-AF70-4622D7A33226}"/>
          </ac:spMkLst>
        </pc:spChg>
        <pc:spChg chg="mod">
          <ac:chgData name="padmashreereddy22@gmail.com" userId="890bee11ac2559f8" providerId="LiveId" clId="{8D635BDE-284E-42CA-B041-E00546BE1BF4}" dt="2023-07-20T08:23:49.405" v="322"/>
          <ac:spMkLst>
            <pc:docMk/>
            <pc:sldMk cId="2562350793" sldId="1061"/>
            <ac:spMk id="165" creationId="{AF9CC951-436F-4D9A-A678-8D6715A72CC5}"/>
          </ac:spMkLst>
        </pc:spChg>
        <pc:spChg chg="mod">
          <ac:chgData name="padmashreereddy22@gmail.com" userId="890bee11ac2559f8" providerId="LiveId" clId="{8D635BDE-284E-42CA-B041-E00546BE1BF4}" dt="2023-07-20T08:23:49.405" v="322"/>
          <ac:spMkLst>
            <pc:docMk/>
            <pc:sldMk cId="2562350793" sldId="1061"/>
            <ac:spMk id="167" creationId="{A5F15326-1FBF-46BE-B4CB-1EDD68F19AB9}"/>
          </ac:spMkLst>
        </pc:spChg>
        <pc:spChg chg="mod">
          <ac:chgData name="padmashreereddy22@gmail.com" userId="890bee11ac2559f8" providerId="LiveId" clId="{8D635BDE-284E-42CA-B041-E00546BE1BF4}" dt="2023-07-20T08:23:49.405" v="322"/>
          <ac:spMkLst>
            <pc:docMk/>
            <pc:sldMk cId="2562350793" sldId="1061"/>
            <ac:spMk id="180" creationId="{E0BB31C7-64B0-4089-874B-09C4323D9AA0}"/>
          </ac:spMkLst>
        </pc:spChg>
        <pc:spChg chg="mod">
          <ac:chgData name="padmashreereddy22@gmail.com" userId="890bee11ac2559f8" providerId="LiveId" clId="{8D635BDE-284E-42CA-B041-E00546BE1BF4}" dt="2023-07-20T08:23:49.405" v="322"/>
          <ac:spMkLst>
            <pc:docMk/>
            <pc:sldMk cId="2562350793" sldId="1061"/>
            <ac:spMk id="181" creationId="{7A6A276B-EB49-462F-9CFD-0AFB5695690E}"/>
          </ac:spMkLst>
        </pc:spChg>
        <pc:spChg chg="mod">
          <ac:chgData name="padmashreereddy22@gmail.com" userId="890bee11ac2559f8" providerId="LiveId" clId="{8D635BDE-284E-42CA-B041-E00546BE1BF4}" dt="2023-07-20T08:30:41.011" v="418" actId="207"/>
          <ac:spMkLst>
            <pc:docMk/>
            <pc:sldMk cId="2562350793" sldId="1061"/>
            <ac:spMk id="193" creationId="{59DEB0CF-0FB7-4CC2-BB1B-F79A5C9BFB57}"/>
          </ac:spMkLst>
        </pc:spChg>
        <pc:spChg chg="mod">
          <ac:chgData name="padmashreereddy22@gmail.com" userId="890bee11ac2559f8" providerId="LiveId" clId="{8D635BDE-284E-42CA-B041-E00546BE1BF4}" dt="2023-07-20T08:30:41.011" v="418" actId="207"/>
          <ac:spMkLst>
            <pc:docMk/>
            <pc:sldMk cId="2562350793" sldId="1061"/>
            <ac:spMk id="194" creationId="{1E7E318C-CF08-4A35-A7DB-21FF1863287C}"/>
          </ac:spMkLst>
        </pc:spChg>
        <pc:spChg chg="mod">
          <ac:chgData name="padmashreereddy22@gmail.com" userId="890bee11ac2559f8" providerId="LiveId" clId="{8D635BDE-284E-42CA-B041-E00546BE1BF4}" dt="2023-07-20T08:30:41.011" v="418" actId="207"/>
          <ac:spMkLst>
            <pc:docMk/>
            <pc:sldMk cId="2562350793" sldId="1061"/>
            <ac:spMk id="195" creationId="{B47137B1-5BAB-47DB-94D9-2093D02BF4EA}"/>
          </ac:spMkLst>
        </pc:spChg>
        <pc:spChg chg="mod">
          <ac:chgData name="padmashreereddy22@gmail.com" userId="890bee11ac2559f8" providerId="LiveId" clId="{8D635BDE-284E-42CA-B041-E00546BE1BF4}" dt="2023-07-20T08:30:41.011" v="418" actId="207"/>
          <ac:spMkLst>
            <pc:docMk/>
            <pc:sldMk cId="2562350793" sldId="1061"/>
            <ac:spMk id="196" creationId="{94856E94-5579-4E16-B80C-8DF40E3C4E1F}"/>
          </ac:spMkLst>
        </pc:spChg>
        <pc:spChg chg="mod">
          <ac:chgData name="padmashreereddy22@gmail.com" userId="890bee11ac2559f8" providerId="LiveId" clId="{8D635BDE-284E-42CA-B041-E00546BE1BF4}" dt="2023-07-20T08:30:41.011" v="418" actId="207"/>
          <ac:spMkLst>
            <pc:docMk/>
            <pc:sldMk cId="2562350793" sldId="1061"/>
            <ac:spMk id="198" creationId="{4A4F4BCF-66D1-467C-AC72-0CF79EBB7CDA}"/>
          </ac:spMkLst>
        </pc:spChg>
        <pc:spChg chg="mod">
          <ac:chgData name="padmashreereddy22@gmail.com" userId="890bee11ac2559f8" providerId="LiveId" clId="{8D635BDE-284E-42CA-B041-E00546BE1BF4}" dt="2023-07-20T08:30:41.011" v="418" actId="207"/>
          <ac:spMkLst>
            <pc:docMk/>
            <pc:sldMk cId="2562350793" sldId="1061"/>
            <ac:spMk id="211" creationId="{E57CF6E9-DD1C-483E-BD91-B7F2E0CC3B21}"/>
          </ac:spMkLst>
        </pc:spChg>
        <pc:spChg chg="mod">
          <ac:chgData name="padmashreereddy22@gmail.com" userId="890bee11ac2559f8" providerId="LiveId" clId="{8D635BDE-284E-42CA-B041-E00546BE1BF4}" dt="2023-07-20T08:30:41.011" v="418" actId="207"/>
          <ac:spMkLst>
            <pc:docMk/>
            <pc:sldMk cId="2562350793" sldId="1061"/>
            <ac:spMk id="212" creationId="{0FDB37C6-EB7F-4E28-96C4-5942238D3279}"/>
          </ac:spMkLst>
        </pc:spChg>
        <pc:spChg chg="mod">
          <ac:chgData name="padmashreereddy22@gmail.com" userId="890bee11ac2559f8" providerId="LiveId" clId="{8D635BDE-284E-42CA-B041-E00546BE1BF4}" dt="2023-07-20T08:30:34.529" v="417" actId="207"/>
          <ac:spMkLst>
            <pc:docMk/>
            <pc:sldMk cId="2562350793" sldId="1061"/>
            <ac:spMk id="223" creationId="{22766FC1-4637-492A-B604-5282417F7877}"/>
          </ac:spMkLst>
        </pc:spChg>
        <pc:spChg chg="mod">
          <ac:chgData name="padmashreereddy22@gmail.com" userId="890bee11ac2559f8" providerId="LiveId" clId="{8D635BDE-284E-42CA-B041-E00546BE1BF4}" dt="2023-07-20T08:30:34.529" v="417" actId="207"/>
          <ac:spMkLst>
            <pc:docMk/>
            <pc:sldMk cId="2562350793" sldId="1061"/>
            <ac:spMk id="224" creationId="{2A51A0DC-3DDF-47B7-AAAE-CDBC965350AA}"/>
          </ac:spMkLst>
        </pc:spChg>
        <pc:spChg chg="mod">
          <ac:chgData name="padmashreereddy22@gmail.com" userId="890bee11ac2559f8" providerId="LiveId" clId="{8D635BDE-284E-42CA-B041-E00546BE1BF4}" dt="2023-07-20T08:30:34.529" v="417" actId="207"/>
          <ac:spMkLst>
            <pc:docMk/>
            <pc:sldMk cId="2562350793" sldId="1061"/>
            <ac:spMk id="225" creationId="{BF8D7C29-B75F-4658-AE56-FEA92CF6973D}"/>
          </ac:spMkLst>
        </pc:spChg>
        <pc:spChg chg="mod">
          <ac:chgData name="padmashreereddy22@gmail.com" userId="890bee11ac2559f8" providerId="LiveId" clId="{8D635BDE-284E-42CA-B041-E00546BE1BF4}" dt="2023-07-20T08:30:34.529" v="417" actId="207"/>
          <ac:spMkLst>
            <pc:docMk/>
            <pc:sldMk cId="2562350793" sldId="1061"/>
            <ac:spMk id="226" creationId="{017A7A94-D37C-4E2B-9318-21AEF39DC95B}"/>
          </ac:spMkLst>
        </pc:spChg>
        <pc:spChg chg="mod">
          <ac:chgData name="padmashreereddy22@gmail.com" userId="890bee11ac2559f8" providerId="LiveId" clId="{8D635BDE-284E-42CA-B041-E00546BE1BF4}" dt="2023-07-20T08:30:34.529" v="417" actId="207"/>
          <ac:spMkLst>
            <pc:docMk/>
            <pc:sldMk cId="2562350793" sldId="1061"/>
            <ac:spMk id="228" creationId="{D105C8D0-CF6C-417A-8244-E61D63E59A84}"/>
          </ac:spMkLst>
        </pc:spChg>
        <pc:spChg chg="mod">
          <ac:chgData name="padmashreereddy22@gmail.com" userId="890bee11ac2559f8" providerId="LiveId" clId="{8D635BDE-284E-42CA-B041-E00546BE1BF4}" dt="2023-07-20T08:30:34.529" v="417" actId="207"/>
          <ac:spMkLst>
            <pc:docMk/>
            <pc:sldMk cId="2562350793" sldId="1061"/>
            <ac:spMk id="241" creationId="{523969D8-8367-44E9-92A9-0A51843D051E}"/>
          </ac:spMkLst>
        </pc:spChg>
        <pc:spChg chg="mod">
          <ac:chgData name="padmashreereddy22@gmail.com" userId="890bee11ac2559f8" providerId="LiveId" clId="{8D635BDE-284E-42CA-B041-E00546BE1BF4}" dt="2023-07-20T08:30:34.529" v="417" actId="207"/>
          <ac:spMkLst>
            <pc:docMk/>
            <pc:sldMk cId="2562350793" sldId="1061"/>
            <ac:spMk id="242" creationId="{B2C733E1-3FEE-489F-B4C8-593E1EBD04ED}"/>
          </ac:spMkLst>
        </pc:spChg>
        <pc:spChg chg="mod">
          <ac:chgData name="padmashreereddy22@gmail.com" userId="890bee11ac2559f8" providerId="LiveId" clId="{8D635BDE-284E-42CA-B041-E00546BE1BF4}" dt="2023-07-20T08:30:11.846" v="414" actId="207"/>
          <ac:spMkLst>
            <pc:docMk/>
            <pc:sldMk cId="2562350793" sldId="1061"/>
            <ac:spMk id="253" creationId="{CC93B348-F661-43E6-9859-9EE9780E954D}"/>
          </ac:spMkLst>
        </pc:spChg>
        <pc:spChg chg="mod">
          <ac:chgData name="padmashreereddy22@gmail.com" userId="890bee11ac2559f8" providerId="LiveId" clId="{8D635BDE-284E-42CA-B041-E00546BE1BF4}" dt="2023-07-20T08:30:11.846" v="414" actId="207"/>
          <ac:spMkLst>
            <pc:docMk/>
            <pc:sldMk cId="2562350793" sldId="1061"/>
            <ac:spMk id="254" creationId="{A7FF3BE2-5239-41A6-9142-8A61EB825F04}"/>
          </ac:spMkLst>
        </pc:spChg>
        <pc:spChg chg="mod">
          <ac:chgData name="padmashreereddy22@gmail.com" userId="890bee11ac2559f8" providerId="LiveId" clId="{8D635BDE-284E-42CA-B041-E00546BE1BF4}" dt="2023-07-20T08:30:11.846" v="414" actId="207"/>
          <ac:spMkLst>
            <pc:docMk/>
            <pc:sldMk cId="2562350793" sldId="1061"/>
            <ac:spMk id="255" creationId="{B9C85D1A-8C05-4545-935E-FCF71232BA4B}"/>
          </ac:spMkLst>
        </pc:spChg>
        <pc:spChg chg="mod">
          <ac:chgData name="padmashreereddy22@gmail.com" userId="890bee11ac2559f8" providerId="LiveId" clId="{8D635BDE-284E-42CA-B041-E00546BE1BF4}" dt="2023-07-20T08:30:11.846" v="414" actId="207"/>
          <ac:spMkLst>
            <pc:docMk/>
            <pc:sldMk cId="2562350793" sldId="1061"/>
            <ac:spMk id="256" creationId="{4EDB5D79-D579-47BF-8E72-6578D7049AE9}"/>
          </ac:spMkLst>
        </pc:spChg>
        <pc:spChg chg="mod">
          <ac:chgData name="padmashreereddy22@gmail.com" userId="890bee11ac2559f8" providerId="LiveId" clId="{8D635BDE-284E-42CA-B041-E00546BE1BF4}" dt="2023-07-20T08:30:11.846" v="414" actId="207"/>
          <ac:spMkLst>
            <pc:docMk/>
            <pc:sldMk cId="2562350793" sldId="1061"/>
            <ac:spMk id="258" creationId="{AD23D2F5-2400-4040-94BE-E882405AF2A0}"/>
          </ac:spMkLst>
        </pc:spChg>
        <pc:spChg chg="mod">
          <ac:chgData name="padmashreereddy22@gmail.com" userId="890bee11ac2559f8" providerId="LiveId" clId="{8D635BDE-284E-42CA-B041-E00546BE1BF4}" dt="2023-07-20T08:30:11.846" v="414" actId="207"/>
          <ac:spMkLst>
            <pc:docMk/>
            <pc:sldMk cId="2562350793" sldId="1061"/>
            <ac:spMk id="271" creationId="{3CAA3170-622A-4F6E-8E9F-B9AC9B59E6BC}"/>
          </ac:spMkLst>
        </pc:spChg>
        <pc:spChg chg="mod">
          <ac:chgData name="padmashreereddy22@gmail.com" userId="890bee11ac2559f8" providerId="LiveId" clId="{8D635BDE-284E-42CA-B041-E00546BE1BF4}" dt="2023-07-20T08:31:13.096" v="423" actId="207"/>
          <ac:spMkLst>
            <pc:docMk/>
            <pc:sldMk cId="2562350793" sldId="1061"/>
            <ac:spMk id="272" creationId="{B860DE34-4AB7-4AFE-B766-670DE2B26B5B}"/>
          </ac:spMkLst>
        </pc:spChg>
        <pc:spChg chg="mod">
          <ac:chgData name="padmashreereddy22@gmail.com" userId="890bee11ac2559f8" providerId="LiveId" clId="{8D635BDE-284E-42CA-B041-E00546BE1BF4}" dt="2023-07-20T08:30:54.289" v="421" actId="207"/>
          <ac:spMkLst>
            <pc:docMk/>
            <pc:sldMk cId="2562350793" sldId="1061"/>
            <ac:spMk id="283" creationId="{35B5A30C-B1E4-48AD-8D02-E29398E59D36}"/>
          </ac:spMkLst>
        </pc:spChg>
        <pc:spChg chg="mod">
          <ac:chgData name="padmashreereddy22@gmail.com" userId="890bee11ac2559f8" providerId="LiveId" clId="{8D635BDE-284E-42CA-B041-E00546BE1BF4}" dt="2023-07-20T08:30:54.289" v="421" actId="207"/>
          <ac:spMkLst>
            <pc:docMk/>
            <pc:sldMk cId="2562350793" sldId="1061"/>
            <ac:spMk id="284" creationId="{CBEED427-750E-4943-9DAA-BEE99711F9AB}"/>
          </ac:spMkLst>
        </pc:spChg>
        <pc:spChg chg="mod">
          <ac:chgData name="padmashreereddy22@gmail.com" userId="890bee11ac2559f8" providerId="LiveId" clId="{8D635BDE-284E-42CA-B041-E00546BE1BF4}" dt="2023-07-20T08:30:54.289" v="421" actId="207"/>
          <ac:spMkLst>
            <pc:docMk/>
            <pc:sldMk cId="2562350793" sldId="1061"/>
            <ac:spMk id="285" creationId="{D2D59112-2096-435E-90A2-B60ED4CDB67D}"/>
          </ac:spMkLst>
        </pc:spChg>
        <pc:spChg chg="mod">
          <ac:chgData name="padmashreereddy22@gmail.com" userId="890bee11ac2559f8" providerId="LiveId" clId="{8D635BDE-284E-42CA-B041-E00546BE1BF4}" dt="2023-07-20T08:30:54.289" v="421" actId="207"/>
          <ac:spMkLst>
            <pc:docMk/>
            <pc:sldMk cId="2562350793" sldId="1061"/>
            <ac:spMk id="286" creationId="{7A474F79-CF22-41F7-B16A-B9FF4ED14D05}"/>
          </ac:spMkLst>
        </pc:spChg>
        <pc:spChg chg="mod">
          <ac:chgData name="padmashreereddy22@gmail.com" userId="890bee11ac2559f8" providerId="LiveId" clId="{8D635BDE-284E-42CA-B041-E00546BE1BF4}" dt="2023-07-20T08:30:54.289" v="421" actId="207"/>
          <ac:spMkLst>
            <pc:docMk/>
            <pc:sldMk cId="2562350793" sldId="1061"/>
            <ac:spMk id="288" creationId="{FD958E1D-C3A0-4FA6-BFD5-7BC1A31C7DE5}"/>
          </ac:spMkLst>
        </pc:spChg>
        <pc:spChg chg="mod">
          <ac:chgData name="padmashreereddy22@gmail.com" userId="890bee11ac2559f8" providerId="LiveId" clId="{8D635BDE-284E-42CA-B041-E00546BE1BF4}" dt="2023-07-20T08:30:54.289" v="421" actId="207"/>
          <ac:spMkLst>
            <pc:docMk/>
            <pc:sldMk cId="2562350793" sldId="1061"/>
            <ac:spMk id="301" creationId="{B9471008-1BEA-4C43-ADA5-4E50E5620A21}"/>
          </ac:spMkLst>
        </pc:spChg>
        <pc:spChg chg="mod">
          <ac:chgData name="padmashreereddy22@gmail.com" userId="890bee11ac2559f8" providerId="LiveId" clId="{8D635BDE-284E-42CA-B041-E00546BE1BF4}" dt="2023-07-20T08:30:54.289" v="421" actId="207"/>
          <ac:spMkLst>
            <pc:docMk/>
            <pc:sldMk cId="2562350793" sldId="1061"/>
            <ac:spMk id="302" creationId="{9DC1759D-5A79-4499-ACC8-C2F66BFB9B31}"/>
          </ac:spMkLst>
        </pc:spChg>
        <pc:spChg chg="mod">
          <ac:chgData name="padmashreereddy22@gmail.com" userId="890bee11ac2559f8" providerId="LiveId" clId="{8D635BDE-284E-42CA-B041-E00546BE1BF4}" dt="2023-07-20T08:30:50.446" v="420" actId="207"/>
          <ac:spMkLst>
            <pc:docMk/>
            <pc:sldMk cId="2562350793" sldId="1061"/>
            <ac:spMk id="313" creationId="{8D4F5CEE-1769-46A5-827C-18B70995D707}"/>
          </ac:spMkLst>
        </pc:spChg>
        <pc:spChg chg="mod">
          <ac:chgData name="padmashreereddy22@gmail.com" userId="890bee11ac2559f8" providerId="LiveId" clId="{8D635BDE-284E-42CA-B041-E00546BE1BF4}" dt="2023-07-20T08:30:50.446" v="420" actId="207"/>
          <ac:spMkLst>
            <pc:docMk/>
            <pc:sldMk cId="2562350793" sldId="1061"/>
            <ac:spMk id="314" creationId="{55D4F9D3-4151-4176-9757-7618D8C25682}"/>
          </ac:spMkLst>
        </pc:spChg>
        <pc:spChg chg="mod">
          <ac:chgData name="padmashreereddy22@gmail.com" userId="890bee11ac2559f8" providerId="LiveId" clId="{8D635BDE-284E-42CA-B041-E00546BE1BF4}" dt="2023-07-20T08:30:50.446" v="420" actId="207"/>
          <ac:spMkLst>
            <pc:docMk/>
            <pc:sldMk cId="2562350793" sldId="1061"/>
            <ac:spMk id="315" creationId="{2030B02A-3FE0-4C8A-A03F-EF361E625B93}"/>
          </ac:spMkLst>
        </pc:spChg>
        <pc:spChg chg="mod">
          <ac:chgData name="padmashreereddy22@gmail.com" userId="890bee11ac2559f8" providerId="LiveId" clId="{8D635BDE-284E-42CA-B041-E00546BE1BF4}" dt="2023-07-20T08:30:50.446" v="420" actId="207"/>
          <ac:spMkLst>
            <pc:docMk/>
            <pc:sldMk cId="2562350793" sldId="1061"/>
            <ac:spMk id="316" creationId="{6A270F11-E261-44D5-A08A-63E830B9ED16}"/>
          </ac:spMkLst>
        </pc:spChg>
        <pc:spChg chg="mod">
          <ac:chgData name="padmashreereddy22@gmail.com" userId="890bee11ac2559f8" providerId="LiveId" clId="{8D635BDE-284E-42CA-B041-E00546BE1BF4}" dt="2023-07-20T08:30:50.446" v="420" actId="207"/>
          <ac:spMkLst>
            <pc:docMk/>
            <pc:sldMk cId="2562350793" sldId="1061"/>
            <ac:spMk id="318" creationId="{0B3B663B-877E-4284-9AA5-B6C1D9A97330}"/>
          </ac:spMkLst>
        </pc:spChg>
        <pc:spChg chg="mod">
          <ac:chgData name="padmashreereddy22@gmail.com" userId="890bee11ac2559f8" providerId="LiveId" clId="{8D635BDE-284E-42CA-B041-E00546BE1BF4}" dt="2023-07-20T08:30:50.446" v="420" actId="207"/>
          <ac:spMkLst>
            <pc:docMk/>
            <pc:sldMk cId="2562350793" sldId="1061"/>
            <ac:spMk id="331" creationId="{45CEB7A1-17C2-488B-8F9B-A1F1793864AF}"/>
          </ac:spMkLst>
        </pc:spChg>
        <pc:spChg chg="mod">
          <ac:chgData name="padmashreereddy22@gmail.com" userId="890bee11ac2559f8" providerId="LiveId" clId="{8D635BDE-284E-42CA-B041-E00546BE1BF4}" dt="2023-07-20T08:30:50.446" v="420" actId="207"/>
          <ac:spMkLst>
            <pc:docMk/>
            <pc:sldMk cId="2562350793" sldId="1061"/>
            <ac:spMk id="332" creationId="{744C120A-DED9-4700-A108-F2A080E27BE7}"/>
          </ac:spMkLst>
        </pc:spChg>
        <pc:spChg chg="mod">
          <ac:chgData name="padmashreereddy22@gmail.com" userId="890bee11ac2559f8" providerId="LiveId" clId="{8D635BDE-284E-42CA-B041-E00546BE1BF4}" dt="2023-07-20T08:30:45.372" v="419" actId="207"/>
          <ac:spMkLst>
            <pc:docMk/>
            <pc:sldMk cId="2562350793" sldId="1061"/>
            <ac:spMk id="343" creationId="{FCBC1E4A-CE48-4790-812D-9540DBA76036}"/>
          </ac:spMkLst>
        </pc:spChg>
        <pc:spChg chg="mod">
          <ac:chgData name="padmashreereddy22@gmail.com" userId="890bee11ac2559f8" providerId="LiveId" clId="{8D635BDE-284E-42CA-B041-E00546BE1BF4}" dt="2023-07-20T08:30:45.372" v="419" actId="207"/>
          <ac:spMkLst>
            <pc:docMk/>
            <pc:sldMk cId="2562350793" sldId="1061"/>
            <ac:spMk id="344" creationId="{5D1BF438-51A5-4438-B9DA-037E34A414C5}"/>
          </ac:spMkLst>
        </pc:spChg>
        <pc:spChg chg="mod">
          <ac:chgData name="padmashreereddy22@gmail.com" userId="890bee11ac2559f8" providerId="LiveId" clId="{8D635BDE-284E-42CA-B041-E00546BE1BF4}" dt="2023-07-20T08:30:45.372" v="419" actId="207"/>
          <ac:spMkLst>
            <pc:docMk/>
            <pc:sldMk cId="2562350793" sldId="1061"/>
            <ac:spMk id="345" creationId="{C5EBE6CA-D70F-45D3-8163-542AE23DA4C6}"/>
          </ac:spMkLst>
        </pc:spChg>
        <pc:spChg chg="mod">
          <ac:chgData name="padmashreereddy22@gmail.com" userId="890bee11ac2559f8" providerId="LiveId" clId="{8D635BDE-284E-42CA-B041-E00546BE1BF4}" dt="2023-07-20T08:30:45.372" v="419" actId="207"/>
          <ac:spMkLst>
            <pc:docMk/>
            <pc:sldMk cId="2562350793" sldId="1061"/>
            <ac:spMk id="346" creationId="{84EB3A77-DCD8-4EC1-A0B5-3DF15AB8C9B6}"/>
          </ac:spMkLst>
        </pc:spChg>
        <pc:spChg chg="mod">
          <ac:chgData name="padmashreereddy22@gmail.com" userId="890bee11ac2559f8" providerId="LiveId" clId="{8D635BDE-284E-42CA-B041-E00546BE1BF4}" dt="2023-07-20T08:30:45.372" v="419" actId="207"/>
          <ac:spMkLst>
            <pc:docMk/>
            <pc:sldMk cId="2562350793" sldId="1061"/>
            <ac:spMk id="348" creationId="{CC985F83-AD02-4A83-BEF6-B6046E9822C2}"/>
          </ac:spMkLst>
        </pc:spChg>
        <pc:spChg chg="mod">
          <ac:chgData name="padmashreereddy22@gmail.com" userId="890bee11ac2559f8" providerId="LiveId" clId="{8D635BDE-284E-42CA-B041-E00546BE1BF4}" dt="2023-07-20T08:30:45.372" v="419" actId="207"/>
          <ac:spMkLst>
            <pc:docMk/>
            <pc:sldMk cId="2562350793" sldId="1061"/>
            <ac:spMk id="361" creationId="{1C3E4265-F6AB-43A0-99F1-15267EA25D5B}"/>
          </ac:spMkLst>
        </pc:spChg>
        <pc:spChg chg="mod">
          <ac:chgData name="padmashreereddy22@gmail.com" userId="890bee11ac2559f8" providerId="LiveId" clId="{8D635BDE-284E-42CA-B041-E00546BE1BF4}" dt="2023-07-20T08:31:07.874" v="422" actId="207"/>
          <ac:spMkLst>
            <pc:docMk/>
            <pc:sldMk cId="2562350793" sldId="1061"/>
            <ac:spMk id="362" creationId="{15DA0B3F-2395-4506-8D2B-8ED263084747}"/>
          </ac:spMkLst>
        </pc:spChg>
        <pc:spChg chg="add mod">
          <ac:chgData name="padmashreereddy22@gmail.com" userId="890bee11ac2559f8" providerId="LiveId" clId="{8D635BDE-284E-42CA-B041-E00546BE1BF4}" dt="2023-07-20T08:31:44.479" v="428" actId="164"/>
          <ac:spMkLst>
            <pc:docMk/>
            <pc:sldMk cId="2562350793" sldId="1061"/>
            <ac:spMk id="388" creationId="{9F3B6500-3288-4A2A-898C-BB102CC9075F}"/>
          </ac:spMkLst>
        </pc:spChg>
        <pc:spChg chg="add mod">
          <ac:chgData name="padmashreereddy22@gmail.com" userId="890bee11ac2559f8" providerId="LiveId" clId="{8D635BDE-284E-42CA-B041-E00546BE1BF4}" dt="2023-07-20T08:31:44.479" v="428" actId="164"/>
          <ac:spMkLst>
            <pc:docMk/>
            <pc:sldMk cId="2562350793" sldId="1061"/>
            <ac:spMk id="389" creationId="{8ED7DD57-FAB8-439C-A163-C57A44F4C7DE}"/>
          </ac:spMkLst>
        </pc:spChg>
        <pc:spChg chg="add mod">
          <ac:chgData name="padmashreereddy22@gmail.com" userId="890bee11ac2559f8" providerId="LiveId" clId="{8D635BDE-284E-42CA-B041-E00546BE1BF4}" dt="2023-07-20T08:31:44.479" v="428" actId="164"/>
          <ac:spMkLst>
            <pc:docMk/>
            <pc:sldMk cId="2562350793" sldId="1061"/>
            <ac:spMk id="393" creationId="{ABB62699-061E-4A86-92C0-7FC4343F1012}"/>
          </ac:spMkLst>
        </pc:spChg>
        <pc:spChg chg="add del mod">
          <ac:chgData name="padmashreereddy22@gmail.com" userId="890bee11ac2559f8" providerId="LiveId" clId="{8D635BDE-284E-42CA-B041-E00546BE1BF4}" dt="2023-07-20T08:29:24.589" v="395" actId="478"/>
          <ac:spMkLst>
            <pc:docMk/>
            <pc:sldMk cId="2562350793" sldId="1061"/>
            <ac:spMk id="397" creationId="{C03864C8-87C9-4ADF-9011-4C4A18F7DE23}"/>
          </ac:spMkLst>
        </pc:spChg>
        <pc:grpChg chg="add del mod">
          <ac:chgData name="padmashreereddy22@gmail.com" userId="890bee11ac2559f8" providerId="LiveId" clId="{8D635BDE-284E-42CA-B041-E00546BE1BF4}" dt="2023-07-20T08:26:00.566" v="348" actId="478"/>
          <ac:grpSpMkLst>
            <pc:docMk/>
            <pc:sldMk cId="2562350793" sldId="1061"/>
            <ac:grpSpMk id="3" creationId="{14F9DBF0-9FCA-447F-9A5D-D9BD95099749}"/>
          </ac:grpSpMkLst>
        </pc:grpChg>
        <pc:grpChg chg="add mod ord">
          <ac:chgData name="padmashreereddy22@gmail.com" userId="890bee11ac2559f8" providerId="LiveId" clId="{8D635BDE-284E-42CA-B041-E00546BE1BF4}" dt="2023-07-20T08:26:30.473" v="353" actId="1076"/>
          <ac:grpSpMkLst>
            <pc:docMk/>
            <pc:sldMk cId="2562350793" sldId="1061"/>
            <ac:grpSpMk id="9" creationId="{346DDECD-AB59-4B8C-B3E7-AADF0089CDD8}"/>
          </ac:grpSpMkLst>
        </pc:grpChg>
        <pc:grpChg chg="mod">
          <ac:chgData name="padmashreereddy22@gmail.com" userId="890bee11ac2559f8" providerId="LiveId" clId="{8D635BDE-284E-42CA-B041-E00546BE1BF4}" dt="2023-07-20T08:21:57.638" v="297"/>
          <ac:grpSpMkLst>
            <pc:docMk/>
            <pc:sldMk cId="2562350793" sldId="1061"/>
            <ac:grpSpMk id="11" creationId="{A124F191-6B95-4440-ADAD-1CCDEF8DACA2}"/>
          </ac:grpSpMkLst>
        </pc:grpChg>
        <pc:grpChg chg="mod">
          <ac:chgData name="padmashreereddy22@gmail.com" userId="890bee11ac2559f8" providerId="LiveId" clId="{8D635BDE-284E-42CA-B041-E00546BE1BF4}" dt="2023-07-20T08:21:57.638" v="297"/>
          <ac:grpSpMkLst>
            <pc:docMk/>
            <pc:sldMk cId="2562350793" sldId="1061"/>
            <ac:grpSpMk id="27" creationId="{EB2FB391-480B-40D0-B1B3-89D5735D73C6}"/>
          </ac:grpSpMkLst>
        </pc:grpChg>
        <pc:grpChg chg="add del mod ord">
          <ac:chgData name="padmashreereddy22@gmail.com" userId="890bee11ac2559f8" providerId="LiveId" clId="{8D635BDE-284E-42CA-B041-E00546BE1BF4}" dt="2023-07-20T08:26:43.167" v="355" actId="478"/>
          <ac:grpSpMkLst>
            <pc:docMk/>
            <pc:sldMk cId="2562350793" sldId="1061"/>
            <ac:grpSpMk id="39" creationId="{1DA21540-A231-448F-9748-8ACFF9500B1B}"/>
          </ac:grpSpMkLst>
        </pc:grpChg>
        <pc:grpChg chg="mod">
          <ac:chgData name="padmashreereddy22@gmail.com" userId="890bee11ac2559f8" providerId="LiveId" clId="{8D635BDE-284E-42CA-B041-E00546BE1BF4}" dt="2023-07-20T08:22:55.399" v="307"/>
          <ac:grpSpMkLst>
            <pc:docMk/>
            <pc:sldMk cId="2562350793" sldId="1061"/>
            <ac:grpSpMk id="41" creationId="{DCA99186-8E5C-429A-B526-55AAECDC572E}"/>
          </ac:grpSpMkLst>
        </pc:grpChg>
        <pc:grpChg chg="mod">
          <ac:chgData name="padmashreereddy22@gmail.com" userId="890bee11ac2559f8" providerId="LiveId" clId="{8D635BDE-284E-42CA-B041-E00546BE1BF4}" dt="2023-07-20T08:22:55.399" v="307"/>
          <ac:grpSpMkLst>
            <pc:docMk/>
            <pc:sldMk cId="2562350793" sldId="1061"/>
            <ac:grpSpMk id="57" creationId="{E531F417-BC4C-4321-9801-7737206CFF77}"/>
          </ac:grpSpMkLst>
        </pc:grpChg>
        <pc:grpChg chg="add del mod">
          <ac:chgData name="padmashreereddy22@gmail.com" userId="890bee11ac2559f8" providerId="LiveId" clId="{8D635BDE-284E-42CA-B041-E00546BE1BF4}" dt="2023-07-20T08:26:43.167" v="355" actId="478"/>
          <ac:grpSpMkLst>
            <pc:docMk/>
            <pc:sldMk cId="2562350793" sldId="1061"/>
            <ac:grpSpMk id="69" creationId="{B3AB78E3-3270-4DD0-B904-122763D1E8FC}"/>
          </ac:grpSpMkLst>
        </pc:grpChg>
        <pc:grpChg chg="mod">
          <ac:chgData name="padmashreereddy22@gmail.com" userId="890bee11ac2559f8" providerId="LiveId" clId="{8D635BDE-284E-42CA-B041-E00546BE1BF4}" dt="2023-07-20T08:23:04.657" v="310"/>
          <ac:grpSpMkLst>
            <pc:docMk/>
            <pc:sldMk cId="2562350793" sldId="1061"/>
            <ac:grpSpMk id="71" creationId="{9018B250-7BA7-43F9-A3CE-CB1F71D25E6F}"/>
          </ac:grpSpMkLst>
        </pc:grpChg>
        <pc:grpChg chg="mod">
          <ac:chgData name="padmashreereddy22@gmail.com" userId="890bee11ac2559f8" providerId="LiveId" clId="{8D635BDE-284E-42CA-B041-E00546BE1BF4}" dt="2023-07-20T08:23:04.657" v="310"/>
          <ac:grpSpMkLst>
            <pc:docMk/>
            <pc:sldMk cId="2562350793" sldId="1061"/>
            <ac:grpSpMk id="87" creationId="{CD5618D8-B4D3-46FE-BE36-EF6D32D356D0}"/>
          </ac:grpSpMkLst>
        </pc:grpChg>
        <pc:grpChg chg="add del mod ord">
          <ac:chgData name="padmashreereddy22@gmail.com" userId="890bee11ac2559f8" providerId="LiveId" clId="{8D635BDE-284E-42CA-B041-E00546BE1BF4}" dt="2023-07-20T08:25:02.058" v="343"/>
          <ac:grpSpMkLst>
            <pc:docMk/>
            <pc:sldMk cId="2562350793" sldId="1061"/>
            <ac:grpSpMk id="99" creationId="{DDB09F2A-101A-401E-9B99-589009E85C7E}"/>
          </ac:grpSpMkLst>
        </pc:grpChg>
        <pc:grpChg chg="mod">
          <ac:chgData name="padmashreereddy22@gmail.com" userId="890bee11ac2559f8" providerId="LiveId" clId="{8D635BDE-284E-42CA-B041-E00546BE1BF4}" dt="2023-07-20T08:23:49.405" v="322"/>
          <ac:grpSpMkLst>
            <pc:docMk/>
            <pc:sldMk cId="2562350793" sldId="1061"/>
            <ac:grpSpMk id="101" creationId="{58DA8FEE-7AEC-44A7-9E03-27FF4AB832A9}"/>
          </ac:grpSpMkLst>
        </pc:grpChg>
        <pc:grpChg chg="mod">
          <ac:chgData name="padmashreereddy22@gmail.com" userId="890bee11ac2559f8" providerId="LiveId" clId="{8D635BDE-284E-42CA-B041-E00546BE1BF4}" dt="2023-07-20T08:23:49.405" v="322"/>
          <ac:grpSpMkLst>
            <pc:docMk/>
            <pc:sldMk cId="2562350793" sldId="1061"/>
            <ac:grpSpMk id="117" creationId="{AF8B43C5-DF18-4700-ABF6-482DA3C124A6}"/>
          </ac:grpSpMkLst>
        </pc:grpChg>
        <pc:grpChg chg="add del mod ord">
          <ac:chgData name="padmashreereddy22@gmail.com" userId="890bee11ac2559f8" providerId="LiveId" clId="{8D635BDE-284E-42CA-B041-E00546BE1BF4}" dt="2023-07-20T08:25:02.058" v="343"/>
          <ac:grpSpMkLst>
            <pc:docMk/>
            <pc:sldMk cId="2562350793" sldId="1061"/>
            <ac:grpSpMk id="129" creationId="{1F5899FF-13BA-4D93-AB3A-61CF85DBCF70}"/>
          </ac:grpSpMkLst>
        </pc:grpChg>
        <pc:grpChg chg="mod">
          <ac:chgData name="padmashreereddy22@gmail.com" userId="890bee11ac2559f8" providerId="LiveId" clId="{8D635BDE-284E-42CA-B041-E00546BE1BF4}" dt="2023-07-20T08:23:49.405" v="322"/>
          <ac:grpSpMkLst>
            <pc:docMk/>
            <pc:sldMk cId="2562350793" sldId="1061"/>
            <ac:grpSpMk id="131" creationId="{F93E9D9D-E6D5-44D4-90D7-8EF66C5F9B2C}"/>
          </ac:grpSpMkLst>
        </pc:grpChg>
        <pc:grpChg chg="mod">
          <ac:chgData name="padmashreereddy22@gmail.com" userId="890bee11ac2559f8" providerId="LiveId" clId="{8D635BDE-284E-42CA-B041-E00546BE1BF4}" dt="2023-07-20T08:23:49.405" v="322"/>
          <ac:grpSpMkLst>
            <pc:docMk/>
            <pc:sldMk cId="2562350793" sldId="1061"/>
            <ac:grpSpMk id="147" creationId="{11C46AD0-1209-40A5-803D-C1AD715B2EF6}"/>
          </ac:grpSpMkLst>
        </pc:grpChg>
        <pc:grpChg chg="add del mod ord">
          <ac:chgData name="padmashreereddy22@gmail.com" userId="890bee11ac2559f8" providerId="LiveId" clId="{8D635BDE-284E-42CA-B041-E00546BE1BF4}" dt="2023-07-20T08:25:02.058" v="343"/>
          <ac:grpSpMkLst>
            <pc:docMk/>
            <pc:sldMk cId="2562350793" sldId="1061"/>
            <ac:grpSpMk id="159" creationId="{F0605D9E-9982-4199-A032-078BA583D9BD}"/>
          </ac:grpSpMkLst>
        </pc:grpChg>
        <pc:grpChg chg="mod">
          <ac:chgData name="padmashreereddy22@gmail.com" userId="890bee11ac2559f8" providerId="LiveId" clId="{8D635BDE-284E-42CA-B041-E00546BE1BF4}" dt="2023-07-20T08:23:49.405" v="322"/>
          <ac:grpSpMkLst>
            <pc:docMk/>
            <pc:sldMk cId="2562350793" sldId="1061"/>
            <ac:grpSpMk id="161" creationId="{AC772589-48A7-41B1-83DC-57E1711ADC7C}"/>
          </ac:grpSpMkLst>
        </pc:grpChg>
        <pc:grpChg chg="mod">
          <ac:chgData name="padmashreereddy22@gmail.com" userId="890bee11ac2559f8" providerId="LiveId" clId="{8D635BDE-284E-42CA-B041-E00546BE1BF4}" dt="2023-07-20T08:23:49.405" v="322"/>
          <ac:grpSpMkLst>
            <pc:docMk/>
            <pc:sldMk cId="2562350793" sldId="1061"/>
            <ac:grpSpMk id="177" creationId="{48C3D21C-E086-4281-8539-0D6CE56632A6}"/>
          </ac:grpSpMkLst>
        </pc:grpChg>
        <pc:grpChg chg="add mod topLvl">
          <ac:chgData name="padmashreereddy22@gmail.com" userId="890bee11ac2559f8" providerId="LiveId" clId="{8D635BDE-284E-42CA-B041-E00546BE1BF4}" dt="2023-07-20T08:31:44.479" v="428" actId="164"/>
          <ac:grpSpMkLst>
            <pc:docMk/>
            <pc:sldMk cId="2562350793" sldId="1061"/>
            <ac:grpSpMk id="190" creationId="{9731C855-954C-4359-9823-006EDBE1021A}"/>
          </ac:grpSpMkLst>
        </pc:grpChg>
        <pc:grpChg chg="mod">
          <ac:chgData name="padmashreereddy22@gmail.com" userId="890bee11ac2559f8" providerId="LiveId" clId="{8D635BDE-284E-42CA-B041-E00546BE1BF4}" dt="2023-07-20T08:30:41.011" v="418" actId="207"/>
          <ac:grpSpMkLst>
            <pc:docMk/>
            <pc:sldMk cId="2562350793" sldId="1061"/>
            <ac:grpSpMk id="192" creationId="{BB9E2DD4-D2C5-4C8C-936A-177D3CC2D862}"/>
          </ac:grpSpMkLst>
        </pc:grpChg>
        <pc:grpChg chg="mod">
          <ac:chgData name="padmashreereddy22@gmail.com" userId="890bee11ac2559f8" providerId="LiveId" clId="{8D635BDE-284E-42CA-B041-E00546BE1BF4}" dt="2023-07-20T08:30:41.011" v="418" actId="207"/>
          <ac:grpSpMkLst>
            <pc:docMk/>
            <pc:sldMk cId="2562350793" sldId="1061"/>
            <ac:grpSpMk id="208" creationId="{22E1EA4F-5BA4-4553-806B-68CC26D92D37}"/>
          </ac:grpSpMkLst>
        </pc:grpChg>
        <pc:grpChg chg="add mod topLvl">
          <ac:chgData name="padmashreereddy22@gmail.com" userId="890bee11ac2559f8" providerId="LiveId" clId="{8D635BDE-284E-42CA-B041-E00546BE1BF4}" dt="2023-07-20T08:31:44.479" v="428" actId="164"/>
          <ac:grpSpMkLst>
            <pc:docMk/>
            <pc:sldMk cId="2562350793" sldId="1061"/>
            <ac:grpSpMk id="220" creationId="{D1DDF0F7-6604-4864-8100-C5B6280BD206}"/>
          </ac:grpSpMkLst>
        </pc:grpChg>
        <pc:grpChg chg="mod">
          <ac:chgData name="padmashreereddy22@gmail.com" userId="890bee11ac2559f8" providerId="LiveId" clId="{8D635BDE-284E-42CA-B041-E00546BE1BF4}" dt="2023-07-20T08:30:34.529" v="417" actId="207"/>
          <ac:grpSpMkLst>
            <pc:docMk/>
            <pc:sldMk cId="2562350793" sldId="1061"/>
            <ac:grpSpMk id="222" creationId="{E2FF3E51-CC34-402F-AD5B-D74D27FE7AFB}"/>
          </ac:grpSpMkLst>
        </pc:grpChg>
        <pc:grpChg chg="mod">
          <ac:chgData name="padmashreereddy22@gmail.com" userId="890bee11ac2559f8" providerId="LiveId" clId="{8D635BDE-284E-42CA-B041-E00546BE1BF4}" dt="2023-07-20T08:30:34.529" v="417" actId="207"/>
          <ac:grpSpMkLst>
            <pc:docMk/>
            <pc:sldMk cId="2562350793" sldId="1061"/>
            <ac:grpSpMk id="238" creationId="{20163BB4-C9E7-4CC4-AABF-34B3DDB3A6D8}"/>
          </ac:grpSpMkLst>
        </pc:grpChg>
        <pc:grpChg chg="add mod ord topLvl">
          <ac:chgData name="padmashreereddy22@gmail.com" userId="890bee11ac2559f8" providerId="LiveId" clId="{8D635BDE-284E-42CA-B041-E00546BE1BF4}" dt="2023-07-20T08:31:44.479" v="428" actId="164"/>
          <ac:grpSpMkLst>
            <pc:docMk/>
            <pc:sldMk cId="2562350793" sldId="1061"/>
            <ac:grpSpMk id="250" creationId="{F89DCD7B-DBB9-4B5B-B970-15B09086FD0D}"/>
          </ac:grpSpMkLst>
        </pc:grpChg>
        <pc:grpChg chg="mod">
          <ac:chgData name="padmashreereddy22@gmail.com" userId="890bee11ac2559f8" providerId="LiveId" clId="{8D635BDE-284E-42CA-B041-E00546BE1BF4}" dt="2023-07-20T08:30:11.846" v="414" actId="207"/>
          <ac:grpSpMkLst>
            <pc:docMk/>
            <pc:sldMk cId="2562350793" sldId="1061"/>
            <ac:grpSpMk id="252" creationId="{0B31AE30-EA65-4399-909C-7F1CA3C98BDB}"/>
          </ac:grpSpMkLst>
        </pc:grpChg>
        <pc:grpChg chg="mod">
          <ac:chgData name="padmashreereddy22@gmail.com" userId="890bee11ac2559f8" providerId="LiveId" clId="{8D635BDE-284E-42CA-B041-E00546BE1BF4}" dt="2023-07-20T08:30:11.846" v="414" actId="207"/>
          <ac:grpSpMkLst>
            <pc:docMk/>
            <pc:sldMk cId="2562350793" sldId="1061"/>
            <ac:grpSpMk id="268" creationId="{F62F7CEA-E6E5-4256-9711-86054508DB3C}"/>
          </ac:grpSpMkLst>
        </pc:grpChg>
        <pc:grpChg chg="add mod topLvl">
          <ac:chgData name="padmashreereddy22@gmail.com" userId="890bee11ac2559f8" providerId="LiveId" clId="{8D635BDE-284E-42CA-B041-E00546BE1BF4}" dt="2023-07-20T08:31:44.479" v="428" actId="164"/>
          <ac:grpSpMkLst>
            <pc:docMk/>
            <pc:sldMk cId="2562350793" sldId="1061"/>
            <ac:grpSpMk id="280" creationId="{E5CE1A20-C35B-4F88-AA4D-091B6C515703}"/>
          </ac:grpSpMkLst>
        </pc:grpChg>
        <pc:grpChg chg="mod">
          <ac:chgData name="padmashreereddy22@gmail.com" userId="890bee11ac2559f8" providerId="LiveId" clId="{8D635BDE-284E-42CA-B041-E00546BE1BF4}" dt="2023-07-20T08:30:54.289" v="421" actId="207"/>
          <ac:grpSpMkLst>
            <pc:docMk/>
            <pc:sldMk cId="2562350793" sldId="1061"/>
            <ac:grpSpMk id="282" creationId="{0C2D2060-389B-4159-BF15-E4A493D7E478}"/>
          </ac:grpSpMkLst>
        </pc:grpChg>
        <pc:grpChg chg="mod">
          <ac:chgData name="padmashreereddy22@gmail.com" userId="890bee11ac2559f8" providerId="LiveId" clId="{8D635BDE-284E-42CA-B041-E00546BE1BF4}" dt="2023-07-20T08:30:54.289" v="421" actId="207"/>
          <ac:grpSpMkLst>
            <pc:docMk/>
            <pc:sldMk cId="2562350793" sldId="1061"/>
            <ac:grpSpMk id="298" creationId="{9298D5F5-DA54-45E4-B4C5-7C90EF73E4D1}"/>
          </ac:grpSpMkLst>
        </pc:grpChg>
        <pc:grpChg chg="add mod topLvl">
          <ac:chgData name="padmashreereddy22@gmail.com" userId="890bee11ac2559f8" providerId="LiveId" clId="{8D635BDE-284E-42CA-B041-E00546BE1BF4}" dt="2023-07-20T08:31:44.479" v="428" actId="164"/>
          <ac:grpSpMkLst>
            <pc:docMk/>
            <pc:sldMk cId="2562350793" sldId="1061"/>
            <ac:grpSpMk id="310" creationId="{84B9032A-A328-43DE-9A46-93D11BAFDED1}"/>
          </ac:grpSpMkLst>
        </pc:grpChg>
        <pc:grpChg chg="mod">
          <ac:chgData name="padmashreereddy22@gmail.com" userId="890bee11ac2559f8" providerId="LiveId" clId="{8D635BDE-284E-42CA-B041-E00546BE1BF4}" dt="2023-07-20T08:30:50.446" v="420" actId="207"/>
          <ac:grpSpMkLst>
            <pc:docMk/>
            <pc:sldMk cId="2562350793" sldId="1061"/>
            <ac:grpSpMk id="312" creationId="{4B4048FE-7F56-4466-A010-9F81007DB2EE}"/>
          </ac:grpSpMkLst>
        </pc:grpChg>
        <pc:grpChg chg="mod">
          <ac:chgData name="padmashreereddy22@gmail.com" userId="890bee11ac2559f8" providerId="LiveId" clId="{8D635BDE-284E-42CA-B041-E00546BE1BF4}" dt="2023-07-20T08:30:50.446" v="420" actId="207"/>
          <ac:grpSpMkLst>
            <pc:docMk/>
            <pc:sldMk cId="2562350793" sldId="1061"/>
            <ac:grpSpMk id="328" creationId="{FCE7489E-CB82-4CC4-9DEB-1377E0A7AC26}"/>
          </ac:grpSpMkLst>
        </pc:grpChg>
        <pc:grpChg chg="add mod topLvl">
          <ac:chgData name="padmashreereddy22@gmail.com" userId="890bee11ac2559f8" providerId="LiveId" clId="{8D635BDE-284E-42CA-B041-E00546BE1BF4}" dt="2023-07-20T08:31:44.479" v="428" actId="164"/>
          <ac:grpSpMkLst>
            <pc:docMk/>
            <pc:sldMk cId="2562350793" sldId="1061"/>
            <ac:grpSpMk id="340" creationId="{22143BC6-CF99-4D47-8C9C-4B01860ADDFD}"/>
          </ac:grpSpMkLst>
        </pc:grpChg>
        <pc:grpChg chg="mod">
          <ac:chgData name="padmashreereddy22@gmail.com" userId="890bee11ac2559f8" providerId="LiveId" clId="{8D635BDE-284E-42CA-B041-E00546BE1BF4}" dt="2023-07-20T08:30:45.372" v="419" actId="207"/>
          <ac:grpSpMkLst>
            <pc:docMk/>
            <pc:sldMk cId="2562350793" sldId="1061"/>
            <ac:grpSpMk id="342" creationId="{653670D7-6DBD-47DA-9865-6C850A91DA7B}"/>
          </ac:grpSpMkLst>
        </pc:grpChg>
        <pc:grpChg chg="mod">
          <ac:chgData name="padmashreereddy22@gmail.com" userId="890bee11ac2559f8" providerId="LiveId" clId="{8D635BDE-284E-42CA-B041-E00546BE1BF4}" dt="2023-07-20T08:30:45.372" v="419" actId="207"/>
          <ac:grpSpMkLst>
            <pc:docMk/>
            <pc:sldMk cId="2562350793" sldId="1061"/>
            <ac:grpSpMk id="358" creationId="{2D2F1691-3647-4C58-A308-DB6D3061B36E}"/>
          </ac:grpSpMkLst>
        </pc:grpChg>
        <pc:grpChg chg="add del mod">
          <ac:chgData name="padmashreereddy22@gmail.com" userId="890bee11ac2559f8" providerId="LiveId" clId="{8D635BDE-284E-42CA-B041-E00546BE1BF4}" dt="2023-07-20T08:29:54.299" v="413" actId="165"/>
          <ac:grpSpMkLst>
            <pc:docMk/>
            <pc:sldMk cId="2562350793" sldId="1061"/>
            <ac:grpSpMk id="387" creationId="{7E18D157-C865-4B4A-BD1A-35B5F0BB09A0}"/>
          </ac:grpSpMkLst>
        </pc:grpChg>
        <pc:grpChg chg="add mod">
          <ac:chgData name="padmashreereddy22@gmail.com" userId="890bee11ac2559f8" providerId="LiveId" clId="{8D635BDE-284E-42CA-B041-E00546BE1BF4}" dt="2023-07-20T08:31:44.479" v="428" actId="164"/>
          <ac:grpSpMkLst>
            <pc:docMk/>
            <pc:sldMk cId="2562350793" sldId="1061"/>
            <ac:grpSpMk id="398" creationId="{A853BB99-5686-4509-967F-8E4A79B2D9DA}"/>
          </ac:grpSpMkLst>
        </pc:grpChg>
        <pc:inkChg chg="mod">
          <ac:chgData name="padmashreereddy22@gmail.com" userId="890bee11ac2559f8" providerId="LiveId" clId="{8D635BDE-284E-42CA-B041-E00546BE1BF4}" dt="2023-07-20T08:21:57.638" v="297"/>
          <ac:inkMkLst>
            <pc:docMk/>
            <pc:sldMk cId="2562350793" sldId="1061"/>
            <ac:inkMk id="24" creationId="{B2E46947-80F1-478F-98A1-14CA6A164921}"/>
          </ac:inkMkLst>
        </pc:inkChg>
        <pc:inkChg chg="mod">
          <ac:chgData name="padmashreereddy22@gmail.com" userId="890bee11ac2559f8" providerId="LiveId" clId="{8D635BDE-284E-42CA-B041-E00546BE1BF4}" dt="2023-07-20T08:21:57.638" v="297"/>
          <ac:inkMkLst>
            <pc:docMk/>
            <pc:sldMk cId="2562350793" sldId="1061"/>
            <ac:inkMk id="25" creationId="{9A2B29BD-3858-456B-81C6-7AF09F681A0A}"/>
          </ac:inkMkLst>
        </pc:inkChg>
        <pc:inkChg chg="mod">
          <ac:chgData name="padmashreereddy22@gmail.com" userId="890bee11ac2559f8" providerId="LiveId" clId="{8D635BDE-284E-42CA-B041-E00546BE1BF4}" dt="2023-07-20T08:21:57.638" v="297"/>
          <ac:inkMkLst>
            <pc:docMk/>
            <pc:sldMk cId="2562350793" sldId="1061"/>
            <ac:inkMk id="26" creationId="{DC2488D1-91D6-42C9-A7BF-51F9B1FF8B3D}"/>
          </ac:inkMkLst>
        </pc:inkChg>
        <pc:inkChg chg="mod">
          <ac:chgData name="padmashreereddy22@gmail.com" userId="890bee11ac2559f8" providerId="LiveId" clId="{8D635BDE-284E-42CA-B041-E00546BE1BF4}" dt="2023-07-20T08:21:57.638" v="297"/>
          <ac:inkMkLst>
            <pc:docMk/>
            <pc:sldMk cId="2562350793" sldId="1061"/>
            <ac:inkMk id="28" creationId="{9EC9C7E8-51AB-4DC4-BE4D-87BCDFFB45BE}"/>
          </ac:inkMkLst>
        </pc:inkChg>
        <pc:inkChg chg="mod">
          <ac:chgData name="padmashreereddy22@gmail.com" userId="890bee11ac2559f8" providerId="LiveId" clId="{8D635BDE-284E-42CA-B041-E00546BE1BF4}" dt="2023-07-20T08:21:57.638" v="297"/>
          <ac:inkMkLst>
            <pc:docMk/>
            <pc:sldMk cId="2562350793" sldId="1061"/>
            <ac:inkMk id="29" creationId="{AC2543AF-CE0D-4A31-B53A-5C5EC5E5FA02}"/>
          </ac:inkMkLst>
        </pc:inkChg>
        <pc:inkChg chg="mod">
          <ac:chgData name="padmashreereddy22@gmail.com" userId="890bee11ac2559f8" providerId="LiveId" clId="{8D635BDE-284E-42CA-B041-E00546BE1BF4}" dt="2023-07-20T08:21:57.638" v="297"/>
          <ac:inkMkLst>
            <pc:docMk/>
            <pc:sldMk cId="2562350793" sldId="1061"/>
            <ac:inkMk id="32" creationId="{8BB3E7F2-D692-4C0C-A725-5673C8A5B54D}"/>
          </ac:inkMkLst>
        </pc:inkChg>
        <pc:inkChg chg="mod">
          <ac:chgData name="padmashreereddy22@gmail.com" userId="890bee11ac2559f8" providerId="LiveId" clId="{8D635BDE-284E-42CA-B041-E00546BE1BF4}" dt="2023-07-20T08:21:57.638" v="297"/>
          <ac:inkMkLst>
            <pc:docMk/>
            <pc:sldMk cId="2562350793" sldId="1061"/>
            <ac:inkMk id="33" creationId="{D8B8DA52-066E-429C-B612-335FC7B615CD}"/>
          </ac:inkMkLst>
        </pc:inkChg>
        <pc:inkChg chg="mod">
          <ac:chgData name="padmashreereddy22@gmail.com" userId="890bee11ac2559f8" providerId="LiveId" clId="{8D635BDE-284E-42CA-B041-E00546BE1BF4}" dt="2023-07-20T08:21:57.638" v="297"/>
          <ac:inkMkLst>
            <pc:docMk/>
            <pc:sldMk cId="2562350793" sldId="1061"/>
            <ac:inkMk id="34" creationId="{31716DE5-32EF-433C-B8D1-EB892D1EF9BB}"/>
          </ac:inkMkLst>
        </pc:inkChg>
        <pc:inkChg chg="mod">
          <ac:chgData name="padmashreereddy22@gmail.com" userId="890bee11ac2559f8" providerId="LiveId" clId="{8D635BDE-284E-42CA-B041-E00546BE1BF4}" dt="2023-07-20T08:21:57.638" v="297"/>
          <ac:inkMkLst>
            <pc:docMk/>
            <pc:sldMk cId="2562350793" sldId="1061"/>
            <ac:inkMk id="35" creationId="{231073D2-4317-4767-93E2-E487841E7B5F}"/>
          </ac:inkMkLst>
        </pc:inkChg>
        <pc:inkChg chg="mod">
          <ac:chgData name="padmashreereddy22@gmail.com" userId="890bee11ac2559f8" providerId="LiveId" clId="{8D635BDE-284E-42CA-B041-E00546BE1BF4}" dt="2023-07-20T08:21:57.638" v="297"/>
          <ac:inkMkLst>
            <pc:docMk/>
            <pc:sldMk cId="2562350793" sldId="1061"/>
            <ac:inkMk id="36" creationId="{F7F70260-E344-4E91-8148-F09A5E0A9650}"/>
          </ac:inkMkLst>
        </pc:inkChg>
        <pc:inkChg chg="mod">
          <ac:chgData name="padmashreereddy22@gmail.com" userId="890bee11ac2559f8" providerId="LiveId" clId="{8D635BDE-284E-42CA-B041-E00546BE1BF4}" dt="2023-07-20T08:21:57.638" v="297"/>
          <ac:inkMkLst>
            <pc:docMk/>
            <pc:sldMk cId="2562350793" sldId="1061"/>
            <ac:inkMk id="37" creationId="{CC88876B-D94B-4A84-8F79-5A47D1B44DDE}"/>
          </ac:inkMkLst>
        </pc:inkChg>
        <pc:inkChg chg="mod">
          <ac:chgData name="padmashreereddy22@gmail.com" userId="890bee11ac2559f8" providerId="LiveId" clId="{8D635BDE-284E-42CA-B041-E00546BE1BF4}" dt="2023-07-20T08:21:57.638" v="297"/>
          <ac:inkMkLst>
            <pc:docMk/>
            <pc:sldMk cId="2562350793" sldId="1061"/>
            <ac:inkMk id="38" creationId="{051CF70E-702C-4E58-9C63-AF9E83264E38}"/>
          </ac:inkMkLst>
        </pc:inkChg>
        <pc:inkChg chg="mod">
          <ac:chgData name="padmashreereddy22@gmail.com" userId="890bee11ac2559f8" providerId="LiveId" clId="{8D635BDE-284E-42CA-B041-E00546BE1BF4}" dt="2023-07-20T08:22:55.399" v="307"/>
          <ac:inkMkLst>
            <pc:docMk/>
            <pc:sldMk cId="2562350793" sldId="1061"/>
            <ac:inkMk id="54" creationId="{F0B56353-FE96-4782-A6AF-E3B38DEE76D0}"/>
          </ac:inkMkLst>
        </pc:inkChg>
        <pc:inkChg chg="mod">
          <ac:chgData name="padmashreereddy22@gmail.com" userId="890bee11ac2559f8" providerId="LiveId" clId="{8D635BDE-284E-42CA-B041-E00546BE1BF4}" dt="2023-07-20T08:22:55.399" v="307"/>
          <ac:inkMkLst>
            <pc:docMk/>
            <pc:sldMk cId="2562350793" sldId="1061"/>
            <ac:inkMk id="55" creationId="{C52542D9-C339-42D3-B518-6947E6A6E9DB}"/>
          </ac:inkMkLst>
        </pc:inkChg>
        <pc:inkChg chg="mod">
          <ac:chgData name="padmashreereddy22@gmail.com" userId="890bee11ac2559f8" providerId="LiveId" clId="{8D635BDE-284E-42CA-B041-E00546BE1BF4}" dt="2023-07-20T08:22:55.399" v="307"/>
          <ac:inkMkLst>
            <pc:docMk/>
            <pc:sldMk cId="2562350793" sldId="1061"/>
            <ac:inkMk id="56" creationId="{E942889B-E15E-4C3C-AE82-3CE19906DE33}"/>
          </ac:inkMkLst>
        </pc:inkChg>
        <pc:inkChg chg="mod">
          <ac:chgData name="padmashreereddy22@gmail.com" userId="890bee11ac2559f8" providerId="LiveId" clId="{8D635BDE-284E-42CA-B041-E00546BE1BF4}" dt="2023-07-20T08:22:55.399" v="307"/>
          <ac:inkMkLst>
            <pc:docMk/>
            <pc:sldMk cId="2562350793" sldId="1061"/>
            <ac:inkMk id="58" creationId="{B02BCE7B-D264-431D-91D3-4AEC3B8E6202}"/>
          </ac:inkMkLst>
        </pc:inkChg>
        <pc:inkChg chg="mod">
          <ac:chgData name="padmashreereddy22@gmail.com" userId="890bee11ac2559f8" providerId="LiveId" clId="{8D635BDE-284E-42CA-B041-E00546BE1BF4}" dt="2023-07-20T08:22:55.399" v="307"/>
          <ac:inkMkLst>
            <pc:docMk/>
            <pc:sldMk cId="2562350793" sldId="1061"/>
            <ac:inkMk id="59" creationId="{25FDC827-92D2-45BE-A7FC-906132BCEB8A}"/>
          </ac:inkMkLst>
        </pc:inkChg>
        <pc:inkChg chg="mod">
          <ac:chgData name="padmashreereddy22@gmail.com" userId="890bee11ac2559f8" providerId="LiveId" clId="{8D635BDE-284E-42CA-B041-E00546BE1BF4}" dt="2023-07-20T08:22:55.399" v="307"/>
          <ac:inkMkLst>
            <pc:docMk/>
            <pc:sldMk cId="2562350793" sldId="1061"/>
            <ac:inkMk id="62" creationId="{E1A917C3-CF35-4DC8-9E40-BEDB92EB8CB5}"/>
          </ac:inkMkLst>
        </pc:inkChg>
        <pc:inkChg chg="mod">
          <ac:chgData name="padmashreereddy22@gmail.com" userId="890bee11ac2559f8" providerId="LiveId" clId="{8D635BDE-284E-42CA-B041-E00546BE1BF4}" dt="2023-07-20T08:22:55.399" v="307"/>
          <ac:inkMkLst>
            <pc:docMk/>
            <pc:sldMk cId="2562350793" sldId="1061"/>
            <ac:inkMk id="63" creationId="{A8CC4347-8AE6-46B5-8514-19AA72769535}"/>
          </ac:inkMkLst>
        </pc:inkChg>
        <pc:inkChg chg="mod">
          <ac:chgData name="padmashreereddy22@gmail.com" userId="890bee11ac2559f8" providerId="LiveId" clId="{8D635BDE-284E-42CA-B041-E00546BE1BF4}" dt="2023-07-20T08:22:55.399" v="307"/>
          <ac:inkMkLst>
            <pc:docMk/>
            <pc:sldMk cId="2562350793" sldId="1061"/>
            <ac:inkMk id="64" creationId="{CD49A136-2900-42B1-BE69-065079AF5944}"/>
          </ac:inkMkLst>
        </pc:inkChg>
        <pc:inkChg chg="mod">
          <ac:chgData name="padmashreereddy22@gmail.com" userId="890bee11ac2559f8" providerId="LiveId" clId="{8D635BDE-284E-42CA-B041-E00546BE1BF4}" dt="2023-07-20T08:22:55.399" v="307"/>
          <ac:inkMkLst>
            <pc:docMk/>
            <pc:sldMk cId="2562350793" sldId="1061"/>
            <ac:inkMk id="65" creationId="{F82F9142-A152-4AF3-9884-64AEC9A6F7D3}"/>
          </ac:inkMkLst>
        </pc:inkChg>
        <pc:inkChg chg="mod">
          <ac:chgData name="padmashreereddy22@gmail.com" userId="890bee11ac2559f8" providerId="LiveId" clId="{8D635BDE-284E-42CA-B041-E00546BE1BF4}" dt="2023-07-20T08:22:55.399" v="307"/>
          <ac:inkMkLst>
            <pc:docMk/>
            <pc:sldMk cId="2562350793" sldId="1061"/>
            <ac:inkMk id="66" creationId="{4EEB4B8E-2A81-4AAF-BA17-D90EB982BFF6}"/>
          </ac:inkMkLst>
        </pc:inkChg>
        <pc:inkChg chg="mod">
          <ac:chgData name="padmashreereddy22@gmail.com" userId="890bee11ac2559f8" providerId="LiveId" clId="{8D635BDE-284E-42CA-B041-E00546BE1BF4}" dt="2023-07-20T08:22:55.399" v="307"/>
          <ac:inkMkLst>
            <pc:docMk/>
            <pc:sldMk cId="2562350793" sldId="1061"/>
            <ac:inkMk id="67" creationId="{B99FF05F-2108-4BAE-B93E-D71C50D774DE}"/>
          </ac:inkMkLst>
        </pc:inkChg>
        <pc:inkChg chg="mod">
          <ac:chgData name="padmashreereddy22@gmail.com" userId="890bee11ac2559f8" providerId="LiveId" clId="{8D635BDE-284E-42CA-B041-E00546BE1BF4}" dt="2023-07-20T08:22:55.399" v="307"/>
          <ac:inkMkLst>
            <pc:docMk/>
            <pc:sldMk cId="2562350793" sldId="1061"/>
            <ac:inkMk id="68" creationId="{E9201A5E-167A-424F-9424-B7D5A35CB0AA}"/>
          </ac:inkMkLst>
        </pc:inkChg>
        <pc:inkChg chg="mod">
          <ac:chgData name="padmashreereddy22@gmail.com" userId="890bee11ac2559f8" providerId="LiveId" clId="{8D635BDE-284E-42CA-B041-E00546BE1BF4}" dt="2023-07-20T08:23:04.657" v="310"/>
          <ac:inkMkLst>
            <pc:docMk/>
            <pc:sldMk cId="2562350793" sldId="1061"/>
            <ac:inkMk id="84" creationId="{76461298-83E4-44EC-89E8-F9F7CB6FE27F}"/>
          </ac:inkMkLst>
        </pc:inkChg>
        <pc:inkChg chg="mod">
          <ac:chgData name="padmashreereddy22@gmail.com" userId="890bee11ac2559f8" providerId="LiveId" clId="{8D635BDE-284E-42CA-B041-E00546BE1BF4}" dt="2023-07-20T08:23:04.657" v="310"/>
          <ac:inkMkLst>
            <pc:docMk/>
            <pc:sldMk cId="2562350793" sldId="1061"/>
            <ac:inkMk id="85" creationId="{506E0200-DACD-47C7-913E-9AA59A5E826A}"/>
          </ac:inkMkLst>
        </pc:inkChg>
        <pc:inkChg chg="mod">
          <ac:chgData name="padmashreereddy22@gmail.com" userId="890bee11ac2559f8" providerId="LiveId" clId="{8D635BDE-284E-42CA-B041-E00546BE1BF4}" dt="2023-07-20T08:23:04.657" v="310"/>
          <ac:inkMkLst>
            <pc:docMk/>
            <pc:sldMk cId="2562350793" sldId="1061"/>
            <ac:inkMk id="86" creationId="{8D61A7DB-A59D-4867-91E0-E53C4706F42E}"/>
          </ac:inkMkLst>
        </pc:inkChg>
        <pc:inkChg chg="mod">
          <ac:chgData name="padmashreereddy22@gmail.com" userId="890bee11ac2559f8" providerId="LiveId" clId="{8D635BDE-284E-42CA-B041-E00546BE1BF4}" dt="2023-07-20T08:23:04.657" v="310"/>
          <ac:inkMkLst>
            <pc:docMk/>
            <pc:sldMk cId="2562350793" sldId="1061"/>
            <ac:inkMk id="88" creationId="{19B36EFD-6E2B-421A-A1DE-87DC8A485BD9}"/>
          </ac:inkMkLst>
        </pc:inkChg>
        <pc:inkChg chg="mod">
          <ac:chgData name="padmashreereddy22@gmail.com" userId="890bee11ac2559f8" providerId="LiveId" clId="{8D635BDE-284E-42CA-B041-E00546BE1BF4}" dt="2023-07-20T08:23:04.657" v="310"/>
          <ac:inkMkLst>
            <pc:docMk/>
            <pc:sldMk cId="2562350793" sldId="1061"/>
            <ac:inkMk id="89" creationId="{72A8868E-F6FF-4AC4-AF79-0D4B507786A8}"/>
          </ac:inkMkLst>
        </pc:inkChg>
        <pc:inkChg chg="mod">
          <ac:chgData name="padmashreereddy22@gmail.com" userId="890bee11ac2559f8" providerId="LiveId" clId="{8D635BDE-284E-42CA-B041-E00546BE1BF4}" dt="2023-07-20T08:23:04.657" v="310"/>
          <ac:inkMkLst>
            <pc:docMk/>
            <pc:sldMk cId="2562350793" sldId="1061"/>
            <ac:inkMk id="92" creationId="{6F315D31-8A34-40B0-A18B-D80122928E8D}"/>
          </ac:inkMkLst>
        </pc:inkChg>
        <pc:inkChg chg="mod">
          <ac:chgData name="padmashreereddy22@gmail.com" userId="890bee11ac2559f8" providerId="LiveId" clId="{8D635BDE-284E-42CA-B041-E00546BE1BF4}" dt="2023-07-20T08:23:04.657" v="310"/>
          <ac:inkMkLst>
            <pc:docMk/>
            <pc:sldMk cId="2562350793" sldId="1061"/>
            <ac:inkMk id="93" creationId="{A0D98762-6887-400E-999A-CA53079CF8D1}"/>
          </ac:inkMkLst>
        </pc:inkChg>
        <pc:inkChg chg="mod">
          <ac:chgData name="padmashreereddy22@gmail.com" userId="890bee11ac2559f8" providerId="LiveId" clId="{8D635BDE-284E-42CA-B041-E00546BE1BF4}" dt="2023-07-20T08:23:04.657" v="310"/>
          <ac:inkMkLst>
            <pc:docMk/>
            <pc:sldMk cId="2562350793" sldId="1061"/>
            <ac:inkMk id="94" creationId="{960994E9-89C8-4402-B2AA-D7811740BAFE}"/>
          </ac:inkMkLst>
        </pc:inkChg>
        <pc:inkChg chg="mod">
          <ac:chgData name="padmashreereddy22@gmail.com" userId="890bee11ac2559f8" providerId="LiveId" clId="{8D635BDE-284E-42CA-B041-E00546BE1BF4}" dt="2023-07-20T08:23:04.657" v="310"/>
          <ac:inkMkLst>
            <pc:docMk/>
            <pc:sldMk cId="2562350793" sldId="1061"/>
            <ac:inkMk id="95" creationId="{93E38180-2843-479E-9BD4-165D02158835}"/>
          </ac:inkMkLst>
        </pc:inkChg>
        <pc:inkChg chg="mod">
          <ac:chgData name="padmashreereddy22@gmail.com" userId="890bee11ac2559f8" providerId="LiveId" clId="{8D635BDE-284E-42CA-B041-E00546BE1BF4}" dt="2023-07-20T08:23:04.657" v="310"/>
          <ac:inkMkLst>
            <pc:docMk/>
            <pc:sldMk cId="2562350793" sldId="1061"/>
            <ac:inkMk id="96" creationId="{3CDA3157-5643-4415-9B8A-084F689B14A1}"/>
          </ac:inkMkLst>
        </pc:inkChg>
        <pc:inkChg chg="mod">
          <ac:chgData name="padmashreereddy22@gmail.com" userId="890bee11ac2559f8" providerId="LiveId" clId="{8D635BDE-284E-42CA-B041-E00546BE1BF4}" dt="2023-07-20T08:23:04.657" v="310"/>
          <ac:inkMkLst>
            <pc:docMk/>
            <pc:sldMk cId="2562350793" sldId="1061"/>
            <ac:inkMk id="97" creationId="{897DCC62-B4FB-42F1-90E4-0B70FF1D3D87}"/>
          </ac:inkMkLst>
        </pc:inkChg>
        <pc:inkChg chg="mod">
          <ac:chgData name="padmashreereddy22@gmail.com" userId="890bee11ac2559f8" providerId="LiveId" clId="{8D635BDE-284E-42CA-B041-E00546BE1BF4}" dt="2023-07-20T08:23:04.657" v="310"/>
          <ac:inkMkLst>
            <pc:docMk/>
            <pc:sldMk cId="2562350793" sldId="1061"/>
            <ac:inkMk id="98" creationId="{F20D89F9-A96E-4C07-9922-724830B5DC87}"/>
          </ac:inkMkLst>
        </pc:inkChg>
        <pc:inkChg chg="mod">
          <ac:chgData name="padmashreereddy22@gmail.com" userId="890bee11ac2559f8" providerId="LiveId" clId="{8D635BDE-284E-42CA-B041-E00546BE1BF4}" dt="2023-07-20T08:23:49.405" v="322"/>
          <ac:inkMkLst>
            <pc:docMk/>
            <pc:sldMk cId="2562350793" sldId="1061"/>
            <ac:inkMk id="114" creationId="{D5A15112-425D-4AD2-BD60-3184FFEA2CE8}"/>
          </ac:inkMkLst>
        </pc:inkChg>
        <pc:inkChg chg="mod">
          <ac:chgData name="padmashreereddy22@gmail.com" userId="890bee11ac2559f8" providerId="LiveId" clId="{8D635BDE-284E-42CA-B041-E00546BE1BF4}" dt="2023-07-20T08:23:49.405" v="322"/>
          <ac:inkMkLst>
            <pc:docMk/>
            <pc:sldMk cId="2562350793" sldId="1061"/>
            <ac:inkMk id="115" creationId="{AE0B058D-9349-4614-A060-8F52C36BFF95}"/>
          </ac:inkMkLst>
        </pc:inkChg>
        <pc:inkChg chg="mod">
          <ac:chgData name="padmashreereddy22@gmail.com" userId="890bee11ac2559f8" providerId="LiveId" clId="{8D635BDE-284E-42CA-B041-E00546BE1BF4}" dt="2023-07-20T08:23:49.405" v="322"/>
          <ac:inkMkLst>
            <pc:docMk/>
            <pc:sldMk cId="2562350793" sldId="1061"/>
            <ac:inkMk id="116" creationId="{58F59C41-4ADE-478F-BF32-016F4C5225AD}"/>
          </ac:inkMkLst>
        </pc:inkChg>
        <pc:inkChg chg="mod">
          <ac:chgData name="padmashreereddy22@gmail.com" userId="890bee11ac2559f8" providerId="LiveId" clId="{8D635BDE-284E-42CA-B041-E00546BE1BF4}" dt="2023-07-20T08:23:49.405" v="322"/>
          <ac:inkMkLst>
            <pc:docMk/>
            <pc:sldMk cId="2562350793" sldId="1061"/>
            <ac:inkMk id="118" creationId="{4BE33A20-C0BD-4C78-B086-C669EDD9C2CD}"/>
          </ac:inkMkLst>
        </pc:inkChg>
        <pc:inkChg chg="mod">
          <ac:chgData name="padmashreereddy22@gmail.com" userId="890bee11ac2559f8" providerId="LiveId" clId="{8D635BDE-284E-42CA-B041-E00546BE1BF4}" dt="2023-07-20T08:23:49.405" v="322"/>
          <ac:inkMkLst>
            <pc:docMk/>
            <pc:sldMk cId="2562350793" sldId="1061"/>
            <ac:inkMk id="119" creationId="{E629D384-ADF6-4D4F-BEDD-7D9B06FFF75B}"/>
          </ac:inkMkLst>
        </pc:inkChg>
        <pc:inkChg chg="mod">
          <ac:chgData name="padmashreereddy22@gmail.com" userId="890bee11ac2559f8" providerId="LiveId" clId="{8D635BDE-284E-42CA-B041-E00546BE1BF4}" dt="2023-07-20T08:23:49.405" v="322"/>
          <ac:inkMkLst>
            <pc:docMk/>
            <pc:sldMk cId="2562350793" sldId="1061"/>
            <ac:inkMk id="122" creationId="{E2BD7B88-05E7-43DC-8A1A-3F884F11DDF1}"/>
          </ac:inkMkLst>
        </pc:inkChg>
        <pc:inkChg chg="mod">
          <ac:chgData name="padmashreereddy22@gmail.com" userId="890bee11ac2559f8" providerId="LiveId" clId="{8D635BDE-284E-42CA-B041-E00546BE1BF4}" dt="2023-07-20T08:23:49.405" v="322"/>
          <ac:inkMkLst>
            <pc:docMk/>
            <pc:sldMk cId="2562350793" sldId="1061"/>
            <ac:inkMk id="123" creationId="{7C1ACF91-05D7-4AB0-B801-F3632B6E781B}"/>
          </ac:inkMkLst>
        </pc:inkChg>
        <pc:inkChg chg="mod">
          <ac:chgData name="padmashreereddy22@gmail.com" userId="890bee11ac2559f8" providerId="LiveId" clId="{8D635BDE-284E-42CA-B041-E00546BE1BF4}" dt="2023-07-20T08:23:49.405" v="322"/>
          <ac:inkMkLst>
            <pc:docMk/>
            <pc:sldMk cId="2562350793" sldId="1061"/>
            <ac:inkMk id="124" creationId="{7225C5F5-1124-4389-B807-070D31621562}"/>
          </ac:inkMkLst>
        </pc:inkChg>
        <pc:inkChg chg="mod">
          <ac:chgData name="padmashreereddy22@gmail.com" userId="890bee11ac2559f8" providerId="LiveId" clId="{8D635BDE-284E-42CA-B041-E00546BE1BF4}" dt="2023-07-20T08:23:49.405" v="322"/>
          <ac:inkMkLst>
            <pc:docMk/>
            <pc:sldMk cId="2562350793" sldId="1061"/>
            <ac:inkMk id="125" creationId="{2F233F50-A150-4A66-88DE-8B19AC5D1EC7}"/>
          </ac:inkMkLst>
        </pc:inkChg>
        <pc:inkChg chg="mod">
          <ac:chgData name="padmashreereddy22@gmail.com" userId="890bee11ac2559f8" providerId="LiveId" clId="{8D635BDE-284E-42CA-B041-E00546BE1BF4}" dt="2023-07-20T08:23:49.405" v="322"/>
          <ac:inkMkLst>
            <pc:docMk/>
            <pc:sldMk cId="2562350793" sldId="1061"/>
            <ac:inkMk id="126" creationId="{30AFC4D9-8D28-4CAF-965D-5176EF8347FB}"/>
          </ac:inkMkLst>
        </pc:inkChg>
        <pc:inkChg chg="mod">
          <ac:chgData name="padmashreereddy22@gmail.com" userId="890bee11ac2559f8" providerId="LiveId" clId="{8D635BDE-284E-42CA-B041-E00546BE1BF4}" dt="2023-07-20T08:23:49.405" v="322"/>
          <ac:inkMkLst>
            <pc:docMk/>
            <pc:sldMk cId="2562350793" sldId="1061"/>
            <ac:inkMk id="127" creationId="{B2E23C7D-5EFF-49EF-AC5C-9B939C29683D}"/>
          </ac:inkMkLst>
        </pc:inkChg>
        <pc:inkChg chg="mod">
          <ac:chgData name="padmashreereddy22@gmail.com" userId="890bee11ac2559f8" providerId="LiveId" clId="{8D635BDE-284E-42CA-B041-E00546BE1BF4}" dt="2023-07-20T08:23:49.405" v="322"/>
          <ac:inkMkLst>
            <pc:docMk/>
            <pc:sldMk cId="2562350793" sldId="1061"/>
            <ac:inkMk id="128" creationId="{BAA9E3BD-AE12-48BE-813C-4A992784DBDE}"/>
          </ac:inkMkLst>
        </pc:inkChg>
        <pc:inkChg chg="mod">
          <ac:chgData name="padmashreereddy22@gmail.com" userId="890bee11ac2559f8" providerId="LiveId" clId="{8D635BDE-284E-42CA-B041-E00546BE1BF4}" dt="2023-07-20T08:23:49.405" v="322"/>
          <ac:inkMkLst>
            <pc:docMk/>
            <pc:sldMk cId="2562350793" sldId="1061"/>
            <ac:inkMk id="144" creationId="{8800A4A4-828C-4B51-8E4E-598569B8DBB0}"/>
          </ac:inkMkLst>
        </pc:inkChg>
        <pc:inkChg chg="mod">
          <ac:chgData name="padmashreereddy22@gmail.com" userId="890bee11ac2559f8" providerId="LiveId" clId="{8D635BDE-284E-42CA-B041-E00546BE1BF4}" dt="2023-07-20T08:23:49.405" v="322"/>
          <ac:inkMkLst>
            <pc:docMk/>
            <pc:sldMk cId="2562350793" sldId="1061"/>
            <ac:inkMk id="145" creationId="{62AA8ECF-0276-4C5F-9429-451B84E2806A}"/>
          </ac:inkMkLst>
        </pc:inkChg>
        <pc:inkChg chg="mod">
          <ac:chgData name="padmashreereddy22@gmail.com" userId="890bee11ac2559f8" providerId="LiveId" clId="{8D635BDE-284E-42CA-B041-E00546BE1BF4}" dt="2023-07-20T08:23:49.405" v="322"/>
          <ac:inkMkLst>
            <pc:docMk/>
            <pc:sldMk cId="2562350793" sldId="1061"/>
            <ac:inkMk id="146" creationId="{3815AB49-4481-464A-8103-159C69ABAD87}"/>
          </ac:inkMkLst>
        </pc:inkChg>
        <pc:inkChg chg="mod">
          <ac:chgData name="padmashreereddy22@gmail.com" userId="890bee11ac2559f8" providerId="LiveId" clId="{8D635BDE-284E-42CA-B041-E00546BE1BF4}" dt="2023-07-20T08:23:49.405" v="322"/>
          <ac:inkMkLst>
            <pc:docMk/>
            <pc:sldMk cId="2562350793" sldId="1061"/>
            <ac:inkMk id="148" creationId="{C3969661-FA5F-4132-A615-A916F3B01372}"/>
          </ac:inkMkLst>
        </pc:inkChg>
        <pc:inkChg chg="mod">
          <ac:chgData name="padmashreereddy22@gmail.com" userId="890bee11ac2559f8" providerId="LiveId" clId="{8D635BDE-284E-42CA-B041-E00546BE1BF4}" dt="2023-07-20T08:23:49.405" v="322"/>
          <ac:inkMkLst>
            <pc:docMk/>
            <pc:sldMk cId="2562350793" sldId="1061"/>
            <ac:inkMk id="149" creationId="{FD612D89-9D9B-4CFE-8B15-64F53A185F32}"/>
          </ac:inkMkLst>
        </pc:inkChg>
        <pc:inkChg chg="mod">
          <ac:chgData name="padmashreereddy22@gmail.com" userId="890bee11ac2559f8" providerId="LiveId" clId="{8D635BDE-284E-42CA-B041-E00546BE1BF4}" dt="2023-07-20T08:23:49.405" v="322"/>
          <ac:inkMkLst>
            <pc:docMk/>
            <pc:sldMk cId="2562350793" sldId="1061"/>
            <ac:inkMk id="152" creationId="{AE92B253-AAA5-42FB-AB7A-2C701549B914}"/>
          </ac:inkMkLst>
        </pc:inkChg>
        <pc:inkChg chg="mod">
          <ac:chgData name="padmashreereddy22@gmail.com" userId="890bee11ac2559f8" providerId="LiveId" clId="{8D635BDE-284E-42CA-B041-E00546BE1BF4}" dt="2023-07-20T08:23:49.405" v="322"/>
          <ac:inkMkLst>
            <pc:docMk/>
            <pc:sldMk cId="2562350793" sldId="1061"/>
            <ac:inkMk id="153" creationId="{812AC6C9-1F65-447D-B703-A5DE62F6513A}"/>
          </ac:inkMkLst>
        </pc:inkChg>
        <pc:inkChg chg="mod">
          <ac:chgData name="padmashreereddy22@gmail.com" userId="890bee11ac2559f8" providerId="LiveId" clId="{8D635BDE-284E-42CA-B041-E00546BE1BF4}" dt="2023-07-20T08:23:49.405" v="322"/>
          <ac:inkMkLst>
            <pc:docMk/>
            <pc:sldMk cId="2562350793" sldId="1061"/>
            <ac:inkMk id="154" creationId="{75BE8070-423D-4D3A-B10D-603BBF2D2ADA}"/>
          </ac:inkMkLst>
        </pc:inkChg>
        <pc:inkChg chg="mod">
          <ac:chgData name="padmashreereddy22@gmail.com" userId="890bee11ac2559f8" providerId="LiveId" clId="{8D635BDE-284E-42CA-B041-E00546BE1BF4}" dt="2023-07-20T08:23:49.405" v="322"/>
          <ac:inkMkLst>
            <pc:docMk/>
            <pc:sldMk cId="2562350793" sldId="1061"/>
            <ac:inkMk id="155" creationId="{3E635072-79D8-4888-9408-EAC618568961}"/>
          </ac:inkMkLst>
        </pc:inkChg>
        <pc:inkChg chg="mod">
          <ac:chgData name="padmashreereddy22@gmail.com" userId="890bee11ac2559f8" providerId="LiveId" clId="{8D635BDE-284E-42CA-B041-E00546BE1BF4}" dt="2023-07-20T08:23:49.405" v="322"/>
          <ac:inkMkLst>
            <pc:docMk/>
            <pc:sldMk cId="2562350793" sldId="1061"/>
            <ac:inkMk id="156" creationId="{9DE8631C-1A30-44ED-BEBA-258F72DACB23}"/>
          </ac:inkMkLst>
        </pc:inkChg>
        <pc:inkChg chg="mod">
          <ac:chgData name="padmashreereddy22@gmail.com" userId="890bee11ac2559f8" providerId="LiveId" clId="{8D635BDE-284E-42CA-B041-E00546BE1BF4}" dt="2023-07-20T08:23:49.405" v="322"/>
          <ac:inkMkLst>
            <pc:docMk/>
            <pc:sldMk cId="2562350793" sldId="1061"/>
            <ac:inkMk id="157" creationId="{E3CF7945-1E28-4562-B8CF-2307101D6953}"/>
          </ac:inkMkLst>
        </pc:inkChg>
        <pc:inkChg chg="mod">
          <ac:chgData name="padmashreereddy22@gmail.com" userId="890bee11ac2559f8" providerId="LiveId" clId="{8D635BDE-284E-42CA-B041-E00546BE1BF4}" dt="2023-07-20T08:23:49.405" v="322"/>
          <ac:inkMkLst>
            <pc:docMk/>
            <pc:sldMk cId="2562350793" sldId="1061"/>
            <ac:inkMk id="158" creationId="{4002A0A8-BC2E-4704-9630-5A1BD393E81B}"/>
          </ac:inkMkLst>
        </pc:inkChg>
        <pc:inkChg chg="mod">
          <ac:chgData name="padmashreereddy22@gmail.com" userId="890bee11ac2559f8" providerId="LiveId" clId="{8D635BDE-284E-42CA-B041-E00546BE1BF4}" dt="2023-07-20T08:23:49.405" v="322"/>
          <ac:inkMkLst>
            <pc:docMk/>
            <pc:sldMk cId="2562350793" sldId="1061"/>
            <ac:inkMk id="174" creationId="{47F7D617-8A47-4E49-9C71-D1BC93E60E9E}"/>
          </ac:inkMkLst>
        </pc:inkChg>
        <pc:inkChg chg="mod">
          <ac:chgData name="padmashreereddy22@gmail.com" userId="890bee11ac2559f8" providerId="LiveId" clId="{8D635BDE-284E-42CA-B041-E00546BE1BF4}" dt="2023-07-20T08:23:49.405" v="322"/>
          <ac:inkMkLst>
            <pc:docMk/>
            <pc:sldMk cId="2562350793" sldId="1061"/>
            <ac:inkMk id="175" creationId="{D2AE00C6-F05B-4F93-9982-8208A3A4511A}"/>
          </ac:inkMkLst>
        </pc:inkChg>
        <pc:inkChg chg="mod">
          <ac:chgData name="padmashreereddy22@gmail.com" userId="890bee11ac2559f8" providerId="LiveId" clId="{8D635BDE-284E-42CA-B041-E00546BE1BF4}" dt="2023-07-20T08:23:49.405" v="322"/>
          <ac:inkMkLst>
            <pc:docMk/>
            <pc:sldMk cId="2562350793" sldId="1061"/>
            <ac:inkMk id="176" creationId="{6AB988E2-B57D-4571-93C5-F8DBE773F01B}"/>
          </ac:inkMkLst>
        </pc:inkChg>
        <pc:inkChg chg="mod">
          <ac:chgData name="padmashreereddy22@gmail.com" userId="890bee11ac2559f8" providerId="LiveId" clId="{8D635BDE-284E-42CA-B041-E00546BE1BF4}" dt="2023-07-20T08:23:49.405" v="322"/>
          <ac:inkMkLst>
            <pc:docMk/>
            <pc:sldMk cId="2562350793" sldId="1061"/>
            <ac:inkMk id="178" creationId="{998D4291-431C-40B2-8888-830B12A7264B}"/>
          </ac:inkMkLst>
        </pc:inkChg>
        <pc:inkChg chg="mod">
          <ac:chgData name="padmashreereddy22@gmail.com" userId="890bee11ac2559f8" providerId="LiveId" clId="{8D635BDE-284E-42CA-B041-E00546BE1BF4}" dt="2023-07-20T08:23:49.405" v="322"/>
          <ac:inkMkLst>
            <pc:docMk/>
            <pc:sldMk cId="2562350793" sldId="1061"/>
            <ac:inkMk id="179" creationId="{632E60F6-B68C-4C8E-86A4-5FAC6712BD2A}"/>
          </ac:inkMkLst>
        </pc:inkChg>
        <pc:inkChg chg="mod">
          <ac:chgData name="padmashreereddy22@gmail.com" userId="890bee11ac2559f8" providerId="LiveId" clId="{8D635BDE-284E-42CA-B041-E00546BE1BF4}" dt="2023-07-20T08:23:49.405" v="322"/>
          <ac:inkMkLst>
            <pc:docMk/>
            <pc:sldMk cId="2562350793" sldId="1061"/>
            <ac:inkMk id="182" creationId="{0BEC248C-813E-48E2-ACEC-4A864049B3E9}"/>
          </ac:inkMkLst>
        </pc:inkChg>
        <pc:inkChg chg="mod">
          <ac:chgData name="padmashreereddy22@gmail.com" userId="890bee11ac2559f8" providerId="LiveId" clId="{8D635BDE-284E-42CA-B041-E00546BE1BF4}" dt="2023-07-20T08:23:49.405" v="322"/>
          <ac:inkMkLst>
            <pc:docMk/>
            <pc:sldMk cId="2562350793" sldId="1061"/>
            <ac:inkMk id="183" creationId="{DE20B174-C81B-4A87-BB9F-6B6704D0E7E8}"/>
          </ac:inkMkLst>
        </pc:inkChg>
        <pc:inkChg chg="mod">
          <ac:chgData name="padmashreereddy22@gmail.com" userId="890bee11ac2559f8" providerId="LiveId" clId="{8D635BDE-284E-42CA-B041-E00546BE1BF4}" dt="2023-07-20T08:23:49.405" v="322"/>
          <ac:inkMkLst>
            <pc:docMk/>
            <pc:sldMk cId="2562350793" sldId="1061"/>
            <ac:inkMk id="184" creationId="{026D9232-8277-47A2-B7B4-AE0094C81367}"/>
          </ac:inkMkLst>
        </pc:inkChg>
        <pc:inkChg chg="mod">
          <ac:chgData name="padmashreereddy22@gmail.com" userId="890bee11ac2559f8" providerId="LiveId" clId="{8D635BDE-284E-42CA-B041-E00546BE1BF4}" dt="2023-07-20T08:23:49.405" v="322"/>
          <ac:inkMkLst>
            <pc:docMk/>
            <pc:sldMk cId="2562350793" sldId="1061"/>
            <ac:inkMk id="185" creationId="{5AAD2CF2-E772-4D70-8014-F794DAE85FBD}"/>
          </ac:inkMkLst>
        </pc:inkChg>
        <pc:inkChg chg="mod">
          <ac:chgData name="padmashreereddy22@gmail.com" userId="890bee11ac2559f8" providerId="LiveId" clId="{8D635BDE-284E-42CA-B041-E00546BE1BF4}" dt="2023-07-20T08:23:49.405" v="322"/>
          <ac:inkMkLst>
            <pc:docMk/>
            <pc:sldMk cId="2562350793" sldId="1061"/>
            <ac:inkMk id="186" creationId="{ECB268A6-9D9B-4340-9935-DBD87B5A0A7C}"/>
          </ac:inkMkLst>
        </pc:inkChg>
        <pc:inkChg chg="mod">
          <ac:chgData name="padmashreereddy22@gmail.com" userId="890bee11ac2559f8" providerId="LiveId" clId="{8D635BDE-284E-42CA-B041-E00546BE1BF4}" dt="2023-07-20T08:23:49.405" v="322"/>
          <ac:inkMkLst>
            <pc:docMk/>
            <pc:sldMk cId="2562350793" sldId="1061"/>
            <ac:inkMk id="187" creationId="{F67D662A-8393-4B13-A37B-48BB942E6105}"/>
          </ac:inkMkLst>
        </pc:inkChg>
        <pc:inkChg chg="mod">
          <ac:chgData name="padmashreereddy22@gmail.com" userId="890bee11ac2559f8" providerId="LiveId" clId="{8D635BDE-284E-42CA-B041-E00546BE1BF4}" dt="2023-07-20T08:23:49.405" v="322"/>
          <ac:inkMkLst>
            <pc:docMk/>
            <pc:sldMk cId="2562350793" sldId="1061"/>
            <ac:inkMk id="188" creationId="{EB64AFDE-B93A-41CD-9F27-8BEB7CD05FB1}"/>
          </ac:inkMkLst>
        </pc:inkChg>
        <pc:inkChg chg="mod">
          <ac:chgData name="padmashreereddy22@gmail.com" userId="890bee11ac2559f8" providerId="LiveId" clId="{8D635BDE-284E-42CA-B041-E00546BE1BF4}" dt="2023-07-20T08:29:54.299" v="413" actId="165"/>
          <ac:inkMkLst>
            <pc:docMk/>
            <pc:sldMk cId="2562350793" sldId="1061"/>
            <ac:inkMk id="205" creationId="{2C10C8E1-71C8-44C9-8CD8-AC7C32ED658B}"/>
          </ac:inkMkLst>
        </pc:inkChg>
        <pc:inkChg chg="mod">
          <ac:chgData name="padmashreereddy22@gmail.com" userId="890bee11ac2559f8" providerId="LiveId" clId="{8D635BDE-284E-42CA-B041-E00546BE1BF4}" dt="2023-07-20T08:29:54.299" v="413" actId="165"/>
          <ac:inkMkLst>
            <pc:docMk/>
            <pc:sldMk cId="2562350793" sldId="1061"/>
            <ac:inkMk id="206" creationId="{91C1068D-281A-4B70-8C2E-576DD87C44C7}"/>
          </ac:inkMkLst>
        </pc:inkChg>
        <pc:inkChg chg="mod">
          <ac:chgData name="padmashreereddy22@gmail.com" userId="890bee11ac2559f8" providerId="LiveId" clId="{8D635BDE-284E-42CA-B041-E00546BE1BF4}" dt="2023-07-20T08:29:54.299" v="413" actId="165"/>
          <ac:inkMkLst>
            <pc:docMk/>
            <pc:sldMk cId="2562350793" sldId="1061"/>
            <ac:inkMk id="207" creationId="{C5112866-6D27-4472-BC28-5CB3820BC86E}"/>
          </ac:inkMkLst>
        </pc:inkChg>
        <pc:inkChg chg="mod">
          <ac:chgData name="padmashreereddy22@gmail.com" userId="890bee11ac2559f8" providerId="LiveId" clId="{8D635BDE-284E-42CA-B041-E00546BE1BF4}" dt="2023-07-20T08:29:54.299" v="413" actId="165"/>
          <ac:inkMkLst>
            <pc:docMk/>
            <pc:sldMk cId="2562350793" sldId="1061"/>
            <ac:inkMk id="209" creationId="{18982FB9-605B-4242-ABCF-FBF15FD39D61}"/>
          </ac:inkMkLst>
        </pc:inkChg>
        <pc:inkChg chg="mod">
          <ac:chgData name="padmashreereddy22@gmail.com" userId="890bee11ac2559f8" providerId="LiveId" clId="{8D635BDE-284E-42CA-B041-E00546BE1BF4}" dt="2023-07-20T08:29:54.299" v="413" actId="165"/>
          <ac:inkMkLst>
            <pc:docMk/>
            <pc:sldMk cId="2562350793" sldId="1061"/>
            <ac:inkMk id="210" creationId="{0B79DB5A-AF8E-4570-816B-2B689CCA5FE5}"/>
          </ac:inkMkLst>
        </pc:inkChg>
        <pc:inkChg chg="mod">
          <ac:chgData name="padmashreereddy22@gmail.com" userId="890bee11ac2559f8" providerId="LiveId" clId="{8D635BDE-284E-42CA-B041-E00546BE1BF4}" dt="2023-07-20T08:29:54.299" v="413" actId="165"/>
          <ac:inkMkLst>
            <pc:docMk/>
            <pc:sldMk cId="2562350793" sldId="1061"/>
            <ac:inkMk id="213" creationId="{A0B9C28F-F0F8-4DFE-A871-AD75FF7F7527}"/>
          </ac:inkMkLst>
        </pc:inkChg>
        <pc:inkChg chg="mod">
          <ac:chgData name="padmashreereddy22@gmail.com" userId="890bee11ac2559f8" providerId="LiveId" clId="{8D635BDE-284E-42CA-B041-E00546BE1BF4}" dt="2023-07-20T08:29:54.299" v="413" actId="165"/>
          <ac:inkMkLst>
            <pc:docMk/>
            <pc:sldMk cId="2562350793" sldId="1061"/>
            <ac:inkMk id="214" creationId="{C7B841B1-B28E-4E83-A744-6D99467A645B}"/>
          </ac:inkMkLst>
        </pc:inkChg>
        <pc:inkChg chg="mod">
          <ac:chgData name="padmashreereddy22@gmail.com" userId="890bee11ac2559f8" providerId="LiveId" clId="{8D635BDE-284E-42CA-B041-E00546BE1BF4}" dt="2023-07-20T08:29:54.299" v="413" actId="165"/>
          <ac:inkMkLst>
            <pc:docMk/>
            <pc:sldMk cId="2562350793" sldId="1061"/>
            <ac:inkMk id="215" creationId="{CB1444F9-CAA7-4C63-9E59-4177E5A8B46F}"/>
          </ac:inkMkLst>
        </pc:inkChg>
        <pc:inkChg chg="mod">
          <ac:chgData name="padmashreereddy22@gmail.com" userId="890bee11ac2559f8" providerId="LiveId" clId="{8D635BDE-284E-42CA-B041-E00546BE1BF4}" dt="2023-07-20T08:29:54.299" v="413" actId="165"/>
          <ac:inkMkLst>
            <pc:docMk/>
            <pc:sldMk cId="2562350793" sldId="1061"/>
            <ac:inkMk id="216" creationId="{AEAD202D-ADE9-4052-81F0-144E2B963FCC}"/>
          </ac:inkMkLst>
        </pc:inkChg>
        <pc:inkChg chg="mod">
          <ac:chgData name="padmashreereddy22@gmail.com" userId="890bee11ac2559f8" providerId="LiveId" clId="{8D635BDE-284E-42CA-B041-E00546BE1BF4}" dt="2023-07-20T08:29:54.299" v="413" actId="165"/>
          <ac:inkMkLst>
            <pc:docMk/>
            <pc:sldMk cId="2562350793" sldId="1061"/>
            <ac:inkMk id="217" creationId="{E7A94A70-ED0D-4B14-ABA2-293BB5EA5281}"/>
          </ac:inkMkLst>
        </pc:inkChg>
        <pc:inkChg chg="mod">
          <ac:chgData name="padmashreereddy22@gmail.com" userId="890bee11ac2559f8" providerId="LiveId" clId="{8D635BDE-284E-42CA-B041-E00546BE1BF4}" dt="2023-07-20T08:29:54.299" v="413" actId="165"/>
          <ac:inkMkLst>
            <pc:docMk/>
            <pc:sldMk cId="2562350793" sldId="1061"/>
            <ac:inkMk id="218" creationId="{9408C284-9AA5-405E-8BD6-A4179CB22306}"/>
          </ac:inkMkLst>
        </pc:inkChg>
        <pc:inkChg chg="mod">
          <ac:chgData name="padmashreereddy22@gmail.com" userId="890bee11ac2559f8" providerId="LiveId" clId="{8D635BDE-284E-42CA-B041-E00546BE1BF4}" dt="2023-07-20T08:29:54.299" v="413" actId="165"/>
          <ac:inkMkLst>
            <pc:docMk/>
            <pc:sldMk cId="2562350793" sldId="1061"/>
            <ac:inkMk id="219" creationId="{F18D8AE9-00C8-4532-96E7-5E154DD43DD2}"/>
          </ac:inkMkLst>
        </pc:inkChg>
        <pc:inkChg chg="mod">
          <ac:chgData name="padmashreereddy22@gmail.com" userId="890bee11ac2559f8" providerId="LiveId" clId="{8D635BDE-284E-42CA-B041-E00546BE1BF4}" dt="2023-07-20T08:29:54.299" v="413" actId="165"/>
          <ac:inkMkLst>
            <pc:docMk/>
            <pc:sldMk cId="2562350793" sldId="1061"/>
            <ac:inkMk id="235" creationId="{53605FAE-FF48-4CFF-8FE6-37A6F3E3D085}"/>
          </ac:inkMkLst>
        </pc:inkChg>
        <pc:inkChg chg="mod">
          <ac:chgData name="padmashreereddy22@gmail.com" userId="890bee11ac2559f8" providerId="LiveId" clId="{8D635BDE-284E-42CA-B041-E00546BE1BF4}" dt="2023-07-20T08:29:54.299" v="413" actId="165"/>
          <ac:inkMkLst>
            <pc:docMk/>
            <pc:sldMk cId="2562350793" sldId="1061"/>
            <ac:inkMk id="236" creationId="{E452E15F-7DC2-481B-9C29-976457DB8781}"/>
          </ac:inkMkLst>
        </pc:inkChg>
        <pc:inkChg chg="mod">
          <ac:chgData name="padmashreereddy22@gmail.com" userId="890bee11ac2559f8" providerId="LiveId" clId="{8D635BDE-284E-42CA-B041-E00546BE1BF4}" dt="2023-07-20T08:29:54.299" v="413" actId="165"/>
          <ac:inkMkLst>
            <pc:docMk/>
            <pc:sldMk cId="2562350793" sldId="1061"/>
            <ac:inkMk id="237" creationId="{438626B1-5E93-4478-B64A-AAA5F71CDF4D}"/>
          </ac:inkMkLst>
        </pc:inkChg>
        <pc:inkChg chg="mod">
          <ac:chgData name="padmashreereddy22@gmail.com" userId="890bee11ac2559f8" providerId="LiveId" clId="{8D635BDE-284E-42CA-B041-E00546BE1BF4}" dt="2023-07-20T08:29:54.299" v="413" actId="165"/>
          <ac:inkMkLst>
            <pc:docMk/>
            <pc:sldMk cId="2562350793" sldId="1061"/>
            <ac:inkMk id="239" creationId="{E7868C34-5240-4E47-A223-E19AD0C6810D}"/>
          </ac:inkMkLst>
        </pc:inkChg>
        <pc:inkChg chg="mod">
          <ac:chgData name="padmashreereddy22@gmail.com" userId="890bee11ac2559f8" providerId="LiveId" clId="{8D635BDE-284E-42CA-B041-E00546BE1BF4}" dt="2023-07-20T08:29:54.299" v="413" actId="165"/>
          <ac:inkMkLst>
            <pc:docMk/>
            <pc:sldMk cId="2562350793" sldId="1061"/>
            <ac:inkMk id="240" creationId="{BB36DC4A-6255-41D1-B9AD-54A48F05F6B6}"/>
          </ac:inkMkLst>
        </pc:inkChg>
        <pc:inkChg chg="mod">
          <ac:chgData name="padmashreereddy22@gmail.com" userId="890bee11ac2559f8" providerId="LiveId" clId="{8D635BDE-284E-42CA-B041-E00546BE1BF4}" dt="2023-07-20T08:29:54.299" v="413" actId="165"/>
          <ac:inkMkLst>
            <pc:docMk/>
            <pc:sldMk cId="2562350793" sldId="1061"/>
            <ac:inkMk id="243" creationId="{82F6D354-21E8-4427-8B50-B19EA9FDE1F4}"/>
          </ac:inkMkLst>
        </pc:inkChg>
        <pc:inkChg chg="mod">
          <ac:chgData name="padmashreereddy22@gmail.com" userId="890bee11ac2559f8" providerId="LiveId" clId="{8D635BDE-284E-42CA-B041-E00546BE1BF4}" dt="2023-07-20T08:29:54.299" v="413" actId="165"/>
          <ac:inkMkLst>
            <pc:docMk/>
            <pc:sldMk cId="2562350793" sldId="1061"/>
            <ac:inkMk id="244" creationId="{4C08535F-B3A3-4CFA-BC92-8630F942926D}"/>
          </ac:inkMkLst>
        </pc:inkChg>
        <pc:inkChg chg="mod">
          <ac:chgData name="padmashreereddy22@gmail.com" userId="890bee11ac2559f8" providerId="LiveId" clId="{8D635BDE-284E-42CA-B041-E00546BE1BF4}" dt="2023-07-20T08:29:54.299" v="413" actId="165"/>
          <ac:inkMkLst>
            <pc:docMk/>
            <pc:sldMk cId="2562350793" sldId="1061"/>
            <ac:inkMk id="245" creationId="{4BCE7A94-235E-4C46-BDD7-F39C6BA1015A}"/>
          </ac:inkMkLst>
        </pc:inkChg>
        <pc:inkChg chg="mod">
          <ac:chgData name="padmashreereddy22@gmail.com" userId="890bee11ac2559f8" providerId="LiveId" clId="{8D635BDE-284E-42CA-B041-E00546BE1BF4}" dt="2023-07-20T08:29:54.299" v="413" actId="165"/>
          <ac:inkMkLst>
            <pc:docMk/>
            <pc:sldMk cId="2562350793" sldId="1061"/>
            <ac:inkMk id="246" creationId="{37B2E492-6EF4-455F-B7A8-D167636A0000}"/>
          </ac:inkMkLst>
        </pc:inkChg>
        <pc:inkChg chg="mod">
          <ac:chgData name="padmashreereddy22@gmail.com" userId="890bee11ac2559f8" providerId="LiveId" clId="{8D635BDE-284E-42CA-B041-E00546BE1BF4}" dt="2023-07-20T08:29:54.299" v="413" actId="165"/>
          <ac:inkMkLst>
            <pc:docMk/>
            <pc:sldMk cId="2562350793" sldId="1061"/>
            <ac:inkMk id="247" creationId="{E722BF05-98A6-45D1-88E1-CFA357659C1C}"/>
          </ac:inkMkLst>
        </pc:inkChg>
        <pc:inkChg chg="mod">
          <ac:chgData name="padmashreereddy22@gmail.com" userId="890bee11ac2559f8" providerId="LiveId" clId="{8D635BDE-284E-42CA-B041-E00546BE1BF4}" dt="2023-07-20T08:29:54.299" v="413" actId="165"/>
          <ac:inkMkLst>
            <pc:docMk/>
            <pc:sldMk cId="2562350793" sldId="1061"/>
            <ac:inkMk id="248" creationId="{2C93E861-0D15-4C4E-9B64-ED975612789D}"/>
          </ac:inkMkLst>
        </pc:inkChg>
        <pc:inkChg chg="mod">
          <ac:chgData name="padmashreereddy22@gmail.com" userId="890bee11ac2559f8" providerId="LiveId" clId="{8D635BDE-284E-42CA-B041-E00546BE1BF4}" dt="2023-07-20T08:29:54.299" v="413" actId="165"/>
          <ac:inkMkLst>
            <pc:docMk/>
            <pc:sldMk cId="2562350793" sldId="1061"/>
            <ac:inkMk id="249" creationId="{CD018398-2D50-4C81-8CD9-959F34009735}"/>
          </ac:inkMkLst>
        </pc:inkChg>
        <pc:inkChg chg="mod">
          <ac:chgData name="padmashreereddy22@gmail.com" userId="890bee11ac2559f8" providerId="LiveId" clId="{8D635BDE-284E-42CA-B041-E00546BE1BF4}" dt="2023-07-20T08:29:54.299" v="413" actId="165"/>
          <ac:inkMkLst>
            <pc:docMk/>
            <pc:sldMk cId="2562350793" sldId="1061"/>
            <ac:inkMk id="265" creationId="{87D19B41-C2FB-4BE9-97B2-FE5E98AC7D99}"/>
          </ac:inkMkLst>
        </pc:inkChg>
        <pc:inkChg chg="mod">
          <ac:chgData name="padmashreereddy22@gmail.com" userId="890bee11ac2559f8" providerId="LiveId" clId="{8D635BDE-284E-42CA-B041-E00546BE1BF4}" dt="2023-07-20T08:29:54.299" v="413" actId="165"/>
          <ac:inkMkLst>
            <pc:docMk/>
            <pc:sldMk cId="2562350793" sldId="1061"/>
            <ac:inkMk id="266" creationId="{B45D8CBB-4BFD-4841-8DFA-3B7A5B4600E2}"/>
          </ac:inkMkLst>
        </pc:inkChg>
        <pc:inkChg chg="mod">
          <ac:chgData name="padmashreereddy22@gmail.com" userId="890bee11ac2559f8" providerId="LiveId" clId="{8D635BDE-284E-42CA-B041-E00546BE1BF4}" dt="2023-07-20T08:29:54.299" v="413" actId="165"/>
          <ac:inkMkLst>
            <pc:docMk/>
            <pc:sldMk cId="2562350793" sldId="1061"/>
            <ac:inkMk id="267" creationId="{A3C11208-88DB-41DD-A2D6-7041B3F0D1B6}"/>
          </ac:inkMkLst>
        </pc:inkChg>
        <pc:inkChg chg="mod">
          <ac:chgData name="padmashreereddy22@gmail.com" userId="890bee11ac2559f8" providerId="LiveId" clId="{8D635BDE-284E-42CA-B041-E00546BE1BF4}" dt="2023-07-20T08:29:54.299" v="413" actId="165"/>
          <ac:inkMkLst>
            <pc:docMk/>
            <pc:sldMk cId="2562350793" sldId="1061"/>
            <ac:inkMk id="269" creationId="{56CDF7CE-BE6A-4161-8165-5AB2066856A1}"/>
          </ac:inkMkLst>
        </pc:inkChg>
        <pc:inkChg chg="mod">
          <ac:chgData name="padmashreereddy22@gmail.com" userId="890bee11ac2559f8" providerId="LiveId" clId="{8D635BDE-284E-42CA-B041-E00546BE1BF4}" dt="2023-07-20T08:29:54.299" v="413" actId="165"/>
          <ac:inkMkLst>
            <pc:docMk/>
            <pc:sldMk cId="2562350793" sldId="1061"/>
            <ac:inkMk id="270" creationId="{2973020B-7C09-4A97-BEE0-D28465592354}"/>
          </ac:inkMkLst>
        </pc:inkChg>
        <pc:inkChg chg="mod">
          <ac:chgData name="padmashreereddy22@gmail.com" userId="890bee11ac2559f8" providerId="LiveId" clId="{8D635BDE-284E-42CA-B041-E00546BE1BF4}" dt="2023-07-20T08:29:54.299" v="413" actId="165"/>
          <ac:inkMkLst>
            <pc:docMk/>
            <pc:sldMk cId="2562350793" sldId="1061"/>
            <ac:inkMk id="273" creationId="{C780656C-1618-431B-A0EF-5CE3030CE1B4}"/>
          </ac:inkMkLst>
        </pc:inkChg>
        <pc:inkChg chg="mod">
          <ac:chgData name="padmashreereddy22@gmail.com" userId="890bee11ac2559f8" providerId="LiveId" clId="{8D635BDE-284E-42CA-B041-E00546BE1BF4}" dt="2023-07-20T08:29:54.299" v="413" actId="165"/>
          <ac:inkMkLst>
            <pc:docMk/>
            <pc:sldMk cId="2562350793" sldId="1061"/>
            <ac:inkMk id="274" creationId="{EB39B09F-4D77-4822-94AF-B5F33D1617D7}"/>
          </ac:inkMkLst>
        </pc:inkChg>
        <pc:inkChg chg="mod">
          <ac:chgData name="padmashreereddy22@gmail.com" userId="890bee11ac2559f8" providerId="LiveId" clId="{8D635BDE-284E-42CA-B041-E00546BE1BF4}" dt="2023-07-20T08:29:54.299" v="413" actId="165"/>
          <ac:inkMkLst>
            <pc:docMk/>
            <pc:sldMk cId="2562350793" sldId="1061"/>
            <ac:inkMk id="275" creationId="{71FD1F20-5917-4212-A35D-B033B8535E58}"/>
          </ac:inkMkLst>
        </pc:inkChg>
        <pc:inkChg chg="mod">
          <ac:chgData name="padmashreereddy22@gmail.com" userId="890bee11ac2559f8" providerId="LiveId" clId="{8D635BDE-284E-42CA-B041-E00546BE1BF4}" dt="2023-07-20T08:29:54.299" v="413" actId="165"/>
          <ac:inkMkLst>
            <pc:docMk/>
            <pc:sldMk cId="2562350793" sldId="1061"/>
            <ac:inkMk id="276" creationId="{174D9029-AE28-41AF-ABC3-05A3D18AD7AC}"/>
          </ac:inkMkLst>
        </pc:inkChg>
        <pc:inkChg chg="mod">
          <ac:chgData name="padmashreereddy22@gmail.com" userId="890bee11ac2559f8" providerId="LiveId" clId="{8D635BDE-284E-42CA-B041-E00546BE1BF4}" dt="2023-07-20T08:29:54.299" v="413" actId="165"/>
          <ac:inkMkLst>
            <pc:docMk/>
            <pc:sldMk cId="2562350793" sldId="1061"/>
            <ac:inkMk id="277" creationId="{AAA47631-6F8C-4EF4-B683-C5F0B3C49DC4}"/>
          </ac:inkMkLst>
        </pc:inkChg>
        <pc:inkChg chg="mod">
          <ac:chgData name="padmashreereddy22@gmail.com" userId="890bee11ac2559f8" providerId="LiveId" clId="{8D635BDE-284E-42CA-B041-E00546BE1BF4}" dt="2023-07-20T08:29:54.299" v="413" actId="165"/>
          <ac:inkMkLst>
            <pc:docMk/>
            <pc:sldMk cId="2562350793" sldId="1061"/>
            <ac:inkMk id="278" creationId="{21502987-9BFB-4E17-A813-372C1FC09472}"/>
          </ac:inkMkLst>
        </pc:inkChg>
        <pc:inkChg chg="mod">
          <ac:chgData name="padmashreereddy22@gmail.com" userId="890bee11ac2559f8" providerId="LiveId" clId="{8D635BDE-284E-42CA-B041-E00546BE1BF4}" dt="2023-07-20T08:29:54.299" v="413" actId="165"/>
          <ac:inkMkLst>
            <pc:docMk/>
            <pc:sldMk cId="2562350793" sldId="1061"/>
            <ac:inkMk id="279" creationId="{6928DAF3-BDC5-4A44-8B5A-20DF2C4AD12C}"/>
          </ac:inkMkLst>
        </pc:inkChg>
        <pc:inkChg chg="mod">
          <ac:chgData name="padmashreereddy22@gmail.com" userId="890bee11ac2559f8" providerId="LiveId" clId="{8D635BDE-284E-42CA-B041-E00546BE1BF4}" dt="2023-07-20T08:29:54.299" v="413" actId="165"/>
          <ac:inkMkLst>
            <pc:docMk/>
            <pc:sldMk cId="2562350793" sldId="1061"/>
            <ac:inkMk id="295" creationId="{A6BA3C42-55E0-4CF6-934B-E43A0F61E843}"/>
          </ac:inkMkLst>
        </pc:inkChg>
        <pc:inkChg chg="mod">
          <ac:chgData name="padmashreereddy22@gmail.com" userId="890bee11ac2559f8" providerId="LiveId" clId="{8D635BDE-284E-42CA-B041-E00546BE1BF4}" dt="2023-07-20T08:29:54.299" v="413" actId="165"/>
          <ac:inkMkLst>
            <pc:docMk/>
            <pc:sldMk cId="2562350793" sldId="1061"/>
            <ac:inkMk id="296" creationId="{3D55E1CC-AF3E-453A-94F4-C63A875D5B23}"/>
          </ac:inkMkLst>
        </pc:inkChg>
        <pc:inkChg chg="mod">
          <ac:chgData name="padmashreereddy22@gmail.com" userId="890bee11ac2559f8" providerId="LiveId" clId="{8D635BDE-284E-42CA-B041-E00546BE1BF4}" dt="2023-07-20T08:29:54.299" v="413" actId="165"/>
          <ac:inkMkLst>
            <pc:docMk/>
            <pc:sldMk cId="2562350793" sldId="1061"/>
            <ac:inkMk id="297" creationId="{C61C0322-A354-4431-9C3C-44AC2E390E79}"/>
          </ac:inkMkLst>
        </pc:inkChg>
        <pc:inkChg chg="mod">
          <ac:chgData name="padmashreereddy22@gmail.com" userId="890bee11ac2559f8" providerId="LiveId" clId="{8D635BDE-284E-42CA-B041-E00546BE1BF4}" dt="2023-07-20T08:29:54.299" v="413" actId="165"/>
          <ac:inkMkLst>
            <pc:docMk/>
            <pc:sldMk cId="2562350793" sldId="1061"/>
            <ac:inkMk id="299" creationId="{82361589-FE73-4B5A-9572-A421B73EB5DE}"/>
          </ac:inkMkLst>
        </pc:inkChg>
        <pc:inkChg chg="mod">
          <ac:chgData name="padmashreereddy22@gmail.com" userId="890bee11ac2559f8" providerId="LiveId" clId="{8D635BDE-284E-42CA-B041-E00546BE1BF4}" dt="2023-07-20T08:29:54.299" v="413" actId="165"/>
          <ac:inkMkLst>
            <pc:docMk/>
            <pc:sldMk cId="2562350793" sldId="1061"/>
            <ac:inkMk id="300" creationId="{729D89F1-0042-4651-A4C9-F4EED1B29B73}"/>
          </ac:inkMkLst>
        </pc:inkChg>
        <pc:inkChg chg="mod">
          <ac:chgData name="padmashreereddy22@gmail.com" userId="890bee11ac2559f8" providerId="LiveId" clId="{8D635BDE-284E-42CA-B041-E00546BE1BF4}" dt="2023-07-20T08:29:54.299" v="413" actId="165"/>
          <ac:inkMkLst>
            <pc:docMk/>
            <pc:sldMk cId="2562350793" sldId="1061"/>
            <ac:inkMk id="303" creationId="{E5A41B62-E3CD-48FB-8A20-BB5FDBC488CA}"/>
          </ac:inkMkLst>
        </pc:inkChg>
        <pc:inkChg chg="mod">
          <ac:chgData name="padmashreereddy22@gmail.com" userId="890bee11ac2559f8" providerId="LiveId" clId="{8D635BDE-284E-42CA-B041-E00546BE1BF4}" dt="2023-07-20T08:29:54.299" v="413" actId="165"/>
          <ac:inkMkLst>
            <pc:docMk/>
            <pc:sldMk cId="2562350793" sldId="1061"/>
            <ac:inkMk id="304" creationId="{E435D2EF-F39D-4A9E-B6C4-469F3DAC66D7}"/>
          </ac:inkMkLst>
        </pc:inkChg>
        <pc:inkChg chg="mod">
          <ac:chgData name="padmashreereddy22@gmail.com" userId="890bee11ac2559f8" providerId="LiveId" clId="{8D635BDE-284E-42CA-B041-E00546BE1BF4}" dt="2023-07-20T08:29:54.299" v="413" actId="165"/>
          <ac:inkMkLst>
            <pc:docMk/>
            <pc:sldMk cId="2562350793" sldId="1061"/>
            <ac:inkMk id="305" creationId="{C93B6818-9957-4239-9815-BE3C9DB1769F}"/>
          </ac:inkMkLst>
        </pc:inkChg>
        <pc:inkChg chg="mod">
          <ac:chgData name="padmashreereddy22@gmail.com" userId="890bee11ac2559f8" providerId="LiveId" clId="{8D635BDE-284E-42CA-B041-E00546BE1BF4}" dt="2023-07-20T08:29:54.299" v="413" actId="165"/>
          <ac:inkMkLst>
            <pc:docMk/>
            <pc:sldMk cId="2562350793" sldId="1061"/>
            <ac:inkMk id="306" creationId="{59E78EA9-6BCB-43F4-8D98-CB45BEF481CC}"/>
          </ac:inkMkLst>
        </pc:inkChg>
        <pc:inkChg chg="mod">
          <ac:chgData name="padmashreereddy22@gmail.com" userId="890bee11ac2559f8" providerId="LiveId" clId="{8D635BDE-284E-42CA-B041-E00546BE1BF4}" dt="2023-07-20T08:29:54.299" v="413" actId="165"/>
          <ac:inkMkLst>
            <pc:docMk/>
            <pc:sldMk cId="2562350793" sldId="1061"/>
            <ac:inkMk id="307" creationId="{71168DEE-D3BC-4B5D-9BC2-22E92D301FD7}"/>
          </ac:inkMkLst>
        </pc:inkChg>
        <pc:inkChg chg="mod">
          <ac:chgData name="padmashreereddy22@gmail.com" userId="890bee11ac2559f8" providerId="LiveId" clId="{8D635BDE-284E-42CA-B041-E00546BE1BF4}" dt="2023-07-20T08:29:54.299" v="413" actId="165"/>
          <ac:inkMkLst>
            <pc:docMk/>
            <pc:sldMk cId="2562350793" sldId="1061"/>
            <ac:inkMk id="308" creationId="{2935312F-8E57-4A7B-8FBA-797F7CBB0AA0}"/>
          </ac:inkMkLst>
        </pc:inkChg>
        <pc:inkChg chg="mod">
          <ac:chgData name="padmashreereddy22@gmail.com" userId="890bee11ac2559f8" providerId="LiveId" clId="{8D635BDE-284E-42CA-B041-E00546BE1BF4}" dt="2023-07-20T08:29:54.299" v="413" actId="165"/>
          <ac:inkMkLst>
            <pc:docMk/>
            <pc:sldMk cId="2562350793" sldId="1061"/>
            <ac:inkMk id="309" creationId="{B29A0064-E9CA-47F9-9C49-EA0AC6CFE6D9}"/>
          </ac:inkMkLst>
        </pc:inkChg>
        <pc:inkChg chg="mod">
          <ac:chgData name="padmashreereddy22@gmail.com" userId="890bee11ac2559f8" providerId="LiveId" clId="{8D635BDE-284E-42CA-B041-E00546BE1BF4}" dt="2023-07-20T08:29:54.299" v="413" actId="165"/>
          <ac:inkMkLst>
            <pc:docMk/>
            <pc:sldMk cId="2562350793" sldId="1061"/>
            <ac:inkMk id="325" creationId="{64A2A8E9-D0DD-46D6-9D0F-CE81370A61E6}"/>
          </ac:inkMkLst>
        </pc:inkChg>
        <pc:inkChg chg="mod">
          <ac:chgData name="padmashreereddy22@gmail.com" userId="890bee11ac2559f8" providerId="LiveId" clId="{8D635BDE-284E-42CA-B041-E00546BE1BF4}" dt="2023-07-20T08:29:54.299" v="413" actId="165"/>
          <ac:inkMkLst>
            <pc:docMk/>
            <pc:sldMk cId="2562350793" sldId="1061"/>
            <ac:inkMk id="326" creationId="{E7FB736F-D011-44C6-9D04-285D0602D25F}"/>
          </ac:inkMkLst>
        </pc:inkChg>
        <pc:inkChg chg="mod">
          <ac:chgData name="padmashreereddy22@gmail.com" userId="890bee11ac2559f8" providerId="LiveId" clId="{8D635BDE-284E-42CA-B041-E00546BE1BF4}" dt="2023-07-20T08:29:54.299" v="413" actId="165"/>
          <ac:inkMkLst>
            <pc:docMk/>
            <pc:sldMk cId="2562350793" sldId="1061"/>
            <ac:inkMk id="327" creationId="{19E13986-0565-4474-A94C-08D16B050E3A}"/>
          </ac:inkMkLst>
        </pc:inkChg>
        <pc:inkChg chg="mod">
          <ac:chgData name="padmashreereddy22@gmail.com" userId="890bee11ac2559f8" providerId="LiveId" clId="{8D635BDE-284E-42CA-B041-E00546BE1BF4}" dt="2023-07-20T08:29:54.299" v="413" actId="165"/>
          <ac:inkMkLst>
            <pc:docMk/>
            <pc:sldMk cId="2562350793" sldId="1061"/>
            <ac:inkMk id="329" creationId="{2932AD44-0365-429D-AE7A-B2E7999AAC51}"/>
          </ac:inkMkLst>
        </pc:inkChg>
        <pc:inkChg chg="mod">
          <ac:chgData name="padmashreereddy22@gmail.com" userId="890bee11ac2559f8" providerId="LiveId" clId="{8D635BDE-284E-42CA-B041-E00546BE1BF4}" dt="2023-07-20T08:29:54.299" v="413" actId="165"/>
          <ac:inkMkLst>
            <pc:docMk/>
            <pc:sldMk cId="2562350793" sldId="1061"/>
            <ac:inkMk id="330" creationId="{6049F4AD-3048-4112-9F84-74991F70C6C9}"/>
          </ac:inkMkLst>
        </pc:inkChg>
        <pc:inkChg chg="mod">
          <ac:chgData name="padmashreereddy22@gmail.com" userId="890bee11ac2559f8" providerId="LiveId" clId="{8D635BDE-284E-42CA-B041-E00546BE1BF4}" dt="2023-07-20T08:29:54.299" v="413" actId="165"/>
          <ac:inkMkLst>
            <pc:docMk/>
            <pc:sldMk cId="2562350793" sldId="1061"/>
            <ac:inkMk id="333" creationId="{DE40B631-E1C6-4C6C-888F-DE4EE07E75A1}"/>
          </ac:inkMkLst>
        </pc:inkChg>
        <pc:inkChg chg="mod">
          <ac:chgData name="padmashreereddy22@gmail.com" userId="890bee11ac2559f8" providerId="LiveId" clId="{8D635BDE-284E-42CA-B041-E00546BE1BF4}" dt="2023-07-20T08:29:54.299" v="413" actId="165"/>
          <ac:inkMkLst>
            <pc:docMk/>
            <pc:sldMk cId="2562350793" sldId="1061"/>
            <ac:inkMk id="334" creationId="{E3A70112-C394-4BDA-9A53-8B8959924917}"/>
          </ac:inkMkLst>
        </pc:inkChg>
        <pc:inkChg chg="mod">
          <ac:chgData name="padmashreereddy22@gmail.com" userId="890bee11ac2559f8" providerId="LiveId" clId="{8D635BDE-284E-42CA-B041-E00546BE1BF4}" dt="2023-07-20T08:29:54.299" v="413" actId="165"/>
          <ac:inkMkLst>
            <pc:docMk/>
            <pc:sldMk cId="2562350793" sldId="1061"/>
            <ac:inkMk id="335" creationId="{3589B757-3B00-4A7A-9998-68FC3D0E410D}"/>
          </ac:inkMkLst>
        </pc:inkChg>
        <pc:inkChg chg="mod">
          <ac:chgData name="padmashreereddy22@gmail.com" userId="890bee11ac2559f8" providerId="LiveId" clId="{8D635BDE-284E-42CA-B041-E00546BE1BF4}" dt="2023-07-20T08:29:54.299" v="413" actId="165"/>
          <ac:inkMkLst>
            <pc:docMk/>
            <pc:sldMk cId="2562350793" sldId="1061"/>
            <ac:inkMk id="336" creationId="{7191FFD9-AD30-4180-ACF5-AE74FEBA8F12}"/>
          </ac:inkMkLst>
        </pc:inkChg>
        <pc:inkChg chg="mod">
          <ac:chgData name="padmashreereddy22@gmail.com" userId="890bee11ac2559f8" providerId="LiveId" clId="{8D635BDE-284E-42CA-B041-E00546BE1BF4}" dt="2023-07-20T08:29:54.299" v="413" actId="165"/>
          <ac:inkMkLst>
            <pc:docMk/>
            <pc:sldMk cId="2562350793" sldId="1061"/>
            <ac:inkMk id="337" creationId="{4E56E08B-CF16-4D65-8954-7A1B114F2972}"/>
          </ac:inkMkLst>
        </pc:inkChg>
        <pc:inkChg chg="mod">
          <ac:chgData name="padmashreereddy22@gmail.com" userId="890bee11ac2559f8" providerId="LiveId" clId="{8D635BDE-284E-42CA-B041-E00546BE1BF4}" dt="2023-07-20T08:29:54.299" v="413" actId="165"/>
          <ac:inkMkLst>
            <pc:docMk/>
            <pc:sldMk cId="2562350793" sldId="1061"/>
            <ac:inkMk id="338" creationId="{57AA3AD3-7904-44DB-8F1B-D6EA6042822F}"/>
          </ac:inkMkLst>
        </pc:inkChg>
        <pc:inkChg chg="mod">
          <ac:chgData name="padmashreereddy22@gmail.com" userId="890bee11ac2559f8" providerId="LiveId" clId="{8D635BDE-284E-42CA-B041-E00546BE1BF4}" dt="2023-07-20T08:29:54.299" v="413" actId="165"/>
          <ac:inkMkLst>
            <pc:docMk/>
            <pc:sldMk cId="2562350793" sldId="1061"/>
            <ac:inkMk id="339" creationId="{57CCEDDD-8C6F-4516-BE93-0D19EDC524F6}"/>
          </ac:inkMkLst>
        </pc:inkChg>
        <pc:inkChg chg="mod">
          <ac:chgData name="padmashreereddy22@gmail.com" userId="890bee11ac2559f8" providerId="LiveId" clId="{8D635BDE-284E-42CA-B041-E00546BE1BF4}" dt="2023-07-20T08:29:54.299" v="413" actId="165"/>
          <ac:inkMkLst>
            <pc:docMk/>
            <pc:sldMk cId="2562350793" sldId="1061"/>
            <ac:inkMk id="355" creationId="{43C4258D-A9EA-43AD-BE83-2F471C6C7330}"/>
          </ac:inkMkLst>
        </pc:inkChg>
        <pc:inkChg chg="mod">
          <ac:chgData name="padmashreereddy22@gmail.com" userId="890bee11ac2559f8" providerId="LiveId" clId="{8D635BDE-284E-42CA-B041-E00546BE1BF4}" dt="2023-07-20T08:29:54.299" v="413" actId="165"/>
          <ac:inkMkLst>
            <pc:docMk/>
            <pc:sldMk cId="2562350793" sldId="1061"/>
            <ac:inkMk id="356" creationId="{411E38CC-ACC9-489B-9B40-11BD4C4183D7}"/>
          </ac:inkMkLst>
        </pc:inkChg>
        <pc:inkChg chg="mod">
          <ac:chgData name="padmashreereddy22@gmail.com" userId="890bee11ac2559f8" providerId="LiveId" clId="{8D635BDE-284E-42CA-B041-E00546BE1BF4}" dt="2023-07-20T08:29:54.299" v="413" actId="165"/>
          <ac:inkMkLst>
            <pc:docMk/>
            <pc:sldMk cId="2562350793" sldId="1061"/>
            <ac:inkMk id="357" creationId="{163A3DB7-0CFC-4224-BBF9-4681E387EDC5}"/>
          </ac:inkMkLst>
        </pc:inkChg>
        <pc:inkChg chg="mod">
          <ac:chgData name="padmashreereddy22@gmail.com" userId="890bee11ac2559f8" providerId="LiveId" clId="{8D635BDE-284E-42CA-B041-E00546BE1BF4}" dt="2023-07-20T08:29:54.299" v="413" actId="165"/>
          <ac:inkMkLst>
            <pc:docMk/>
            <pc:sldMk cId="2562350793" sldId="1061"/>
            <ac:inkMk id="359" creationId="{04C713FE-F91D-41A9-8561-A3231A28D776}"/>
          </ac:inkMkLst>
        </pc:inkChg>
        <pc:inkChg chg="mod">
          <ac:chgData name="padmashreereddy22@gmail.com" userId="890bee11ac2559f8" providerId="LiveId" clId="{8D635BDE-284E-42CA-B041-E00546BE1BF4}" dt="2023-07-20T08:29:54.299" v="413" actId="165"/>
          <ac:inkMkLst>
            <pc:docMk/>
            <pc:sldMk cId="2562350793" sldId="1061"/>
            <ac:inkMk id="360" creationId="{774CAF7C-AC6C-4D55-9878-F7C77DBD7D36}"/>
          </ac:inkMkLst>
        </pc:inkChg>
        <pc:inkChg chg="mod">
          <ac:chgData name="padmashreereddy22@gmail.com" userId="890bee11ac2559f8" providerId="LiveId" clId="{8D635BDE-284E-42CA-B041-E00546BE1BF4}" dt="2023-07-20T08:29:54.299" v="413" actId="165"/>
          <ac:inkMkLst>
            <pc:docMk/>
            <pc:sldMk cId="2562350793" sldId="1061"/>
            <ac:inkMk id="363" creationId="{62D07957-4710-41FD-82D8-96F3F3A47CD6}"/>
          </ac:inkMkLst>
        </pc:inkChg>
        <pc:inkChg chg="mod">
          <ac:chgData name="padmashreereddy22@gmail.com" userId="890bee11ac2559f8" providerId="LiveId" clId="{8D635BDE-284E-42CA-B041-E00546BE1BF4}" dt="2023-07-20T08:29:54.299" v="413" actId="165"/>
          <ac:inkMkLst>
            <pc:docMk/>
            <pc:sldMk cId="2562350793" sldId="1061"/>
            <ac:inkMk id="364" creationId="{42504E82-ED73-44B6-BAE1-21EC3882F932}"/>
          </ac:inkMkLst>
        </pc:inkChg>
        <pc:inkChg chg="mod">
          <ac:chgData name="padmashreereddy22@gmail.com" userId="890bee11ac2559f8" providerId="LiveId" clId="{8D635BDE-284E-42CA-B041-E00546BE1BF4}" dt="2023-07-20T08:29:54.299" v="413" actId="165"/>
          <ac:inkMkLst>
            <pc:docMk/>
            <pc:sldMk cId="2562350793" sldId="1061"/>
            <ac:inkMk id="365" creationId="{91CF7190-B071-441A-B5C3-E6842225734E}"/>
          </ac:inkMkLst>
        </pc:inkChg>
        <pc:inkChg chg="mod">
          <ac:chgData name="padmashreereddy22@gmail.com" userId="890bee11ac2559f8" providerId="LiveId" clId="{8D635BDE-284E-42CA-B041-E00546BE1BF4}" dt="2023-07-20T08:29:54.299" v="413" actId="165"/>
          <ac:inkMkLst>
            <pc:docMk/>
            <pc:sldMk cId="2562350793" sldId="1061"/>
            <ac:inkMk id="366" creationId="{757FD8C2-417A-43C5-8158-F5064BB51385}"/>
          </ac:inkMkLst>
        </pc:inkChg>
        <pc:inkChg chg="mod">
          <ac:chgData name="padmashreereddy22@gmail.com" userId="890bee11ac2559f8" providerId="LiveId" clId="{8D635BDE-284E-42CA-B041-E00546BE1BF4}" dt="2023-07-20T08:29:54.299" v="413" actId="165"/>
          <ac:inkMkLst>
            <pc:docMk/>
            <pc:sldMk cId="2562350793" sldId="1061"/>
            <ac:inkMk id="367" creationId="{EF89B69F-5652-4DA7-9484-44CE82CE6031}"/>
          </ac:inkMkLst>
        </pc:inkChg>
        <pc:inkChg chg="mod">
          <ac:chgData name="padmashreereddy22@gmail.com" userId="890bee11ac2559f8" providerId="LiveId" clId="{8D635BDE-284E-42CA-B041-E00546BE1BF4}" dt="2023-07-20T08:29:54.299" v="413" actId="165"/>
          <ac:inkMkLst>
            <pc:docMk/>
            <pc:sldMk cId="2562350793" sldId="1061"/>
            <ac:inkMk id="368" creationId="{801B1CA6-896F-474B-AD24-A8DD78ACD334}"/>
          </ac:inkMkLst>
        </pc:inkChg>
        <pc:inkChg chg="mod">
          <ac:chgData name="padmashreereddy22@gmail.com" userId="890bee11ac2559f8" providerId="LiveId" clId="{8D635BDE-284E-42CA-B041-E00546BE1BF4}" dt="2023-07-20T08:29:54.299" v="413" actId="165"/>
          <ac:inkMkLst>
            <pc:docMk/>
            <pc:sldMk cId="2562350793" sldId="1061"/>
            <ac:inkMk id="369" creationId="{408FAE4D-ABB8-47E0-82CC-019DDA66711D}"/>
          </ac:inkMkLst>
        </pc:inkChg>
        <pc:cxnChg chg="mod">
          <ac:chgData name="padmashreereddy22@gmail.com" userId="890bee11ac2559f8" providerId="LiveId" clId="{8D635BDE-284E-42CA-B041-E00546BE1BF4}" dt="2023-07-20T08:23:40.158" v="320" actId="1076"/>
          <ac:cxnSpMkLst>
            <pc:docMk/>
            <pc:sldMk cId="2562350793" sldId="1061"/>
            <ac:cxnSpMk id="5" creationId="{9CC107D4-9D51-499D-8184-46DCC14D6BB2}"/>
          </ac:cxnSpMkLst>
        </pc:cxnChg>
        <pc:cxnChg chg="mod">
          <ac:chgData name="padmashreereddy22@gmail.com" userId="890bee11ac2559f8" providerId="LiveId" clId="{8D635BDE-284E-42CA-B041-E00546BE1BF4}" dt="2023-07-20T08:23:44.119" v="321" actId="1076"/>
          <ac:cxnSpMkLst>
            <pc:docMk/>
            <pc:sldMk cId="2562350793" sldId="1061"/>
            <ac:cxnSpMk id="6" creationId="{9DC71B6D-361C-40B3-BC9E-D0CD0DA9B7CC}"/>
          </ac:cxnSpMkLst>
        </pc:cxnChg>
        <pc:cxnChg chg="mod">
          <ac:chgData name="padmashreereddy22@gmail.com" userId="890bee11ac2559f8" providerId="LiveId" clId="{8D635BDE-284E-42CA-B041-E00546BE1BF4}" dt="2023-07-20T08:21:37.469" v="295"/>
          <ac:cxnSpMkLst>
            <pc:docMk/>
            <pc:sldMk cId="2562350793" sldId="1061"/>
            <ac:cxnSpMk id="7" creationId="{74934A04-8997-4327-B0A1-2C6F15E93BD3}"/>
          </ac:cxnSpMkLst>
        </pc:cxnChg>
        <pc:cxnChg chg="mod">
          <ac:chgData name="padmashreereddy22@gmail.com" userId="890bee11ac2559f8" providerId="LiveId" clId="{8D635BDE-284E-42CA-B041-E00546BE1BF4}" dt="2023-07-20T08:21:37.469" v="295"/>
          <ac:cxnSpMkLst>
            <pc:docMk/>
            <pc:sldMk cId="2562350793" sldId="1061"/>
            <ac:cxnSpMk id="8" creationId="{C595D031-21EA-4FFB-88FF-4B5F17457BF1}"/>
          </ac:cxnSpMkLst>
        </pc:cxnChg>
        <pc:cxnChg chg="mod">
          <ac:chgData name="padmashreereddy22@gmail.com" userId="890bee11ac2559f8" providerId="LiveId" clId="{8D635BDE-284E-42CA-B041-E00546BE1BF4}" dt="2023-07-20T08:21:57.638" v="297"/>
          <ac:cxnSpMkLst>
            <pc:docMk/>
            <pc:sldMk cId="2562350793" sldId="1061"/>
            <ac:cxnSpMk id="10" creationId="{CB506729-5127-4B68-B957-1023721F8A81}"/>
          </ac:cxnSpMkLst>
        </pc:cxnChg>
        <pc:cxnChg chg="mod">
          <ac:chgData name="padmashreereddy22@gmail.com" userId="890bee11ac2559f8" providerId="LiveId" clId="{8D635BDE-284E-42CA-B041-E00546BE1BF4}" dt="2023-07-20T08:21:57.638" v="297"/>
          <ac:cxnSpMkLst>
            <pc:docMk/>
            <pc:sldMk cId="2562350793" sldId="1061"/>
            <ac:cxnSpMk id="16" creationId="{DC082A5C-5A6C-4EB5-95E5-E2B4572A1D44}"/>
          </ac:cxnSpMkLst>
        </pc:cxnChg>
        <pc:cxnChg chg="mod">
          <ac:chgData name="padmashreereddy22@gmail.com" userId="890bee11ac2559f8" providerId="LiveId" clId="{8D635BDE-284E-42CA-B041-E00546BE1BF4}" dt="2023-07-20T08:21:57.638" v="297"/>
          <ac:cxnSpMkLst>
            <pc:docMk/>
            <pc:sldMk cId="2562350793" sldId="1061"/>
            <ac:cxnSpMk id="18" creationId="{6DFD8490-4DD5-4070-80B4-E0AE0FC65EAA}"/>
          </ac:cxnSpMkLst>
        </pc:cxnChg>
        <pc:cxnChg chg="mod">
          <ac:chgData name="padmashreereddy22@gmail.com" userId="890bee11ac2559f8" providerId="LiveId" clId="{8D635BDE-284E-42CA-B041-E00546BE1BF4}" dt="2023-07-20T08:21:57.638" v="297"/>
          <ac:cxnSpMkLst>
            <pc:docMk/>
            <pc:sldMk cId="2562350793" sldId="1061"/>
            <ac:cxnSpMk id="19" creationId="{82951834-C5DE-40FC-90E7-6013D2866AA2}"/>
          </ac:cxnSpMkLst>
        </pc:cxnChg>
        <pc:cxnChg chg="mod">
          <ac:chgData name="padmashreereddy22@gmail.com" userId="890bee11ac2559f8" providerId="LiveId" clId="{8D635BDE-284E-42CA-B041-E00546BE1BF4}" dt="2023-07-20T08:21:57.638" v="297"/>
          <ac:cxnSpMkLst>
            <pc:docMk/>
            <pc:sldMk cId="2562350793" sldId="1061"/>
            <ac:cxnSpMk id="20" creationId="{D85924FD-8F7F-4235-8656-21824C30D60C}"/>
          </ac:cxnSpMkLst>
        </pc:cxnChg>
        <pc:cxnChg chg="mod">
          <ac:chgData name="padmashreereddy22@gmail.com" userId="890bee11ac2559f8" providerId="LiveId" clId="{8D635BDE-284E-42CA-B041-E00546BE1BF4}" dt="2023-07-20T08:21:57.638" v="297"/>
          <ac:cxnSpMkLst>
            <pc:docMk/>
            <pc:sldMk cId="2562350793" sldId="1061"/>
            <ac:cxnSpMk id="21" creationId="{7357802F-EE92-4267-9FD7-F6EE209763ED}"/>
          </ac:cxnSpMkLst>
        </pc:cxnChg>
        <pc:cxnChg chg="mod">
          <ac:chgData name="padmashreereddy22@gmail.com" userId="890bee11ac2559f8" providerId="LiveId" clId="{8D635BDE-284E-42CA-B041-E00546BE1BF4}" dt="2023-07-20T08:21:57.638" v="297"/>
          <ac:cxnSpMkLst>
            <pc:docMk/>
            <pc:sldMk cId="2562350793" sldId="1061"/>
            <ac:cxnSpMk id="22" creationId="{CFA633ED-1C78-468B-AAD4-2EE00D095D8A}"/>
          </ac:cxnSpMkLst>
        </pc:cxnChg>
        <pc:cxnChg chg="mod">
          <ac:chgData name="padmashreereddy22@gmail.com" userId="890bee11ac2559f8" providerId="LiveId" clId="{8D635BDE-284E-42CA-B041-E00546BE1BF4}" dt="2023-07-20T08:21:57.638" v="297"/>
          <ac:cxnSpMkLst>
            <pc:docMk/>
            <pc:sldMk cId="2562350793" sldId="1061"/>
            <ac:cxnSpMk id="23" creationId="{7934CF37-6B9C-40C0-AE95-1ADD477F6950}"/>
          </ac:cxnSpMkLst>
        </pc:cxnChg>
        <pc:cxnChg chg="mod">
          <ac:chgData name="padmashreereddy22@gmail.com" userId="890bee11ac2559f8" providerId="LiveId" clId="{8D635BDE-284E-42CA-B041-E00546BE1BF4}" dt="2023-07-20T08:22:55.399" v="307"/>
          <ac:cxnSpMkLst>
            <pc:docMk/>
            <pc:sldMk cId="2562350793" sldId="1061"/>
            <ac:cxnSpMk id="40" creationId="{4CEFE5AF-501D-4CC3-B75B-13E820FC91D5}"/>
          </ac:cxnSpMkLst>
        </pc:cxnChg>
        <pc:cxnChg chg="mod">
          <ac:chgData name="padmashreereddy22@gmail.com" userId="890bee11ac2559f8" providerId="LiveId" clId="{8D635BDE-284E-42CA-B041-E00546BE1BF4}" dt="2023-07-20T08:22:55.399" v="307"/>
          <ac:cxnSpMkLst>
            <pc:docMk/>
            <pc:sldMk cId="2562350793" sldId="1061"/>
            <ac:cxnSpMk id="46" creationId="{10728464-B421-41B3-84A4-A5C0033135CB}"/>
          </ac:cxnSpMkLst>
        </pc:cxnChg>
        <pc:cxnChg chg="mod">
          <ac:chgData name="padmashreereddy22@gmail.com" userId="890bee11ac2559f8" providerId="LiveId" clId="{8D635BDE-284E-42CA-B041-E00546BE1BF4}" dt="2023-07-20T08:26:43.167" v="355" actId="478"/>
          <ac:cxnSpMkLst>
            <pc:docMk/>
            <pc:sldMk cId="2562350793" sldId="1061"/>
            <ac:cxnSpMk id="48" creationId="{BDCEB9B4-6B09-4B4C-94A8-2B6BDE65475E}"/>
          </ac:cxnSpMkLst>
        </pc:cxnChg>
        <pc:cxnChg chg="mod">
          <ac:chgData name="padmashreereddy22@gmail.com" userId="890bee11ac2559f8" providerId="LiveId" clId="{8D635BDE-284E-42CA-B041-E00546BE1BF4}" dt="2023-07-20T08:22:55.399" v="307"/>
          <ac:cxnSpMkLst>
            <pc:docMk/>
            <pc:sldMk cId="2562350793" sldId="1061"/>
            <ac:cxnSpMk id="49" creationId="{7C357863-581E-4D5B-BEA9-978B400C35DD}"/>
          </ac:cxnSpMkLst>
        </pc:cxnChg>
        <pc:cxnChg chg="mod">
          <ac:chgData name="padmashreereddy22@gmail.com" userId="890bee11ac2559f8" providerId="LiveId" clId="{8D635BDE-284E-42CA-B041-E00546BE1BF4}" dt="2023-07-20T08:26:43.167" v="355" actId="478"/>
          <ac:cxnSpMkLst>
            <pc:docMk/>
            <pc:sldMk cId="2562350793" sldId="1061"/>
            <ac:cxnSpMk id="50" creationId="{B67B27A5-BAA8-427E-B67A-F4BA796E3644}"/>
          </ac:cxnSpMkLst>
        </pc:cxnChg>
        <pc:cxnChg chg="mod">
          <ac:chgData name="padmashreereddy22@gmail.com" userId="890bee11ac2559f8" providerId="LiveId" clId="{8D635BDE-284E-42CA-B041-E00546BE1BF4}" dt="2023-07-20T08:22:55.399" v="307"/>
          <ac:cxnSpMkLst>
            <pc:docMk/>
            <pc:sldMk cId="2562350793" sldId="1061"/>
            <ac:cxnSpMk id="51" creationId="{D659C860-A9CD-4B35-898A-B87A4F901469}"/>
          </ac:cxnSpMkLst>
        </pc:cxnChg>
        <pc:cxnChg chg="mod">
          <ac:chgData name="padmashreereddy22@gmail.com" userId="890bee11ac2559f8" providerId="LiveId" clId="{8D635BDE-284E-42CA-B041-E00546BE1BF4}" dt="2023-07-20T08:22:55.399" v="307"/>
          <ac:cxnSpMkLst>
            <pc:docMk/>
            <pc:sldMk cId="2562350793" sldId="1061"/>
            <ac:cxnSpMk id="52" creationId="{D3773139-A64E-4EC9-A2C8-B2555AC0289B}"/>
          </ac:cxnSpMkLst>
        </pc:cxnChg>
        <pc:cxnChg chg="mod">
          <ac:chgData name="padmashreereddy22@gmail.com" userId="890bee11ac2559f8" providerId="LiveId" clId="{8D635BDE-284E-42CA-B041-E00546BE1BF4}" dt="2023-07-20T08:22:55.399" v="307"/>
          <ac:cxnSpMkLst>
            <pc:docMk/>
            <pc:sldMk cId="2562350793" sldId="1061"/>
            <ac:cxnSpMk id="53" creationId="{4BA678BD-7B23-43DA-8954-39D64A53E6DE}"/>
          </ac:cxnSpMkLst>
        </pc:cxnChg>
        <pc:cxnChg chg="mod">
          <ac:chgData name="padmashreereddy22@gmail.com" userId="890bee11ac2559f8" providerId="LiveId" clId="{8D635BDE-284E-42CA-B041-E00546BE1BF4}" dt="2023-07-20T08:23:04.657" v="310"/>
          <ac:cxnSpMkLst>
            <pc:docMk/>
            <pc:sldMk cId="2562350793" sldId="1061"/>
            <ac:cxnSpMk id="70" creationId="{8F6F8B2F-D4F8-467D-AD5D-3A9529C50EF8}"/>
          </ac:cxnSpMkLst>
        </pc:cxnChg>
        <pc:cxnChg chg="mod">
          <ac:chgData name="padmashreereddy22@gmail.com" userId="890bee11ac2559f8" providerId="LiveId" clId="{8D635BDE-284E-42CA-B041-E00546BE1BF4}" dt="2023-07-20T08:23:04.657" v="310"/>
          <ac:cxnSpMkLst>
            <pc:docMk/>
            <pc:sldMk cId="2562350793" sldId="1061"/>
            <ac:cxnSpMk id="76" creationId="{DF6646D8-5B60-4918-BB8D-33522D5BE5F5}"/>
          </ac:cxnSpMkLst>
        </pc:cxnChg>
        <pc:cxnChg chg="mod">
          <ac:chgData name="padmashreereddy22@gmail.com" userId="890bee11ac2559f8" providerId="LiveId" clId="{8D635BDE-284E-42CA-B041-E00546BE1BF4}" dt="2023-07-20T08:26:43.167" v="355" actId="478"/>
          <ac:cxnSpMkLst>
            <pc:docMk/>
            <pc:sldMk cId="2562350793" sldId="1061"/>
            <ac:cxnSpMk id="78" creationId="{92897BB7-0950-4C33-A0C4-04EF7447CD0D}"/>
          </ac:cxnSpMkLst>
        </pc:cxnChg>
        <pc:cxnChg chg="mod">
          <ac:chgData name="padmashreereddy22@gmail.com" userId="890bee11ac2559f8" providerId="LiveId" clId="{8D635BDE-284E-42CA-B041-E00546BE1BF4}" dt="2023-07-20T08:23:04.657" v="310"/>
          <ac:cxnSpMkLst>
            <pc:docMk/>
            <pc:sldMk cId="2562350793" sldId="1061"/>
            <ac:cxnSpMk id="79" creationId="{180E5336-DC5A-4103-B4EC-E94E554D498B}"/>
          </ac:cxnSpMkLst>
        </pc:cxnChg>
        <pc:cxnChg chg="mod">
          <ac:chgData name="padmashreereddy22@gmail.com" userId="890bee11ac2559f8" providerId="LiveId" clId="{8D635BDE-284E-42CA-B041-E00546BE1BF4}" dt="2023-07-20T08:26:43.167" v="355" actId="478"/>
          <ac:cxnSpMkLst>
            <pc:docMk/>
            <pc:sldMk cId="2562350793" sldId="1061"/>
            <ac:cxnSpMk id="80" creationId="{7F685C9C-6C07-4BD0-A61C-9F9EB198B69D}"/>
          </ac:cxnSpMkLst>
        </pc:cxnChg>
        <pc:cxnChg chg="mod">
          <ac:chgData name="padmashreereddy22@gmail.com" userId="890bee11ac2559f8" providerId="LiveId" clId="{8D635BDE-284E-42CA-B041-E00546BE1BF4}" dt="2023-07-20T08:23:04.657" v="310"/>
          <ac:cxnSpMkLst>
            <pc:docMk/>
            <pc:sldMk cId="2562350793" sldId="1061"/>
            <ac:cxnSpMk id="81" creationId="{3BA4DA8E-319E-4D1E-B9B7-6850D40AACF9}"/>
          </ac:cxnSpMkLst>
        </pc:cxnChg>
        <pc:cxnChg chg="mod">
          <ac:chgData name="padmashreereddy22@gmail.com" userId="890bee11ac2559f8" providerId="LiveId" clId="{8D635BDE-284E-42CA-B041-E00546BE1BF4}" dt="2023-07-20T08:23:04.657" v="310"/>
          <ac:cxnSpMkLst>
            <pc:docMk/>
            <pc:sldMk cId="2562350793" sldId="1061"/>
            <ac:cxnSpMk id="82" creationId="{CBE9EDF8-7B81-490F-97B7-F4D5CF2EFFF3}"/>
          </ac:cxnSpMkLst>
        </pc:cxnChg>
        <pc:cxnChg chg="mod">
          <ac:chgData name="padmashreereddy22@gmail.com" userId="890bee11ac2559f8" providerId="LiveId" clId="{8D635BDE-284E-42CA-B041-E00546BE1BF4}" dt="2023-07-20T08:23:04.657" v="310"/>
          <ac:cxnSpMkLst>
            <pc:docMk/>
            <pc:sldMk cId="2562350793" sldId="1061"/>
            <ac:cxnSpMk id="83" creationId="{CC3C910C-F9F8-43FE-B629-CB2DD144D53D}"/>
          </ac:cxnSpMkLst>
        </pc:cxnChg>
        <pc:cxnChg chg="mod">
          <ac:chgData name="padmashreereddy22@gmail.com" userId="890bee11ac2559f8" providerId="LiveId" clId="{8D635BDE-284E-42CA-B041-E00546BE1BF4}" dt="2023-07-20T08:23:49.405" v="322"/>
          <ac:cxnSpMkLst>
            <pc:docMk/>
            <pc:sldMk cId="2562350793" sldId="1061"/>
            <ac:cxnSpMk id="100" creationId="{70E56F94-89C9-4BBF-BA5A-606340B3F28F}"/>
          </ac:cxnSpMkLst>
        </pc:cxnChg>
        <pc:cxnChg chg="mod">
          <ac:chgData name="padmashreereddy22@gmail.com" userId="890bee11ac2559f8" providerId="LiveId" clId="{8D635BDE-284E-42CA-B041-E00546BE1BF4}" dt="2023-07-20T08:23:49.405" v="322"/>
          <ac:cxnSpMkLst>
            <pc:docMk/>
            <pc:sldMk cId="2562350793" sldId="1061"/>
            <ac:cxnSpMk id="106" creationId="{53FC1FCA-677A-45E9-A853-EDE9B4146E3B}"/>
          </ac:cxnSpMkLst>
        </pc:cxnChg>
        <pc:cxnChg chg="mod">
          <ac:chgData name="padmashreereddy22@gmail.com" userId="890bee11ac2559f8" providerId="LiveId" clId="{8D635BDE-284E-42CA-B041-E00546BE1BF4}" dt="2023-07-20T08:23:49.405" v="322"/>
          <ac:cxnSpMkLst>
            <pc:docMk/>
            <pc:sldMk cId="2562350793" sldId="1061"/>
            <ac:cxnSpMk id="108" creationId="{60A43A80-9314-483D-939C-3C88CEC3568C}"/>
          </ac:cxnSpMkLst>
        </pc:cxnChg>
        <pc:cxnChg chg="mod">
          <ac:chgData name="padmashreereddy22@gmail.com" userId="890bee11ac2559f8" providerId="LiveId" clId="{8D635BDE-284E-42CA-B041-E00546BE1BF4}" dt="2023-07-20T08:23:49.405" v="322"/>
          <ac:cxnSpMkLst>
            <pc:docMk/>
            <pc:sldMk cId="2562350793" sldId="1061"/>
            <ac:cxnSpMk id="109" creationId="{39DF82E2-740E-432F-8688-549FE84B902D}"/>
          </ac:cxnSpMkLst>
        </pc:cxnChg>
        <pc:cxnChg chg="mod">
          <ac:chgData name="padmashreereddy22@gmail.com" userId="890bee11ac2559f8" providerId="LiveId" clId="{8D635BDE-284E-42CA-B041-E00546BE1BF4}" dt="2023-07-20T08:23:49.405" v="322"/>
          <ac:cxnSpMkLst>
            <pc:docMk/>
            <pc:sldMk cId="2562350793" sldId="1061"/>
            <ac:cxnSpMk id="110" creationId="{A98DE044-6BAD-4C6D-B0FD-AA1B72C55ABB}"/>
          </ac:cxnSpMkLst>
        </pc:cxnChg>
        <pc:cxnChg chg="mod">
          <ac:chgData name="padmashreereddy22@gmail.com" userId="890bee11ac2559f8" providerId="LiveId" clId="{8D635BDE-284E-42CA-B041-E00546BE1BF4}" dt="2023-07-20T08:23:49.405" v="322"/>
          <ac:cxnSpMkLst>
            <pc:docMk/>
            <pc:sldMk cId="2562350793" sldId="1061"/>
            <ac:cxnSpMk id="111" creationId="{C01E9E18-0087-433F-9AE2-64E5A13F094F}"/>
          </ac:cxnSpMkLst>
        </pc:cxnChg>
        <pc:cxnChg chg="mod">
          <ac:chgData name="padmashreereddy22@gmail.com" userId="890bee11ac2559f8" providerId="LiveId" clId="{8D635BDE-284E-42CA-B041-E00546BE1BF4}" dt="2023-07-20T08:23:49.405" v="322"/>
          <ac:cxnSpMkLst>
            <pc:docMk/>
            <pc:sldMk cId="2562350793" sldId="1061"/>
            <ac:cxnSpMk id="112" creationId="{984C3FD3-69BA-450C-9BBA-DD2CE836CA67}"/>
          </ac:cxnSpMkLst>
        </pc:cxnChg>
        <pc:cxnChg chg="mod">
          <ac:chgData name="padmashreereddy22@gmail.com" userId="890bee11ac2559f8" providerId="LiveId" clId="{8D635BDE-284E-42CA-B041-E00546BE1BF4}" dt="2023-07-20T08:23:49.405" v="322"/>
          <ac:cxnSpMkLst>
            <pc:docMk/>
            <pc:sldMk cId="2562350793" sldId="1061"/>
            <ac:cxnSpMk id="113" creationId="{63280353-4D1F-4B6F-8990-BE42CE0DD7E2}"/>
          </ac:cxnSpMkLst>
        </pc:cxnChg>
        <pc:cxnChg chg="mod">
          <ac:chgData name="padmashreereddy22@gmail.com" userId="890bee11ac2559f8" providerId="LiveId" clId="{8D635BDE-284E-42CA-B041-E00546BE1BF4}" dt="2023-07-20T08:23:49.405" v="322"/>
          <ac:cxnSpMkLst>
            <pc:docMk/>
            <pc:sldMk cId="2562350793" sldId="1061"/>
            <ac:cxnSpMk id="130" creationId="{AF15469E-B259-4352-8182-A030AE9BC864}"/>
          </ac:cxnSpMkLst>
        </pc:cxnChg>
        <pc:cxnChg chg="mod">
          <ac:chgData name="padmashreereddy22@gmail.com" userId="890bee11ac2559f8" providerId="LiveId" clId="{8D635BDE-284E-42CA-B041-E00546BE1BF4}" dt="2023-07-20T08:23:49.405" v="322"/>
          <ac:cxnSpMkLst>
            <pc:docMk/>
            <pc:sldMk cId="2562350793" sldId="1061"/>
            <ac:cxnSpMk id="136" creationId="{B33522E9-5FB8-4FBB-9F29-86CE42B0B0D6}"/>
          </ac:cxnSpMkLst>
        </pc:cxnChg>
        <pc:cxnChg chg="mod">
          <ac:chgData name="padmashreereddy22@gmail.com" userId="890bee11ac2559f8" providerId="LiveId" clId="{8D635BDE-284E-42CA-B041-E00546BE1BF4}" dt="2023-07-20T08:23:49.405" v="322"/>
          <ac:cxnSpMkLst>
            <pc:docMk/>
            <pc:sldMk cId="2562350793" sldId="1061"/>
            <ac:cxnSpMk id="138" creationId="{BD730F59-C381-42E7-8CCA-4A3BE5BE6170}"/>
          </ac:cxnSpMkLst>
        </pc:cxnChg>
        <pc:cxnChg chg="mod">
          <ac:chgData name="padmashreereddy22@gmail.com" userId="890bee11ac2559f8" providerId="LiveId" clId="{8D635BDE-284E-42CA-B041-E00546BE1BF4}" dt="2023-07-20T08:23:49.405" v="322"/>
          <ac:cxnSpMkLst>
            <pc:docMk/>
            <pc:sldMk cId="2562350793" sldId="1061"/>
            <ac:cxnSpMk id="139" creationId="{A4A616DD-770A-4E0C-9735-D55F9F1635AC}"/>
          </ac:cxnSpMkLst>
        </pc:cxnChg>
        <pc:cxnChg chg="mod">
          <ac:chgData name="padmashreereddy22@gmail.com" userId="890bee11ac2559f8" providerId="LiveId" clId="{8D635BDE-284E-42CA-B041-E00546BE1BF4}" dt="2023-07-20T08:23:49.405" v="322"/>
          <ac:cxnSpMkLst>
            <pc:docMk/>
            <pc:sldMk cId="2562350793" sldId="1061"/>
            <ac:cxnSpMk id="140" creationId="{29C8C8EC-016B-44DA-B3F1-E6FCF5DCE7DD}"/>
          </ac:cxnSpMkLst>
        </pc:cxnChg>
        <pc:cxnChg chg="mod">
          <ac:chgData name="padmashreereddy22@gmail.com" userId="890bee11ac2559f8" providerId="LiveId" clId="{8D635BDE-284E-42CA-B041-E00546BE1BF4}" dt="2023-07-20T08:23:49.405" v="322"/>
          <ac:cxnSpMkLst>
            <pc:docMk/>
            <pc:sldMk cId="2562350793" sldId="1061"/>
            <ac:cxnSpMk id="141" creationId="{28502BC3-B074-481F-81A6-C637BC97FC76}"/>
          </ac:cxnSpMkLst>
        </pc:cxnChg>
        <pc:cxnChg chg="mod">
          <ac:chgData name="padmashreereddy22@gmail.com" userId="890bee11ac2559f8" providerId="LiveId" clId="{8D635BDE-284E-42CA-B041-E00546BE1BF4}" dt="2023-07-20T08:23:49.405" v="322"/>
          <ac:cxnSpMkLst>
            <pc:docMk/>
            <pc:sldMk cId="2562350793" sldId="1061"/>
            <ac:cxnSpMk id="142" creationId="{4C738F10-0D0A-45D8-A539-6F851A147A75}"/>
          </ac:cxnSpMkLst>
        </pc:cxnChg>
        <pc:cxnChg chg="mod">
          <ac:chgData name="padmashreereddy22@gmail.com" userId="890bee11ac2559f8" providerId="LiveId" clId="{8D635BDE-284E-42CA-B041-E00546BE1BF4}" dt="2023-07-20T08:23:49.405" v="322"/>
          <ac:cxnSpMkLst>
            <pc:docMk/>
            <pc:sldMk cId="2562350793" sldId="1061"/>
            <ac:cxnSpMk id="143" creationId="{7E49681B-B1CA-4A6A-9656-AA9EAEEADA58}"/>
          </ac:cxnSpMkLst>
        </pc:cxnChg>
        <pc:cxnChg chg="mod">
          <ac:chgData name="padmashreereddy22@gmail.com" userId="890bee11ac2559f8" providerId="LiveId" clId="{8D635BDE-284E-42CA-B041-E00546BE1BF4}" dt="2023-07-20T08:23:49.405" v="322"/>
          <ac:cxnSpMkLst>
            <pc:docMk/>
            <pc:sldMk cId="2562350793" sldId="1061"/>
            <ac:cxnSpMk id="160" creationId="{E0C0A635-7025-4C56-B5BA-EBFEF1238C55}"/>
          </ac:cxnSpMkLst>
        </pc:cxnChg>
        <pc:cxnChg chg="mod">
          <ac:chgData name="padmashreereddy22@gmail.com" userId="890bee11ac2559f8" providerId="LiveId" clId="{8D635BDE-284E-42CA-B041-E00546BE1BF4}" dt="2023-07-20T08:23:49.405" v="322"/>
          <ac:cxnSpMkLst>
            <pc:docMk/>
            <pc:sldMk cId="2562350793" sldId="1061"/>
            <ac:cxnSpMk id="166" creationId="{F5F7ACDA-ABFF-4B7F-A224-C88BE0AF1A07}"/>
          </ac:cxnSpMkLst>
        </pc:cxnChg>
        <pc:cxnChg chg="mod">
          <ac:chgData name="padmashreereddy22@gmail.com" userId="890bee11ac2559f8" providerId="LiveId" clId="{8D635BDE-284E-42CA-B041-E00546BE1BF4}" dt="2023-07-20T08:23:49.405" v="322"/>
          <ac:cxnSpMkLst>
            <pc:docMk/>
            <pc:sldMk cId="2562350793" sldId="1061"/>
            <ac:cxnSpMk id="168" creationId="{FE8B72CC-C0F1-4658-818F-FA79C13A8B46}"/>
          </ac:cxnSpMkLst>
        </pc:cxnChg>
        <pc:cxnChg chg="mod">
          <ac:chgData name="padmashreereddy22@gmail.com" userId="890bee11ac2559f8" providerId="LiveId" clId="{8D635BDE-284E-42CA-B041-E00546BE1BF4}" dt="2023-07-20T08:23:49.405" v="322"/>
          <ac:cxnSpMkLst>
            <pc:docMk/>
            <pc:sldMk cId="2562350793" sldId="1061"/>
            <ac:cxnSpMk id="169" creationId="{CFE3CBF9-7CDE-4E82-A21F-5E43179074AE}"/>
          </ac:cxnSpMkLst>
        </pc:cxnChg>
        <pc:cxnChg chg="mod">
          <ac:chgData name="padmashreereddy22@gmail.com" userId="890bee11ac2559f8" providerId="LiveId" clId="{8D635BDE-284E-42CA-B041-E00546BE1BF4}" dt="2023-07-20T08:23:49.405" v="322"/>
          <ac:cxnSpMkLst>
            <pc:docMk/>
            <pc:sldMk cId="2562350793" sldId="1061"/>
            <ac:cxnSpMk id="170" creationId="{78251B70-C832-44F3-B0A0-0AC2991ECB2E}"/>
          </ac:cxnSpMkLst>
        </pc:cxnChg>
        <pc:cxnChg chg="mod">
          <ac:chgData name="padmashreereddy22@gmail.com" userId="890bee11ac2559f8" providerId="LiveId" clId="{8D635BDE-284E-42CA-B041-E00546BE1BF4}" dt="2023-07-20T08:23:49.405" v="322"/>
          <ac:cxnSpMkLst>
            <pc:docMk/>
            <pc:sldMk cId="2562350793" sldId="1061"/>
            <ac:cxnSpMk id="171" creationId="{6EF3FBF5-FD5F-4155-B561-8DB6F45D127E}"/>
          </ac:cxnSpMkLst>
        </pc:cxnChg>
        <pc:cxnChg chg="mod">
          <ac:chgData name="padmashreereddy22@gmail.com" userId="890bee11ac2559f8" providerId="LiveId" clId="{8D635BDE-284E-42CA-B041-E00546BE1BF4}" dt="2023-07-20T08:23:49.405" v="322"/>
          <ac:cxnSpMkLst>
            <pc:docMk/>
            <pc:sldMk cId="2562350793" sldId="1061"/>
            <ac:cxnSpMk id="172" creationId="{CF0949AE-7CBB-44F6-A88D-5189009012EC}"/>
          </ac:cxnSpMkLst>
        </pc:cxnChg>
        <pc:cxnChg chg="mod">
          <ac:chgData name="padmashreereddy22@gmail.com" userId="890bee11ac2559f8" providerId="LiveId" clId="{8D635BDE-284E-42CA-B041-E00546BE1BF4}" dt="2023-07-20T08:23:49.405" v="322"/>
          <ac:cxnSpMkLst>
            <pc:docMk/>
            <pc:sldMk cId="2562350793" sldId="1061"/>
            <ac:cxnSpMk id="173" creationId="{3DFCBF55-ADDB-43C4-B936-D7740606E0C9}"/>
          </ac:cxnSpMkLst>
        </pc:cxnChg>
        <pc:cxnChg chg="add mod topLvl">
          <ac:chgData name="padmashreereddy22@gmail.com" userId="890bee11ac2559f8" providerId="LiveId" clId="{8D635BDE-284E-42CA-B041-E00546BE1BF4}" dt="2023-07-20T08:31:44.479" v="428" actId="164"/>
          <ac:cxnSpMkLst>
            <pc:docMk/>
            <pc:sldMk cId="2562350793" sldId="1061"/>
            <ac:cxnSpMk id="189" creationId="{D2475C82-EFC1-48F0-B81E-1E14F64E06C9}"/>
          </ac:cxnSpMkLst>
        </pc:cxnChg>
        <pc:cxnChg chg="mod">
          <ac:chgData name="padmashreereddy22@gmail.com" userId="890bee11ac2559f8" providerId="LiveId" clId="{8D635BDE-284E-42CA-B041-E00546BE1BF4}" dt="2023-07-20T08:30:41.011" v="418" actId="207"/>
          <ac:cxnSpMkLst>
            <pc:docMk/>
            <pc:sldMk cId="2562350793" sldId="1061"/>
            <ac:cxnSpMk id="191" creationId="{3EBF79C5-8E59-4242-AE0E-2A835D1232B3}"/>
          </ac:cxnSpMkLst>
        </pc:cxnChg>
        <pc:cxnChg chg="mod">
          <ac:chgData name="padmashreereddy22@gmail.com" userId="890bee11ac2559f8" providerId="LiveId" clId="{8D635BDE-284E-42CA-B041-E00546BE1BF4}" dt="2023-07-20T08:30:41.011" v="418" actId="207"/>
          <ac:cxnSpMkLst>
            <pc:docMk/>
            <pc:sldMk cId="2562350793" sldId="1061"/>
            <ac:cxnSpMk id="197" creationId="{FDCE043A-7AFA-425D-9ABE-550CC2B2A7EF}"/>
          </ac:cxnSpMkLst>
        </pc:cxnChg>
        <pc:cxnChg chg="mod">
          <ac:chgData name="padmashreereddy22@gmail.com" userId="890bee11ac2559f8" providerId="LiveId" clId="{8D635BDE-284E-42CA-B041-E00546BE1BF4}" dt="2023-07-20T08:30:41.011" v="418" actId="207"/>
          <ac:cxnSpMkLst>
            <pc:docMk/>
            <pc:sldMk cId="2562350793" sldId="1061"/>
            <ac:cxnSpMk id="199" creationId="{DD5E618D-7073-4D2B-8D31-0EF0A4509DE4}"/>
          </ac:cxnSpMkLst>
        </pc:cxnChg>
        <pc:cxnChg chg="mod">
          <ac:chgData name="padmashreereddy22@gmail.com" userId="890bee11ac2559f8" providerId="LiveId" clId="{8D635BDE-284E-42CA-B041-E00546BE1BF4}" dt="2023-07-20T08:30:41.011" v="418" actId="207"/>
          <ac:cxnSpMkLst>
            <pc:docMk/>
            <pc:sldMk cId="2562350793" sldId="1061"/>
            <ac:cxnSpMk id="200" creationId="{44A4D325-DD82-4442-80EB-E887FA6E9F72}"/>
          </ac:cxnSpMkLst>
        </pc:cxnChg>
        <pc:cxnChg chg="mod">
          <ac:chgData name="padmashreereddy22@gmail.com" userId="890bee11ac2559f8" providerId="LiveId" clId="{8D635BDE-284E-42CA-B041-E00546BE1BF4}" dt="2023-07-20T08:30:41.011" v="418" actId="207"/>
          <ac:cxnSpMkLst>
            <pc:docMk/>
            <pc:sldMk cId="2562350793" sldId="1061"/>
            <ac:cxnSpMk id="201" creationId="{DAEC6165-9B7A-4D5B-AA04-B47B2041B7AE}"/>
          </ac:cxnSpMkLst>
        </pc:cxnChg>
        <pc:cxnChg chg="mod">
          <ac:chgData name="padmashreereddy22@gmail.com" userId="890bee11ac2559f8" providerId="LiveId" clId="{8D635BDE-284E-42CA-B041-E00546BE1BF4}" dt="2023-07-20T08:30:41.011" v="418" actId="207"/>
          <ac:cxnSpMkLst>
            <pc:docMk/>
            <pc:sldMk cId="2562350793" sldId="1061"/>
            <ac:cxnSpMk id="202" creationId="{E727DC28-FF8D-4181-ACEA-257A5F0B4921}"/>
          </ac:cxnSpMkLst>
        </pc:cxnChg>
        <pc:cxnChg chg="mod">
          <ac:chgData name="padmashreereddy22@gmail.com" userId="890bee11ac2559f8" providerId="LiveId" clId="{8D635BDE-284E-42CA-B041-E00546BE1BF4}" dt="2023-07-20T08:30:41.011" v="418" actId="207"/>
          <ac:cxnSpMkLst>
            <pc:docMk/>
            <pc:sldMk cId="2562350793" sldId="1061"/>
            <ac:cxnSpMk id="203" creationId="{07AA094C-D6D8-4C8F-BCFB-2CD57E18B0AB}"/>
          </ac:cxnSpMkLst>
        </pc:cxnChg>
        <pc:cxnChg chg="mod">
          <ac:chgData name="padmashreereddy22@gmail.com" userId="890bee11ac2559f8" providerId="LiveId" clId="{8D635BDE-284E-42CA-B041-E00546BE1BF4}" dt="2023-07-20T08:30:41.011" v="418" actId="207"/>
          <ac:cxnSpMkLst>
            <pc:docMk/>
            <pc:sldMk cId="2562350793" sldId="1061"/>
            <ac:cxnSpMk id="204" creationId="{69C64BCF-1581-4CF1-B960-80097A92AB64}"/>
          </ac:cxnSpMkLst>
        </pc:cxnChg>
        <pc:cxnChg chg="mod">
          <ac:chgData name="padmashreereddy22@gmail.com" userId="890bee11ac2559f8" providerId="LiveId" clId="{8D635BDE-284E-42CA-B041-E00546BE1BF4}" dt="2023-07-20T08:30:34.529" v="417" actId="207"/>
          <ac:cxnSpMkLst>
            <pc:docMk/>
            <pc:sldMk cId="2562350793" sldId="1061"/>
            <ac:cxnSpMk id="221" creationId="{E4645B59-9FD5-444C-BC88-591D50C7CB32}"/>
          </ac:cxnSpMkLst>
        </pc:cxnChg>
        <pc:cxnChg chg="mod">
          <ac:chgData name="padmashreereddy22@gmail.com" userId="890bee11ac2559f8" providerId="LiveId" clId="{8D635BDE-284E-42CA-B041-E00546BE1BF4}" dt="2023-07-20T08:30:34.529" v="417" actId="207"/>
          <ac:cxnSpMkLst>
            <pc:docMk/>
            <pc:sldMk cId="2562350793" sldId="1061"/>
            <ac:cxnSpMk id="227" creationId="{5DD98CBE-6D6C-4FEB-B117-8217AEC251A7}"/>
          </ac:cxnSpMkLst>
        </pc:cxnChg>
        <pc:cxnChg chg="mod">
          <ac:chgData name="padmashreereddy22@gmail.com" userId="890bee11ac2559f8" providerId="LiveId" clId="{8D635BDE-284E-42CA-B041-E00546BE1BF4}" dt="2023-07-20T08:30:34.529" v="417" actId="207"/>
          <ac:cxnSpMkLst>
            <pc:docMk/>
            <pc:sldMk cId="2562350793" sldId="1061"/>
            <ac:cxnSpMk id="229" creationId="{31AC3A86-DA2C-46E8-A2D6-DFA755D23D5E}"/>
          </ac:cxnSpMkLst>
        </pc:cxnChg>
        <pc:cxnChg chg="mod">
          <ac:chgData name="padmashreereddy22@gmail.com" userId="890bee11ac2559f8" providerId="LiveId" clId="{8D635BDE-284E-42CA-B041-E00546BE1BF4}" dt="2023-07-20T08:30:34.529" v="417" actId="207"/>
          <ac:cxnSpMkLst>
            <pc:docMk/>
            <pc:sldMk cId="2562350793" sldId="1061"/>
            <ac:cxnSpMk id="230" creationId="{48D563CA-2FC5-420D-BDB8-86D457CC7590}"/>
          </ac:cxnSpMkLst>
        </pc:cxnChg>
        <pc:cxnChg chg="mod">
          <ac:chgData name="padmashreereddy22@gmail.com" userId="890bee11ac2559f8" providerId="LiveId" clId="{8D635BDE-284E-42CA-B041-E00546BE1BF4}" dt="2023-07-20T08:30:34.529" v="417" actId="207"/>
          <ac:cxnSpMkLst>
            <pc:docMk/>
            <pc:sldMk cId="2562350793" sldId="1061"/>
            <ac:cxnSpMk id="231" creationId="{7068954F-CC0B-4FD8-BDAF-74E5D6B357B6}"/>
          </ac:cxnSpMkLst>
        </pc:cxnChg>
        <pc:cxnChg chg="mod">
          <ac:chgData name="padmashreereddy22@gmail.com" userId="890bee11ac2559f8" providerId="LiveId" clId="{8D635BDE-284E-42CA-B041-E00546BE1BF4}" dt="2023-07-20T08:30:34.529" v="417" actId="207"/>
          <ac:cxnSpMkLst>
            <pc:docMk/>
            <pc:sldMk cId="2562350793" sldId="1061"/>
            <ac:cxnSpMk id="232" creationId="{A5212153-F7D6-4C2E-8841-32D6AE3A1115}"/>
          </ac:cxnSpMkLst>
        </pc:cxnChg>
        <pc:cxnChg chg="mod">
          <ac:chgData name="padmashreereddy22@gmail.com" userId="890bee11ac2559f8" providerId="LiveId" clId="{8D635BDE-284E-42CA-B041-E00546BE1BF4}" dt="2023-07-20T08:30:34.529" v="417" actId="207"/>
          <ac:cxnSpMkLst>
            <pc:docMk/>
            <pc:sldMk cId="2562350793" sldId="1061"/>
            <ac:cxnSpMk id="233" creationId="{2861C183-10D7-41B4-B497-C16A0EBD028B}"/>
          </ac:cxnSpMkLst>
        </pc:cxnChg>
        <pc:cxnChg chg="mod">
          <ac:chgData name="padmashreereddy22@gmail.com" userId="890bee11ac2559f8" providerId="LiveId" clId="{8D635BDE-284E-42CA-B041-E00546BE1BF4}" dt="2023-07-20T08:30:34.529" v="417" actId="207"/>
          <ac:cxnSpMkLst>
            <pc:docMk/>
            <pc:sldMk cId="2562350793" sldId="1061"/>
            <ac:cxnSpMk id="234" creationId="{62829E56-04B1-434E-B7D0-F655798C86E3}"/>
          </ac:cxnSpMkLst>
        </pc:cxnChg>
        <pc:cxnChg chg="mod">
          <ac:chgData name="padmashreereddy22@gmail.com" userId="890bee11ac2559f8" providerId="LiveId" clId="{8D635BDE-284E-42CA-B041-E00546BE1BF4}" dt="2023-07-20T08:30:11.846" v="414" actId="207"/>
          <ac:cxnSpMkLst>
            <pc:docMk/>
            <pc:sldMk cId="2562350793" sldId="1061"/>
            <ac:cxnSpMk id="251" creationId="{47460B0A-61C1-4A38-A875-819345C06687}"/>
          </ac:cxnSpMkLst>
        </pc:cxnChg>
        <pc:cxnChg chg="mod">
          <ac:chgData name="padmashreereddy22@gmail.com" userId="890bee11ac2559f8" providerId="LiveId" clId="{8D635BDE-284E-42CA-B041-E00546BE1BF4}" dt="2023-07-20T08:30:11.846" v="414" actId="207"/>
          <ac:cxnSpMkLst>
            <pc:docMk/>
            <pc:sldMk cId="2562350793" sldId="1061"/>
            <ac:cxnSpMk id="257" creationId="{E3B9AC5E-C176-4AF1-91C3-43742B696BE4}"/>
          </ac:cxnSpMkLst>
        </pc:cxnChg>
        <pc:cxnChg chg="mod">
          <ac:chgData name="padmashreereddy22@gmail.com" userId="890bee11ac2559f8" providerId="LiveId" clId="{8D635BDE-284E-42CA-B041-E00546BE1BF4}" dt="2023-07-20T08:30:11.846" v="414" actId="207"/>
          <ac:cxnSpMkLst>
            <pc:docMk/>
            <pc:sldMk cId="2562350793" sldId="1061"/>
            <ac:cxnSpMk id="259" creationId="{884D3EAC-AD0B-4B63-B532-0E6D38BADC8D}"/>
          </ac:cxnSpMkLst>
        </pc:cxnChg>
        <pc:cxnChg chg="mod">
          <ac:chgData name="padmashreereddy22@gmail.com" userId="890bee11ac2559f8" providerId="LiveId" clId="{8D635BDE-284E-42CA-B041-E00546BE1BF4}" dt="2023-07-20T08:30:11.846" v="414" actId="207"/>
          <ac:cxnSpMkLst>
            <pc:docMk/>
            <pc:sldMk cId="2562350793" sldId="1061"/>
            <ac:cxnSpMk id="260" creationId="{34947D06-B06D-4F63-992D-004DE76B7552}"/>
          </ac:cxnSpMkLst>
        </pc:cxnChg>
        <pc:cxnChg chg="mod">
          <ac:chgData name="padmashreereddy22@gmail.com" userId="890bee11ac2559f8" providerId="LiveId" clId="{8D635BDE-284E-42CA-B041-E00546BE1BF4}" dt="2023-07-20T08:30:11.846" v="414" actId="207"/>
          <ac:cxnSpMkLst>
            <pc:docMk/>
            <pc:sldMk cId="2562350793" sldId="1061"/>
            <ac:cxnSpMk id="261" creationId="{B2108EB9-8B92-41CC-975E-20F5C6F7460A}"/>
          </ac:cxnSpMkLst>
        </pc:cxnChg>
        <pc:cxnChg chg="mod">
          <ac:chgData name="padmashreereddy22@gmail.com" userId="890bee11ac2559f8" providerId="LiveId" clId="{8D635BDE-284E-42CA-B041-E00546BE1BF4}" dt="2023-07-20T08:30:11.846" v="414" actId="207"/>
          <ac:cxnSpMkLst>
            <pc:docMk/>
            <pc:sldMk cId="2562350793" sldId="1061"/>
            <ac:cxnSpMk id="262" creationId="{F881A973-6ABF-4F45-942A-588426864F85}"/>
          </ac:cxnSpMkLst>
        </pc:cxnChg>
        <pc:cxnChg chg="mod">
          <ac:chgData name="padmashreereddy22@gmail.com" userId="890bee11ac2559f8" providerId="LiveId" clId="{8D635BDE-284E-42CA-B041-E00546BE1BF4}" dt="2023-07-20T08:30:11.846" v="414" actId="207"/>
          <ac:cxnSpMkLst>
            <pc:docMk/>
            <pc:sldMk cId="2562350793" sldId="1061"/>
            <ac:cxnSpMk id="263" creationId="{76BC3F2E-0827-44CB-B918-35F602F3BC67}"/>
          </ac:cxnSpMkLst>
        </pc:cxnChg>
        <pc:cxnChg chg="mod">
          <ac:chgData name="padmashreereddy22@gmail.com" userId="890bee11ac2559f8" providerId="LiveId" clId="{8D635BDE-284E-42CA-B041-E00546BE1BF4}" dt="2023-07-20T08:30:11.846" v="414" actId="207"/>
          <ac:cxnSpMkLst>
            <pc:docMk/>
            <pc:sldMk cId="2562350793" sldId="1061"/>
            <ac:cxnSpMk id="264" creationId="{0463CDA2-0982-45A4-ACD5-226ECF314587}"/>
          </ac:cxnSpMkLst>
        </pc:cxnChg>
        <pc:cxnChg chg="mod">
          <ac:chgData name="padmashreereddy22@gmail.com" userId="890bee11ac2559f8" providerId="LiveId" clId="{8D635BDE-284E-42CA-B041-E00546BE1BF4}" dt="2023-07-20T08:30:54.289" v="421" actId="207"/>
          <ac:cxnSpMkLst>
            <pc:docMk/>
            <pc:sldMk cId="2562350793" sldId="1061"/>
            <ac:cxnSpMk id="281" creationId="{A91E7FEF-3F87-487C-BC4E-2DDB326EE494}"/>
          </ac:cxnSpMkLst>
        </pc:cxnChg>
        <pc:cxnChg chg="mod">
          <ac:chgData name="padmashreereddy22@gmail.com" userId="890bee11ac2559f8" providerId="LiveId" clId="{8D635BDE-284E-42CA-B041-E00546BE1BF4}" dt="2023-07-20T08:30:54.289" v="421" actId="207"/>
          <ac:cxnSpMkLst>
            <pc:docMk/>
            <pc:sldMk cId="2562350793" sldId="1061"/>
            <ac:cxnSpMk id="287" creationId="{F85FA541-9334-4D01-A49F-E315941049DD}"/>
          </ac:cxnSpMkLst>
        </pc:cxnChg>
        <pc:cxnChg chg="mod">
          <ac:chgData name="padmashreereddy22@gmail.com" userId="890bee11ac2559f8" providerId="LiveId" clId="{8D635BDE-284E-42CA-B041-E00546BE1BF4}" dt="2023-07-20T08:30:54.289" v="421" actId="207"/>
          <ac:cxnSpMkLst>
            <pc:docMk/>
            <pc:sldMk cId="2562350793" sldId="1061"/>
            <ac:cxnSpMk id="289" creationId="{83383D81-3AB0-4701-8328-35D6E0ECC305}"/>
          </ac:cxnSpMkLst>
        </pc:cxnChg>
        <pc:cxnChg chg="mod">
          <ac:chgData name="padmashreereddy22@gmail.com" userId="890bee11ac2559f8" providerId="LiveId" clId="{8D635BDE-284E-42CA-B041-E00546BE1BF4}" dt="2023-07-20T08:30:54.289" v="421" actId="207"/>
          <ac:cxnSpMkLst>
            <pc:docMk/>
            <pc:sldMk cId="2562350793" sldId="1061"/>
            <ac:cxnSpMk id="290" creationId="{0ACE5FE7-4184-4DE0-B076-E386AF6C30E6}"/>
          </ac:cxnSpMkLst>
        </pc:cxnChg>
        <pc:cxnChg chg="mod">
          <ac:chgData name="padmashreereddy22@gmail.com" userId="890bee11ac2559f8" providerId="LiveId" clId="{8D635BDE-284E-42CA-B041-E00546BE1BF4}" dt="2023-07-20T08:30:54.289" v="421" actId="207"/>
          <ac:cxnSpMkLst>
            <pc:docMk/>
            <pc:sldMk cId="2562350793" sldId="1061"/>
            <ac:cxnSpMk id="291" creationId="{3DA2944F-3FCD-441C-B81C-C756372CE444}"/>
          </ac:cxnSpMkLst>
        </pc:cxnChg>
        <pc:cxnChg chg="mod">
          <ac:chgData name="padmashreereddy22@gmail.com" userId="890bee11ac2559f8" providerId="LiveId" clId="{8D635BDE-284E-42CA-B041-E00546BE1BF4}" dt="2023-07-20T08:30:54.289" v="421" actId="207"/>
          <ac:cxnSpMkLst>
            <pc:docMk/>
            <pc:sldMk cId="2562350793" sldId="1061"/>
            <ac:cxnSpMk id="292" creationId="{4D08B214-ACEA-40D8-99BA-C946EB02B8E5}"/>
          </ac:cxnSpMkLst>
        </pc:cxnChg>
        <pc:cxnChg chg="mod">
          <ac:chgData name="padmashreereddy22@gmail.com" userId="890bee11ac2559f8" providerId="LiveId" clId="{8D635BDE-284E-42CA-B041-E00546BE1BF4}" dt="2023-07-20T08:30:54.289" v="421" actId="207"/>
          <ac:cxnSpMkLst>
            <pc:docMk/>
            <pc:sldMk cId="2562350793" sldId="1061"/>
            <ac:cxnSpMk id="293" creationId="{3072EDFE-2632-42EF-B00E-D1B3655B6BE6}"/>
          </ac:cxnSpMkLst>
        </pc:cxnChg>
        <pc:cxnChg chg="mod">
          <ac:chgData name="padmashreereddy22@gmail.com" userId="890bee11ac2559f8" providerId="LiveId" clId="{8D635BDE-284E-42CA-B041-E00546BE1BF4}" dt="2023-07-20T08:30:54.289" v="421" actId="207"/>
          <ac:cxnSpMkLst>
            <pc:docMk/>
            <pc:sldMk cId="2562350793" sldId="1061"/>
            <ac:cxnSpMk id="294" creationId="{69D6E31B-DF56-46B6-8CD4-560569FCE827}"/>
          </ac:cxnSpMkLst>
        </pc:cxnChg>
        <pc:cxnChg chg="mod">
          <ac:chgData name="padmashreereddy22@gmail.com" userId="890bee11ac2559f8" providerId="LiveId" clId="{8D635BDE-284E-42CA-B041-E00546BE1BF4}" dt="2023-07-20T08:30:50.446" v="420" actId="207"/>
          <ac:cxnSpMkLst>
            <pc:docMk/>
            <pc:sldMk cId="2562350793" sldId="1061"/>
            <ac:cxnSpMk id="311" creationId="{C632F997-B816-4FA2-9F37-D4D27B0584C7}"/>
          </ac:cxnSpMkLst>
        </pc:cxnChg>
        <pc:cxnChg chg="mod">
          <ac:chgData name="padmashreereddy22@gmail.com" userId="890bee11ac2559f8" providerId="LiveId" clId="{8D635BDE-284E-42CA-B041-E00546BE1BF4}" dt="2023-07-20T08:30:50.446" v="420" actId="207"/>
          <ac:cxnSpMkLst>
            <pc:docMk/>
            <pc:sldMk cId="2562350793" sldId="1061"/>
            <ac:cxnSpMk id="317" creationId="{385C0CA3-6356-4229-8D1A-C294152A507C}"/>
          </ac:cxnSpMkLst>
        </pc:cxnChg>
        <pc:cxnChg chg="mod">
          <ac:chgData name="padmashreereddy22@gmail.com" userId="890bee11ac2559f8" providerId="LiveId" clId="{8D635BDE-284E-42CA-B041-E00546BE1BF4}" dt="2023-07-20T08:30:50.446" v="420" actId="207"/>
          <ac:cxnSpMkLst>
            <pc:docMk/>
            <pc:sldMk cId="2562350793" sldId="1061"/>
            <ac:cxnSpMk id="319" creationId="{A1FC4ED1-3228-45A1-8EA9-CD208AFB683F}"/>
          </ac:cxnSpMkLst>
        </pc:cxnChg>
        <pc:cxnChg chg="mod">
          <ac:chgData name="padmashreereddy22@gmail.com" userId="890bee11ac2559f8" providerId="LiveId" clId="{8D635BDE-284E-42CA-B041-E00546BE1BF4}" dt="2023-07-20T08:30:50.446" v="420" actId="207"/>
          <ac:cxnSpMkLst>
            <pc:docMk/>
            <pc:sldMk cId="2562350793" sldId="1061"/>
            <ac:cxnSpMk id="320" creationId="{28A28776-07F4-4927-A7D3-58A5F2E2C904}"/>
          </ac:cxnSpMkLst>
        </pc:cxnChg>
        <pc:cxnChg chg="mod">
          <ac:chgData name="padmashreereddy22@gmail.com" userId="890bee11ac2559f8" providerId="LiveId" clId="{8D635BDE-284E-42CA-B041-E00546BE1BF4}" dt="2023-07-20T08:30:50.446" v="420" actId="207"/>
          <ac:cxnSpMkLst>
            <pc:docMk/>
            <pc:sldMk cId="2562350793" sldId="1061"/>
            <ac:cxnSpMk id="321" creationId="{EFD3D950-44DE-494A-B941-B5133FAD9F67}"/>
          </ac:cxnSpMkLst>
        </pc:cxnChg>
        <pc:cxnChg chg="mod">
          <ac:chgData name="padmashreereddy22@gmail.com" userId="890bee11ac2559f8" providerId="LiveId" clId="{8D635BDE-284E-42CA-B041-E00546BE1BF4}" dt="2023-07-20T08:30:50.446" v="420" actId="207"/>
          <ac:cxnSpMkLst>
            <pc:docMk/>
            <pc:sldMk cId="2562350793" sldId="1061"/>
            <ac:cxnSpMk id="322" creationId="{57AA5BCA-AC30-4AE7-922E-E2CFFB2DFF64}"/>
          </ac:cxnSpMkLst>
        </pc:cxnChg>
        <pc:cxnChg chg="mod">
          <ac:chgData name="padmashreereddy22@gmail.com" userId="890bee11ac2559f8" providerId="LiveId" clId="{8D635BDE-284E-42CA-B041-E00546BE1BF4}" dt="2023-07-20T08:30:50.446" v="420" actId="207"/>
          <ac:cxnSpMkLst>
            <pc:docMk/>
            <pc:sldMk cId="2562350793" sldId="1061"/>
            <ac:cxnSpMk id="323" creationId="{9566EB56-98A7-43C0-BC66-8B40CBFD7474}"/>
          </ac:cxnSpMkLst>
        </pc:cxnChg>
        <pc:cxnChg chg="mod">
          <ac:chgData name="padmashreereddy22@gmail.com" userId="890bee11ac2559f8" providerId="LiveId" clId="{8D635BDE-284E-42CA-B041-E00546BE1BF4}" dt="2023-07-20T08:30:50.446" v="420" actId="207"/>
          <ac:cxnSpMkLst>
            <pc:docMk/>
            <pc:sldMk cId="2562350793" sldId="1061"/>
            <ac:cxnSpMk id="324" creationId="{9635C5E7-6041-4E14-B190-0973BFB8765E}"/>
          </ac:cxnSpMkLst>
        </pc:cxnChg>
        <pc:cxnChg chg="mod">
          <ac:chgData name="padmashreereddy22@gmail.com" userId="890bee11ac2559f8" providerId="LiveId" clId="{8D635BDE-284E-42CA-B041-E00546BE1BF4}" dt="2023-07-20T08:30:45.372" v="419" actId="207"/>
          <ac:cxnSpMkLst>
            <pc:docMk/>
            <pc:sldMk cId="2562350793" sldId="1061"/>
            <ac:cxnSpMk id="341" creationId="{B294E52F-E643-479C-974F-1DFA679687EB}"/>
          </ac:cxnSpMkLst>
        </pc:cxnChg>
        <pc:cxnChg chg="mod">
          <ac:chgData name="padmashreereddy22@gmail.com" userId="890bee11ac2559f8" providerId="LiveId" clId="{8D635BDE-284E-42CA-B041-E00546BE1BF4}" dt="2023-07-20T08:30:45.372" v="419" actId="207"/>
          <ac:cxnSpMkLst>
            <pc:docMk/>
            <pc:sldMk cId="2562350793" sldId="1061"/>
            <ac:cxnSpMk id="347" creationId="{0D2E8CAC-C819-4514-A2AF-1BAF74FA3E83}"/>
          </ac:cxnSpMkLst>
        </pc:cxnChg>
        <pc:cxnChg chg="mod">
          <ac:chgData name="padmashreereddy22@gmail.com" userId="890bee11ac2559f8" providerId="LiveId" clId="{8D635BDE-284E-42CA-B041-E00546BE1BF4}" dt="2023-07-20T08:30:45.372" v="419" actId="207"/>
          <ac:cxnSpMkLst>
            <pc:docMk/>
            <pc:sldMk cId="2562350793" sldId="1061"/>
            <ac:cxnSpMk id="349" creationId="{89699A3F-1FD0-4F1E-9870-2619E3A399FA}"/>
          </ac:cxnSpMkLst>
        </pc:cxnChg>
        <pc:cxnChg chg="mod">
          <ac:chgData name="padmashreereddy22@gmail.com" userId="890bee11ac2559f8" providerId="LiveId" clId="{8D635BDE-284E-42CA-B041-E00546BE1BF4}" dt="2023-07-20T08:30:45.372" v="419" actId="207"/>
          <ac:cxnSpMkLst>
            <pc:docMk/>
            <pc:sldMk cId="2562350793" sldId="1061"/>
            <ac:cxnSpMk id="350" creationId="{7507327C-CC5C-49F2-BE26-3C15F4D892D2}"/>
          </ac:cxnSpMkLst>
        </pc:cxnChg>
        <pc:cxnChg chg="mod">
          <ac:chgData name="padmashreereddy22@gmail.com" userId="890bee11ac2559f8" providerId="LiveId" clId="{8D635BDE-284E-42CA-B041-E00546BE1BF4}" dt="2023-07-20T08:30:45.372" v="419" actId="207"/>
          <ac:cxnSpMkLst>
            <pc:docMk/>
            <pc:sldMk cId="2562350793" sldId="1061"/>
            <ac:cxnSpMk id="351" creationId="{A2859281-9CE3-402C-BC2C-DFD6032C5790}"/>
          </ac:cxnSpMkLst>
        </pc:cxnChg>
        <pc:cxnChg chg="mod">
          <ac:chgData name="padmashreereddy22@gmail.com" userId="890bee11ac2559f8" providerId="LiveId" clId="{8D635BDE-284E-42CA-B041-E00546BE1BF4}" dt="2023-07-20T08:30:45.372" v="419" actId="207"/>
          <ac:cxnSpMkLst>
            <pc:docMk/>
            <pc:sldMk cId="2562350793" sldId="1061"/>
            <ac:cxnSpMk id="352" creationId="{642CCEC1-6A7A-4C90-98C4-B3EC504D9F75}"/>
          </ac:cxnSpMkLst>
        </pc:cxnChg>
        <pc:cxnChg chg="mod">
          <ac:chgData name="padmashreereddy22@gmail.com" userId="890bee11ac2559f8" providerId="LiveId" clId="{8D635BDE-284E-42CA-B041-E00546BE1BF4}" dt="2023-07-20T08:30:45.372" v="419" actId="207"/>
          <ac:cxnSpMkLst>
            <pc:docMk/>
            <pc:sldMk cId="2562350793" sldId="1061"/>
            <ac:cxnSpMk id="353" creationId="{C4576121-FD84-4168-B837-3E33BD89F908}"/>
          </ac:cxnSpMkLst>
        </pc:cxnChg>
        <pc:cxnChg chg="mod">
          <ac:chgData name="padmashreereddy22@gmail.com" userId="890bee11ac2559f8" providerId="LiveId" clId="{8D635BDE-284E-42CA-B041-E00546BE1BF4}" dt="2023-07-20T08:30:45.372" v="419" actId="207"/>
          <ac:cxnSpMkLst>
            <pc:docMk/>
            <pc:sldMk cId="2562350793" sldId="1061"/>
            <ac:cxnSpMk id="354" creationId="{0423DBCF-B6FB-4806-B9A3-6C0910C5C6DB}"/>
          </ac:cxnSpMkLst>
        </pc:cxnChg>
        <pc:cxnChg chg="add mod topLvl">
          <ac:chgData name="padmashreereddy22@gmail.com" userId="890bee11ac2559f8" providerId="LiveId" clId="{8D635BDE-284E-42CA-B041-E00546BE1BF4}" dt="2023-07-20T08:31:44.479" v="428" actId="164"/>
          <ac:cxnSpMkLst>
            <pc:docMk/>
            <pc:sldMk cId="2562350793" sldId="1061"/>
            <ac:cxnSpMk id="370" creationId="{4B29459A-6E55-445B-B9FF-EF897D10E7DF}"/>
          </ac:cxnSpMkLst>
        </pc:cxnChg>
        <pc:cxnChg chg="add mod topLvl">
          <ac:chgData name="padmashreereddy22@gmail.com" userId="890bee11ac2559f8" providerId="LiveId" clId="{8D635BDE-284E-42CA-B041-E00546BE1BF4}" dt="2023-07-20T08:31:44.479" v="428" actId="164"/>
          <ac:cxnSpMkLst>
            <pc:docMk/>
            <pc:sldMk cId="2562350793" sldId="1061"/>
            <ac:cxnSpMk id="371" creationId="{D0F8CE79-832E-4927-B732-1A184FFC6A92}"/>
          </ac:cxnSpMkLst>
        </pc:cxnChg>
        <pc:cxnChg chg="add mod topLvl">
          <ac:chgData name="padmashreereddy22@gmail.com" userId="890bee11ac2559f8" providerId="LiveId" clId="{8D635BDE-284E-42CA-B041-E00546BE1BF4}" dt="2023-07-20T08:31:44.479" v="428" actId="164"/>
          <ac:cxnSpMkLst>
            <pc:docMk/>
            <pc:sldMk cId="2562350793" sldId="1061"/>
            <ac:cxnSpMk id="372" creationId="{8CE06138-0B3D-42E5-8E6A-3C877EECF08A}"/>
          </ac:cxnSpMkLst>
        </pc:cxnChg>
        <pc:cxnChg chg="add del mod">
          <ac:chgData name="padmashreereddy22@gmail.com" userId="890bee11ac2559f8" providerId="LiveId" clId="{8D635BDE-284E-42CA-B041-E00546BE1BF4}" dt="2023-07-20T08:27:50.270" v="371" actId="478"/>
          <ac:cxnSpMkLst>
            <pc:docMk/>
            <pc:sldMk cId="2562350793" sldId="1061"/>
            <ac:cxnSpMk id="373" creationId="{0371CEDD-8C79-435C-9FDC-4C062E4E668D}"/>
          </ac:cxnSpMkLst>
        </pc:cxnChg>
        <pc:cxnChg chg="add del mod">
          <ac:chgData name="padmashreereddy22@gmail.com" userId="890bee11ac2559f8" providerId="LiveId" clId="{8D635BDE-284E-42CA-B041-E00546BE1BF4}" dt="2023-07-20T08:27:45.394" v="369" actId="478"/>
          <ac:cxnSpMkLst>
            <pc:docMk/>
            <pc:sldMk cId="2562350793" sldId="1061"/>
            <ac:cxnSpMk id="374" creationId="{A1D5D69A-3537-4DD2-8EA5-1C7361E96DBC}"/>
          </ac:cxnSpMkLst>
        </pc:cxnChg>
        <pc:cxnChg chg="add del mod">
          <ac:chgData name="padmashreereddy22@gmail.com" userId="890bee11ac2559f8" providerId="LiveId" clId="{8D635BDE-284E-42CA-B041-E00546BE1BF4}" dt="2023-07-20T08:27:47.234" v="370" actId="478"/>
          <ac:cxnSpMkLst>
            <pc:docMk/>
            <pc:sldMk cId="2562350793" sldId="1061"/>
            <ac:cxnSpMk id="375" creationId="{BC52E463-5A17-4E36-9CAF-4702DBFFD979}"/>
          </ac:cxnSpMkLst>
        </pc:cxnChg>
        <pc:cxnChg chg="add del mod">
          <ac:chgData name="padmashreereddy22@gmail.com" userId="890bee11ac2559f8" providerId="LiveId" clId="{8D635BDE-284E-42CA-B041-E00546BE1BF4}" dt="2023-07-20T08:27:43.048" v="368" actId="478"/>
          <ac:cxnSpMkLst>
            <pc:docMk/>
            <pc:sldMk cId="2562350793" sldId="1061"/>
            <ac:cxnSpMk id="376" creationId="{4447707E-58FA-4766-B4F7-B4F6E03F7040}"/>
          </ac:cxnSpMkLst>
        </pc:cxnChg>
        <pc:cxnChg chg="add del mod">
          <ac:chgData name="padmashreereddy22@gmail.com" userId="890bee11ac2559f8" providerId="LiveId" clId="{8D635BDE-284E-42CA-B041-E00546BE1BF4}" dt="2023-07-20T08:27:54.746" v="373" actId="478"/>
          <ac:cxnSpMkLst>
            <pc:docMk/>
            <pc:sldMk cId="2562350793" sldId="1061"/>
            <ac:cxnSpMk id="377" creationId="{A5AC0D6A-A82F-47A6-B438-8A6F4E16F390}"/>
          </ac:cxnSpMkLst>
        </pc:cxnChg>
        <pc:cxnChg chg="add mod">
          <ac:chgData name="padmashreereddy22@gmail.com" userId="890bee11ac2559f8" providerId="LiveId" clId="{8D635BDE-284E-42CA-B041-E00546BE1BF4}" dt="2023-07-20T08:26:36.711" v="354" actId="14100"/>
          <ac:cxnSpMkLst>
            <pc:docMk/>
            <pc:sldMk cId="2562350793" sldId="1061"/>
            <ac:cxnSpMk id="379" creationId="{6E04772C-8974-4B5F-B0C7-A57B9333C1FF}"/>
          </ac:cxnSpMkLst>
        </pc:cxnChg>
        <pc:cxnChg chg="add">
          <ac:chgData name="padmashreereddy22@gmail.com" userId="890bee11ac2559f8" providerId="LiveId" clId="{8D635BDE-284E-42CA-B041-E00546BE1BF4}" dt="2023-07-20T08:26:12.938" v="350" actId="11529"/>
          <ac:cxnSpMkLst>
            <pc:docMk/>
            <pc:sldMk cId="2562350793" sldId="1061"/>
            <ac:cxnSpMk id="381" creationId="{A6F3ABCC-BCE2-4A46-9BB1-FA66C4C9B790}"/>
          </ac:cxnSpMkLst>
        </pc:cxnChg>
        <pc:cxnChg chg="add">
          <ac:chgData name="padmashreereddy22@gmail.com" userId="890bee11ac2559f8" providerId="LiveId" clId="{8D635BDE-284E-42CA-B041-E00546BE1BF4}" dt="2023-07-20T08:26:19.664" v="351" actId="11529"/>
          <ac:cxnSpMkLst>
            <pc:docMk/>
            <pc:sldMk cId="2562350793" sldId="1061"/>
            <ac:cxnSpMk id="383" creationId="{1463547A-B761-4D24-9646-16A806A2B48D}"/>
          </ac:cxnSpMkLst>
        </pc:cxnChg>
        <pc:cxnChg chg="add">
          <ac:chgData name="padmashreereddy22@gmail.com" userId="890bee11ac2559f8" providerId="LiveId" clId="{8D635BDE-284E-42CA-B041-E00546BE1BF4}" dt="2023-07-20T08:26:25.206" v="352" actId="11529"/>
          <ac:cxnSpMkLst>
            <pc:docMk/>
            <pc:sldMk cId="2562350793" sldId="1061"/>
            <ac:cxnSpMk id="385" creationId="{2BB65A9B-5292-4A07-BBFD-2215C76BCD24}"/>
          </ac:cxnSpMkLst>
        </pc:cxnChg>
        <pc:cxnChg chg="add mod">
          <ac:chgData name="padmashreereddy22@gmail.com" userId="890bee11ac2559f8" providerId="LiveId" clId="{8D635BDE-284E-42CA-B041-E00546BE1BF4}" dt="2023-07-20T08:31:44.479" v="428" actId="164"/>
          <ac:cxnSpMkLst>
            <pc:docMk/>
            <pc:sldMk cId="2562350793" sldId="1061"/>
            <ac:cxnSpMk id="390" creationId="{75F1E7D3-0310-4ABE-B92F-0EB3C30C6F21}"/>
          </ac:cxnSpMkLst>
        </pc:cxnChg>
        <pc:cxnChg chg="add mod">
          <ac:chgData name="padmashreereddy22@gmail.com" userId="890bee11ac2559f8" providerId="LiveId" clId="{8D635BDE-284E-42CA-B041-E00546BE1BF4}" dt="2023-07-20T08:31:44.479" v="428" actId="164"/>
          <ac:cxnSpMkLst>
            <pc:docMk/>
            <pc:sldMk cId="2562350793" sldId="1061"/>
            <ac:cxnSpMk id="391" creationId="{0B9D0F66-747E-4CD4-8DC2-147520A58F79}"/>
          </ac:cxnSpMkLst>
        </pc:cxnChg>
        <pc:cxnChg chg="add mod">
          <ac:chgData name="padmashreereddy22@gmail.com" userId="890bee11ac2559f8" providerId="LiveId" clId="{8D635BDE-284E-42CA-B041-E00546BE1BF4}" dt="2023-07-20T08:31:44.479" v="428" actId="164"/>
          <ac:cxnSpMkLst>
            <pc:docMk/>
            <pc:sldMk cId="2562350793" sldId="1061"/>
            <ac:cxnSpMk id="392" creationId="{C56A07B0-B72F-404D-B112-69D66CF93D7B}"/>
          </ac:cxnSpMkLst>
        </pc:cxnChg>
      </pc:sldChg>
    </pc:docChg>
  </pc:docChgLst>
  <pc:docChgLst>
    <pc:chgData name="padmashreereddy22@gmail.com" userId="890bee11ac2559f8" providerId="LiveId" clId="{FB897B8C-B2D4-4B78-A174-36A0A8F74307}"/>
    <pc:docChg chg="undo custSel addSld modSld">
      <pc:chgData name="padmashreereddy22@gmail.com" userId="890bee11ac2559f8" providerId="LiveId" clId="{FB897B8C-B2D4-4B78-A174-36A0A8F74307}" dt="2023-10-04T11:02:54.758" v="126" actId="478"/>
      <pc:docMkLst>
        <pc:docMk/>
      </pc:docMkLst>
      <pc:sldChg chg="addSp delSp modSp mod">
        <pc:chgData name="padmashreereddy22@gmail.com" userId="890bee11ac2559f8" providerId="LiveId" clId="{FB897B8C-B2D4-4B78-A174-36A0A8F74307}" dt="2023-10-04T10:06:21.356" v="13" actId="9405"/>
        <pc:sldMkLst>
          <pc:docMk/>
          <pc:sldMk cId="1052057337" sldId="995"/>
        </pc:sldMkLst>
        <pc:grpChg chg="add del mod">
          <ac:chgData name="padmashreereddy22@gmail.com" userId="890bee11ac2559f8" providerId="LiveId" clId="{FB897B8C-B2D4-4B78-A174-36A0A8F74307}" dt="2023-10-04T10:06:20.230" v="10"/>
          <ac:grpSpMkLst>
            <pc:docMk/>
            <pc:sldMk cId="1052057337" sldId="995"/>
            <ac:grpSpMk id="8" creationId="{25FEF00B-5292-4F7A-839D-ECDB0E5A37DC}"/>
          </ac:grpSpMkLst>
        </pc:grpChg>
        <pc:grpChg chg="mod">
          <ac:chgData name="padmashreereddy22@gmail.com" userId="890bee11ac2559f8" providerId="LiveId" clId="{FB897B8C-B2D4-4B78-A174-36A0A8F74307}" dt="2023-10-04T10:06:19.856" v="8"/>
          <ac:grpSpMkLst>
            <pc:docMk/>
            <pc:sldMk cId="1052057337" sldId="995"/>
            <ac:grpSpMk id="10" creationId="{0F9704F7-8797-4C7C-B985-141C62EBEB16}"/>
          </ac:grpSpMkLst>
        </pc:grpChg>
        <pc:inkChg chg="add del mod">
          <ac:chgData name="padmashreereddy22@gmail.com" userId="890bee11ac2559f8" providerId="LiveId" clId="{FB897B8C-B2D4-4B78-A174-36A0A8F74307}" dt="2023-10-04T10:06:21.356" v="13" actId="9405"/>
          <ac:inkMkLst>
            <pc:docMk/>
            <pc:sldMk cId="1052057337" sldId="995"/>
            <ac:inkMk id="3" creationId="{0E8B8EE2-2842-48EA-8A77-D237E008D4E9}"/>
          </ac:inkMkLst>
        </pc:inkChg>
        <pc:inkChg chg="add del mod">
          <ac:chgData name="padmashreereddy22@gmail.com" userId="890bee11ac2559f8" providerId="LiveId" clId="{FB897B8C-B2D4-4B78-A174-36A0A8F74307}" dt="2023-10-04T10:06:20.934" v="12" actId="9405"/>
          <ac:inkMkLst>
            <pc:docMk/>
            <pc:sldMk cId="1052057337" sldId="995"/>
            <ac:inkMk id="4" creationId="{8EEB62F8-CE2D-4E2E-A8DF-EE94A14FCF6E}"/>
          </ac:inkMkLst>
        </pc:inkChg>
        <pc:inkChg chg="add del mod">
          <ac:chgData name="padmashreereddy22@gmail.com" userId="890bee11ac2559f8" providerId="LiveId" clId="{FB897B8C-B2D4-4B78-A174-36A0A8F74307}" dt="2023-10-04T10:06:20.589" v="11" actId="9405"/>
          <ac:inkMkLst>
            <pc:docMk/>
            <pc:sldMk cId="1052057337" sldId="995"/>
            <ac:inkMk id="5" creationId="{4383A1A0-2491-4B5A-AC04-40FAC4E38C14}"/>
          </ac:inkMkLst>
        </pc:inkChg>
        <pc:inkChg chg="add del mod">
          <ac:chgData name="padmashreereddy22@gmail.com" userId="890bee11ac2559f8" providerId="LiveId" clId="{FB897B8C-B2D4-4B78-A174-36A0A8F74307}" dt="2023-10-04T10:06:20.230" v="10"/>
          <ac:inkMkLst>
            <pc:docMk/>
            <pc:sldMk cId="1052057337" sldId="995"/>
            <ac:inkMk id="6" creationId="{F74AF427-A51A-4D3E-BFFD-7AF46E3D0782}"/>
          </ac:inkMkLst>
        </pc:inkChg>
        <pc:inkChg chg="add del mod">
          <ac:chgData name="padmashreereddy22@gmail.com" userId="890bee11ac2559f8" providerId="LiveId" clId="{FB897B8C-B2D4-4B78-A174-36A0A8F74307}" dt="2023-10-04T10:06:19.856" v="8"/>
          <ac:inkMkLst>
            <pc:docMk/>
            <pc:sldMk cId="1052057337" sldId="995"/>
            <ac:inkMk id="9" creationId="{63E1E79A-BD1C-4B22-A95F-2DC45A47D8E6}"/>
          </ac:inkMkLst>
        </pc:inkChg>
      </pc:sldChg>
      <pc:sldChg chg="addSp delSp modSp new mod delAnim modAnim">
        <pc:chgData name="padmashreereddy22@gmail.com" userId="890bee11ac2559f8" providerId="LiveId" clId="{FB897B8C-B2D4-4B78-A174-36A0A8F74307}" dt="2023-10-04T11:02:54.758" v="126" actId="478"/>
        <pc:sldMkLst>
          <pc:docMk/>
          <pc:sldMk cId="2867643055" sldId="1061"/>
        </pc:sldMkLst>
        <pc:spChg chg="add mod">
          <ac:chgData name="padmashreereddy22@gmail.com" userId="890bee11ac2559f8" providerId="LiveId" clId="{FB897B8C-B2D4-4B78-A174-36A0A8F74307}" dt="2023-10-04T10:54:37.027" v="25" actId="1076"/>
          <ac:spMkLst>
            <pc:docMk/>
            <pc:sldMk cId="2867643055" sldId="1061"/>
            <ac:spMk id="9" creationId="{C47C4381-7BC2-4480-8E51-3AD107AD6D31}"/>
          </ac:spMkLst>
        </pc:spChg>
        <pc:spChg chg="add mod">
          <ac:chgData name="padmashreereddy22@gmail.com" userId="890bee11ac2559f8" providerId="LiveId" clId="{FB897B8C-B2D4-4B78-A174-36A0A8F74307}" dt="2023-10-04T10:54:37.027" v="25" actId="1076"/>
          <ac:spMkLst>
            <pc:docMk/>
            <pc:sldMk cId="2867643055" sldId="1061"/>
            <ac:spMk id="10" creationId="{32AD3FDC-C716-47F3-A3A3-EEAABD854CEC}"/>
          </ac:spMkLst>
        </pc:spChg>
        <pc:spChg chg="add mod">
          <ac:chgData name="padmashreereddy22@gmail.com" userId="890bee11ac2559f8" providerId="LiveId" clId="{FB897B8C-B2D4-4B78-A174-36A0A8F74307}" dt="2023-10-04T10:54:57.696" v="31" actId="1076"/>
          <ac:spMkLst>
            <pc:docMk/>
            <pc:sldMk cId="2867643055" sldId="1061"/>
            <ac:spMk id="11" creationId="{D2F8D035-86B0-4D8B-88F0-B675DD62D51F}"/>
          </ac:spMkLst>
        </pc:spChg>
        <pc:spChg chg="add mod">
          <ac:chgData name="padmashreereddy22@gmail.com" userId="890bee11ac2559f8" providerId="LiveId" clId="{FB897B8C-B2D4-4B78-A174-36A0A8F74307}" dt="2023-10-04T10:55:00.672" v="32" actId="1076"/>
          <ac:spMkLst>
            <pc:docMk/>
            <pc:sldMk cId="2867643055" sldId="1061"/>
            <ac:spMk id="12" creationId="{0D4E2407-8155-440D-BBCE-D832BF570953}"/>
          </ac:spMkLst>
        </pc:spChg>
        <pc:spChg chg="add del mod">
          <ac:chgData name="padmashreereddy22@gmail.com" userId="890bee11ac2559f8" providerId="LiveId" clId="{FB897B8C-B2D4-4B78-A174-36A0A8F74307}" dt="2023-10-04T10:57:39.436" v="73" actId="478"/>
          <ac:spMkLst>
            <pc:docMk/>
            <pc:sldMk cId="2867643055" sldId="1061"/>
            <ac:spMk id="35" creationId="{94C892CB-FB57-428B-BA98-F4F3C26F9DED}"/>
          </ac:spMkLst>
        </pc:spChg>
        <pc:spChg chg="add mod ord">
          <ac:chgData name="padmashreereddy22@gmail.com" userId="890bee11ac2559f8" providerId="LiveId" clId="{FB897B8C-B2D4-4B78-A174-36A0A8F74307}" dt="2023-10-04T10:58:03.588" v="77" actId="167"/>
          <ac:spMkLst>
            <pc:docMk/>
            <pc:sldMk cId="2867643055" sldId="1061"/>
            <ac:spMk id="36" creationId="{6529EDDC-3043-46C2-B33C-CBE1E61FCDB9}"/>
          </ac:spMkLst>
        </pc:spChg>
        <pc:spChg chg="add mod">
          <ac:chgData name="padmashreereddy22@gmail.com" userId="890bee11ac2559f8" providerId="LiveId" clId="{FB897B8C-B2D4-4B78-A174-36A0A8F74307}" dt="2023-10-04T10:59:39.369" v="99" actId="1582"/>
          <ac:spMkLst>
            <pc:docMk/>
            <pc:sldMk cId="2867643055" sldId="1061"/>
            <ac:spMk id="40" creationId="{B3A7B1C9-93D9-49AC-A74F-4F17977A28F2}"/>
          </ac:spMkLst>
        </pc:spChg>
        <pc:spChg chg="add mod">
          <ac:chgData name="padmashreereddy22@gmail.com" userId="890bee11ac2559f8" providerId="LiveId" clId="{FB897B8C-B2D4-4B78-A174-36A0A8F74307}" dt="2023-10-04T11:00:02.809" v="103" actId="1076"/>
          <ac:spMkLst>
            <pc:docMk/>
            <pc:sldMk cId="2867643055" sldId="1061"/>
            <ac:spMk id="41" creationId="{36C73EDE-8038-4CAD-89EB-39FF5BC979B5}"/>
          </ac:spMkLst>
        </pc:spChg>
        <pc:spChg chg="add mod">
          <ac:chgData name="padmashreereddy22@gmail.com" userId="890bee11ac2559f8" providerId="LiveId" clId="{FB897B8C-B2D4-4B78-A174-36A0A8F74307}" dt="2023-10-04T11:01:52.281" v="117" actId="1076"/>
          <ac:spMkLst>
            <pc:docMk/>
            <pc:sldMk cId="2867643055" sldId="1061"/>
            <ac:spMk id="49" creationId="{C7B2E61C-E00F-4C0E-8B89-C9574B213542}"/>
          </ac:spMkLst>
        </pc:spChg>
        <pc:spChg chg="add mod">
          <ac:chgData name="padmashreereddy22@gmail.com" userId="890bee11ac2559f8" providerId="LiveId" clId="{FB897B8C-B2D4-4B78-A174-36A0A8F74307}" dt="2023-10-04T11:02:08.277" v="125" actId="14100"/>
          <ac:spMkLst>
            <pc:docMk/>
            <pc:sldMk cId="2867643055" sldId="1061"/>
            <ac:spMk id="50" creationId="{C00DD4FB-5D5A-41D5-BEA9-E44FA7AC95FE}"/>
          </ac:spMkLst>
        </pc:spChg>
        <pc:picChg chg="add mod ord modCrop">
          <ac:chgData name="padmashreereddy22@gmail.com" userId="890bee11ac2559f8" providerId="LiveId" clId="{FB897B8C-B2D4-4B78-A174-36A0A8F74307}" dt="2023-10-04T10:59:09.162" v="91" actId="732"/>
          <ac:picMkLst>
            <pc:docMk/>
            <pc:sldMk cId="2867643055" sldId="1061"/>
            <ac:picMk id="4" creationId="{9CC513F8-61D5-4082-B94E-8B9234CE6625}"/>
          </ac:picMkLst>
        </pc:picChg>
        <pc:cxnChg chg="add mod">
          <ac:chgData name="padmashreereddy22@gmail.com" userId="890bee11ac2559f8" providerId="LiveId" clId="{FB897B8C-B2D4-4B78-A174-36A0A8F74307}" dt="2023-10-04T10:56:02.943" v="52" actId="14100"/>
          <ac:cxnSpMkLst>
            <pc:docMk/>
            <pc:sldMk cId="2867643055" sldId="1061"/>
            <ac:cxnSpMk id="6" creationId="{6CECD1E6-5385-40D8-B724-D9AABBB35790}"/>
          </ac:cxnSpMkLst>
        </pc:cxnChg>
        <pc:cxnChg chg="add mod">
          <ac:chgData name="padmashreereddy22@gmail.com" userId="890bee11ac2559f8" providerId="LiveId" clId="{FB897B8C-B2D4-4B78-A174-36A0A8F74307}" dt="2023-10-04T10:30:43.126" v="21" actId="17032"/>
          <ac:cxnSpMkLst>
            <pc:docMk/>
            <pc:sldMk cId="2867643055" sldId="1061"/>
            <ac:cxnSpMk id="8" creationId="{1CAFCE03-965D-4EB2-AA96-966605FAB686}"/>
          </ac:cxnSpMkLst>
        </pc:cxnChg>
        <pc:cxnChg chg="add del mod">
          <ac:chgData name="padmashreereddy22@gmail.com" userId="890bee11ac2559f8" providerId="LiveId" clId="{FB897B8C-B2D4-4B78-A174-36A0A8F74307}" dt="2023-10-04T10:55:50.733" v="46" actId="478"/>
          <ac:cxnSpMkLst>
            <pc:docMk/>
            <pc:sldMk cId="2867643055" sldId="1061"/>
            <ac:cxnSpMk id="15" creationId="{52400BE5-9C53-4E34-9ED8-D54B44D5D90C}"/>
          </ac:cxnSpMkLst>
        </pc:cxnChg>
        <pc:cxnChg chg="add del mod">
          <ac:chgData name="padmashreereddy22@gmail.com" userId="890bee11ac2559f8" providerId="LiveId" clId="{FB897B8C-B2D4-4B78-A174-36A0A8F74307}" dt="2023-10-04T10:55:49.278" v="45" actId="478"/>
          <ac:cxnSpMkLst>
            <pc:docMk/>
            <pc:sldMk cId="2867643055" sldId="1061"/>
            <ac:cxnSpMk id="16" creationId="{CE01253A-C7C3-4BEF-AAA8-CD952AE43748}"/>
          </ac:cxnSpMkLst>
        </pc:cxnChg>
        <pc:cxnChg chg="add del mod">
          <ac:chgData name="padmashreereddy22@gmail.com" userId="890bee11ac2559f8" providerId="LiveId" clId="{FB897B8C-B2D4-4B78-A174-36A0A8F74307}" dt="2023-10-04T10:55:49.278" v="45" actId="478"/>
          <ac:cxnSpMkLst>
            <pc:docMk/>
            <pc:sldMk cId="2867643055" sldId="1061"/>
            <ac:cxnSpMk id="17" creationId="{2C9B70BE-0A89-4EA3-9788-9D7786F0107A}"/>
          </ac:cxnSpMkLst>
        </pc:cxnChg>
        <pc:cxnChg chg="add del mod">
          <ac:chgData name="padmashreereddy22@gmail.com" userId="890bee11ac2559f8" providerId="LiveId" clId="{FB897B8C-B2D4-4B78-A174-36A0A8F74307}" dt="2023-10-04T10:55:49.278" v="45" actId="478"/>
          <ac:cxnSpMkLst>
            <pc:docMk/>
            <pc:sldMk cId="2867643055" sldId="1061"/>
            <ac:cxnSpMk id="18" creationId="{19F80DA5-0ADE-47ED-9209-938B49A2E478}"/>
          </ac:cxnSpMkLst>
        </pc:cxnChg>
        <pc:cxnChg chg="add mod">
          <ac:chgData name="padmashreereddy22@gmail.com" userId="890bee11ac2559f8" providerId="LiveId" clId="{FB897B8C-B2D4-4B78-A174-36A0A8F74307}" dt="2023-10-04T10:56:09.948" v="54" actId="14100"/>
          <ac:cxnSpMkLst>
            <pc:docMk/>
            <pc:sldMk cId="2867643055" sldId="1061"/>
            <ac:cxnSpMk id="20" creationId="{428573E2-7C01-446C-A7E1-0A218271C5BE}"/>
          </ac:cxnSpMkLst>
        </pc:cxnChg>
        <pc:cxnChg chg="add mod">
          <ac:chgData name="padmashreereddy22@gmail.com" userId="890bee11ac2559f8" providerId="LiveId" clId="{FB897B8C-B2D4-4B78-A174-36A0A8F74307}" dt="2023-10-04T10:58:26.176" v="79" actId="1076"/>
          <ac:cxnSpMkLst>
            <pc:docMk/>
            <pc:sldMk cId="2867643055" sldId="1061"/>
            <ac:cxnSpMk id="21" creationId="{141C627A-A8BA-4915-8B43-F64887DBB7C3}"/>
          </ac:cxnSpMkLst>
        </pc:cxnChg>
        <pc:cxnChg chg="add mod">
          <ac:chgData name="padmashreereddy22@gmail.com" userId="890bee11ac2559f8" providerId="LiveId" clId="{FB897B8C-B2D4-4B78-A174-36A0A8F74307}" dt="2023-10-04T10:58:35.607" v="81" actId="1582"/>
          <ac:cxnSpMkLst>
            <pc:docMk/>
            <pc:sldMk cId="2867643055" sldId="1061"/>
            <ac:cxnSpMk id="22" creationId="{67B82E5C-2777-40DF-ADFA-3798503CAB60}"/>
          </ac:cxnSpMkLst>
        </pc:cxnChg>
        <pc:cxnChg chg="add mod">
          <ac:chgData name="padmashreereddy22@gmail.com" userId="890bee11ac2559f8" providerId="LiveId" clId="{FB897B8C-B2D4-4B78-A174-36A0A8F74307}" dt="2023-10-04T10:56:49.833" v="63" actId="14100"/>
          <ac:cxnSpMkLst>
            <pc:docMk/>
            <pc:sldMk cId="2867643055" sldId="1061"/>
            <ac:cxnSpMk id="23" creationId="{60FDCFBB-DABD-4BFF-AAAF-343C49767AF2}"/>
          </ac:cxnSpMkLst>
        </pc:cxnChg>
        <pc:cxnChg chg="add mod">
          <ac:chgData name="padmashreereddy22@gmail.com" userId="890bee11ac2559f8" providerId="LiveId" clId="{FB897B8C-B2D4-4B78-A174-36A0A8F74307}" dt="2023-10-04T10:56:53.881" v="64" actId="14100"/>
          <ac:cxnSpMkLst>
            <pc:docMk/>
            <pc:sldMk cId="2867643055" sldId="1061"/>
            <ac:cxnSpMk id="24" creationId="{D5A439C8-6FD8-4747-92F1-01F6DCB5C608}"/>
          </ac:cxnSpMkLst>
        </pc:cxnChg>
        <pc:cxnChg chg="add mod">
          <ac:chgData name="padmashreereddy22@gmail.com" userId="890bee11ac2559f8" providerId="LiveId" clId="{FB897B8C-B2D4-4B78-A174-36A0A8F74307}" dt="2023-10-04T10:58:48.745" v="85" actId="17032"/>
          <ac:cxnSpMkLst>
            <pc:docMk/>
            <pc:sldMk cId="2867643055" sldId="1061"/>
            <ac:cxnSpMk id="38" creationId="{EEC3D3B1-8625-47CE-9348-5F1E63E39347}"/>
          </ac:cxnSpMkLst>
        </pc:cxnChg>
        <pc:cxnChg chg="add del mod">
          <ac:chgData name="padmashreereddy22@gmail.com" userId="890bee11ac2559f8" providerId="LiveId" clId="{FB897B8C-B2D4-4B78-A174-36A0A8F74307}" dt="2023-10-04T11:02:54.758" v="126" actId="478"/>
          <ac:cxnSpMkLst>
            <pc:docMk/>
            <pc:sldMk cId="2867643055" sldId="1061"/>
            <ac:cxnSpMk id="43" creationId="{1AFBBB16-537E-430C-9D45-9ED16087033A}"/>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0341533290472482"/>
          <c:y val="3.3775719472834857E-2"/>
          <c:w val="0.86643300264131751"/>
          <c:h val="0.84799116215341386"/>
        </c:manualLayout>
      </c:layout>
      <c:barChart>
        <c:barDir val="col"/>
        <c:grouping val="clustered"/>
        <c:varyColors val="0"/>
        <c:ser>
          <c:idx val="0"/>
          <c:order val="0"/>
          <c:tx>
            <c:strRef>
              <c:f>Sheet1!$H$9</c:f>
              <c:strCache>
                <c:ptCount val="1"/>
                <c:pt idx="0">
                  <c:v>Copper</c:v>
                </c:pt>
              </c:strCache>
            </c:strRef>
          </c:tx>
          <c:spPr>
            <a:solidFill>
              <a:schemeClr val="accent2">
                <a:shade val="4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Sheet1!$H$10</c:f>
              <c:numCache>
                <c:formatCode>General</c:formatCode>
                <c:ptCount val="1"/>
                <c:pt idx="0">
                  <c:v>21.944700000000001</c:v>
                </c:pt>
              </c:numCache>
            </c:numRef>
          </c:val>
          <c:extLst>
            <c:ext xmlns:c16="http://schemas.microsoft.com/office/drawing/2014/chart" uri="{C3380CC4-5D6E-409C-BE32-E72D297353CC}">
              <c16:uniqueId val="{00000000-3E89-4695-8500-7F9039B071F8}"/>
            </c:ext>
          </c:extLst>
        </c:ser>
        <c:ser>
          <c:idx val="1"/>
          <c:order val="1"/>
          <c:tx>
            <c:strRef>
              <c:f>Sheet1!$I$9</c:f>
              <c:strCache>
                <c:ptCount val="1"/>
                <c:pt idx="0">
                  <c:v>FR4</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Sheet1!$I$10</c:f>
              <c:numCache>
                <c:formatCode>General</c:formatCode>
                <c:ptCount val="1"/>
                <c:pt idx="0">
                  <c:v>-8.0677500000000002</c:v>
                </c:pt>
              </c:numCache>
            </c:numRef>
          </c:val>
          <c:extLst>
            <c:ext xmlns:c16="http://schemas.microsoft.com/office/drawing/2014/chart" uri="{C3380CC4-5D6E-409C-BE32-E72D297353CC}">
              <c16:uniqueId val="{00000001-3E89-4695-8500-7F9039B071F8}"/>
            </c:ext>
          </c:extLst>
        </c:ser>
        <c:ser>
          <c:idx val="2"/>
          <c:order val="2"/>
          <c:tx>
            <c:strRef>
              <c:f>Sheet1!$J$9</c:f>
              <c:strCache>
                <c:ptCount val="1"/>
                <c:pt idx="0">
                  <c:v>Glass</c:v>
                </c:pt>
              </c:strCache>
            </c:strRef>
          </c:tx>
          <c:spPr>
            <a:solidFill>
              <a:schemeClr val="accent2">
                <a:shade val="82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Sheet1!$J$10</c:f>
              <c:numCache>
                <c:formatCode>General</c:formatCode>
                <c:ptCount val="1"/>
                <c:pt idx="0">
                  <c:v>-5.6708400000000001</c:v>
                </c:pt>
              </c:numCache>
            </c:numRef>
          </c:val>
          <c:extLst>
            <c:ext xmlns:c16="http://schemas.microsoft.com/office/drawing/2014/chart" uri="{C3380CC4-5D6E-409C-BE32-E72D297353CC}">
              <c16:uniqueId val="{00000002-3E89-4695-8500-7F9039B071F8}"/>
            </c:ext>
          </c:extLst>
        </c:ser>
        <c:ser>
          <c:idx val="3"/>
          <c:order val="3"/>
          <c:tx>
            <c:strRef>
              <c:f>Sheet1!$K$9</c:f>
              <c:strCache>
                <c:ptCount val="1"/>
                <c:pt idx="0">
                  <c:v>pec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Sheet1!$K$10</c:f>
              <c:numCache>
                <c:formatCode>General</c:formatCode>
                <c:ptCount val="1"/>
                <c:pt idx="0">
                  <c:v>21.944700000000001</c:v>
                </c:pt>
              </c:numCache>
            </c:numRef>
          </c:val>
          <c:extLst>
            <c:ext xmlns:c16="http://schemas.microsoft.com/office/drawing/2014/chart" uri="{C3380CC4-5D6E-409C-BE32-E72D297353CC}">
              <c16:uniqueId val="{00000003-3E89-4695-8500-7F9039B071F8}"/>
            </c:ext>
          </c:extLst>
        </c:ser>
        <c:ser>
          <c:idx val="4"/>
          <c:order val="4"/>
          <c:tx>
            <c:strRef>
              <c:f>Sheet1!$L$9</c:f>
              <c:strCache>
                <c:ptCount val="1"/>
                <c:pt idx="0">
                  <c:v>Tantalum</c:v>
                </c:pt>
              </c:strCache>
            </c:strRef>
          </c:tx>
          <c:spPr>
            <a:solidFill>
              <a:schemeClr val="accent2">
                <a:tint val="83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Sheet1!$L$10</c:f>
              <c:numCache>
                <c:formatCode>General</c:formatCode>
                <c:ptCount val="1"/>
                <c:pt idx="0">
                  <c:v>21.944700000000001</c:v>
                </c:pt>
              </c:numCache>
            </c:numRef>
          </c:val>
          <c:extLst>
            <c:ext xmlns:c16="http://schemas.microsoft.com/office/drawing/2014/chart" uri="{C3380CC4-5D6E-409C-BE32-E72D297353CC}">
              <c16:uniqueId val="{00000004-3E89-4695-8500-7F9039B071F8}"/>
            </c:ext>
          </c:extLst>
        </c:ser>
        <c:ser>
          <c:idx val="5"/>
          <c:order val="5"/>
          <c:tx>
            <c:strRef>
              <c:f>Sheet1!$M$9</c:f>
              <c:strCache>
                <c:ptCount val="1"/>
                <c:pt idx="0">
                  <c:v>Stainless steel</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Sheet1!$M$10</c:f>
              <c:numCache>
                <c:formatCode>General</c:formatCode>
                <c:ptCount val="1"/>
                <c:pt idx="0">
                  <c:v>21.929300000000001</c:v>
                </c:pt>
              </c:numCache>
            </c:numRef>
          </c:val>
          <c:extLst>
            <c:ext xmlns:c16="http://schemas.microsoft.com/office/drawing/2014/chart" uri="{C3380CC4-5D6E-409C-BE32-E72D297353CC}">
              <c16:uniqueId val="{00000005-3E89-4695-8500-7F9039B071F8}"/>
            </c:ext>
          </c:extLst>
        </c:ser>
        <c:ser>
          <c:idx val="6"/>
          <c:order val="6"/>
          <c:tx>
            <c:strRef>
              <c:f>Sheet1!$N$9</c:f>
              <c:strCache>
                <c:ptCount val="1"/>
                <c:pt idx="0">
                  <c:v>Rubber</c:v>
                </c:pt>
              </c:strCache>
            </c:strRef>
          </c:tx>
          <c:spPr>
            <a:solidFill>
              <a:schemeClr val="accent2">
                <a:tint val="4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Sheet1!$N$10</c:f>
              <c:numCache>
                <c:formatCode>General</c:formatCode>
                <c:ptCount val="1"/>
                <c:pt idx="0">
                  <c:v>-11.4551</c:v>
                </c:pt>
              </c:numCache>
            </c:numRef>
          </c:val>
          <c:extLst>
            <c:ext xmlns:c16="http://schemas.microsoft.com/office/drawing/2014/chart" uri="{C3380CC4-5D6E-409C-BE32-E72D297353CC}">
              <c16:uniqueId val="{00000006-3E89-4695-8500-7F9039B071F8}"/>
            </c:ext>
          </c:extLst>
        </c:ser>
        <c:dLbls>
          <c:dLblPos val="outEnd"/>
          <c:showLegendKey val="0"/>
          <c:showVal val="1"/>
          <c:showCatName val="0"/>
          <c:showSerName val="0"/>
          <c:showPercent val="0"/>
          <c:showBubbleSize val="0"/>
        </c:dLbls>
        <c:gapWidth val="219"/>
        <c:overlap val="-27"/>
        <c:axId val="2050753935"/>
        <c:axId val="2050768079"/>
      </c:barChart>
      <c:catAx>
        <c:axId val="2050753935"/>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400" b="1">
                    <a:latin typeface="Arial" panose="020B0604020202020204" pitchFamily="34" charset="0"/>
                    <a:cs typeface="Arial" panose="020B0604020202020204" pitchFamily="34" charset="0"/>
                  </a:rPr>
                  <a:t>Materials</a:t>
                </a:r>
              </a:p>
            </c:rich>
          </c:tx>
          <c:layout>
            <c:manualLayout>
              <c:xMode val="edge"/>
              <c:yMode val="edge"/>
              <c:x val="0.39971387404743736"/>
              <c:y val="0.8000867341646854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0768079"/>
        <c:crosses val="autoZero"/>
        <c:auto val="1"/>
        <c:lblAlgn val="ctr"/>
        <c:lblOffset val="100"/>
        <c:noMultiLvlLbl val="0"/>
      </c:catAx>
      <c:valAx>
        <c:axId val="20507680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400" b="1">
                    <a:latin typeface="Arial" panose="020B0604020202020204" pitchFamily="34" charset="0"/>
                    <a:cs typeface="Arial" panose="020B0604020202020204" pitchFamily="34" charset="0"/>
                  </a:rPr>
                  <a:t>Gain (dB)</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0753935"/>
        <c:crosses val="autoZero"/>
        <c:crossBetween val="between"/>
      </c:valAx>
      <c:spPr>
        <a:noFill/>
        <a:ln>
          <a:noFill/>
        </a:ln>
        <a:effectLst/>
      </c:spPr>
    </c:plotArea>
    <c:legend>
      <c:legendPos val="b"/>
      <c:layout>
        <c:manualLayout>
          <c:xMode val="edge"/>
          <c:yMode val="edge"/>
          <c:x val="0"/>
          <c:y val="0.88144042471816775"/>
          <c:w val="0.99807868387828891"/>
          <c:h val="0.1185595752818322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1189A7-E658-472D-88B3-8995C3F0F598}" type="doc">
      <dgm:prSet loTypeId="urn:microsoft.com/office/officeart/2005/8/layout/process3" loCatId="process" qsTypeId="urn:microsoft.com/office/officeart/2005/8/quickstyle/3d3" qsCatId="3D" csTypeId="urn:microsoft.com/office/officeart/2005/8/colors/accent1_2" csCatId="accent1" phldr="1"/>
      <dgm:spPr/>
      <dgm:t>
        <a:bodyPr/>
        <a:lstStyle/>
        <a:p>
          <a:endParaRPr lang="en-US"/>
        </a:p>
      </dgm:t>
    </dgm:pt>
    <dgm:pt modelId="{E27BDA7D-0750-4083-90A0-D0D02CCD30E3}">
      <dgm:prSet phldrT="[Text]" custT="1"/>
      <dgm:spPr>
        <a:solidFill>
          <a:srgbClr val="92D050"/>
        </a:solidFill>
        <a:ln>
          <a:solidFill>
            <a:srgbClr val="92D050"/>
          </a:solidFill>
        </a:ln>
      </dgm:spPr>
      <dgm:t>
        <a:bodyPr/>
        <a:lstStyle/>
        <a:p>
          <a:r>
            <a:rPr lang="en-US" sz="2000" b="1" dirty="0">
              <a:solidFill>
                <a:schemeClr val="tx1"/>
              </a:solidFill>
            </a:rPr>
            <a:t>Stage 1</a:t>
          </a:r>
        </a:p>
      </dgm:t>
    </dgm:pt>
    <dgm:pt modelId="{27E07CA4-6632-4486-BF98-F47279E3C5DD}" type="parTrans" cxnId="{118E0E14-F0E0-420D-9487-CD852CFA62CE}">
      <dgm:prSet/>
      <dgm:spPr/>
      <dgm:t>
        <a:bodyPr/>
        <a:lstStyle/>
        <a:p>
          <a:endParaRPr lang="en-US"/>
        </a:p>
      </dgm:t>
    </dgm:pt>
    <dgm:pt modelId="{72F0D0DA-2551-41D1-BDDA-F71D76E5A99B}" type="sibTrans" cxnId="{118E0E14-F0E0-420D-9487-CD852CFA62CE}">
      <dgm:prSet/>
      <dgm:spPr>
        <a:solidFill>
          <a:srgbClr val="92D050"/>
        </a:solidFill>
        <a:ln>
          <a:solidFill>
            <a:srgbClr val="92D050"/>
          </a:solidFill>
        </a:ln>
      </dgm:spPr>
      <dgm:t>
        <a:bodyPr/>
        <a:lstStyle/>
        <a:p>
          <a:endParaRPr lang="en-US"/>
        </a:p>
      </dgm:t>
    </dgm:pt>
    <dgm:pt modelId="{058621C3-9E43-4194-93F9-FB5D0896F65F}">
      <dgm:prSet phldrT="[Text]"/>
      <dgm:spPr/>
      <dgm:t>
        <a:bodyPr/>
        <a:lstStyle/>
        <a:p>
          <a:r>
            <a:rPr lang="en-US" dirty="0"/>
            <a:t>Literature reading</a:t>
          </a:r>
        </a:p>
      </dgm:t>
    </dgm:pt>
    <dgm:pt modelId="{A003FB58-DD39-403D-AF8F-4D86087E72FB}" type="parTrans" cxnId="{033729D3-BF0F-4EF4-8804-5A858C341652}">
      <dgm:prSet/>
      <dgm:spPr/>
      <dgm:t>
        <a:bodyPr/>
        <a:lstStyle/>
        <a:p>
          <a:endParaRPr lang="en-US"/>
        </a:p>
      </dgm:t>
    </dgm:pt>
    <dgm:pt modelId="{4E135E4D-EE48-4F52-868D-67E26593D6AB}" type="sibTrans" cxnId="{033729D3-BF0F-4EF4-8804-5A858C341652}">
      <dgm:prSet/>
      <dgm:spPr/>
      <dgm:t>
        <a:bodyPr/>
        <a:lstStyle/>
        <a:p>
          <a:endParaRPr lang="en-US"/>
        </a:p>
      </dgm:t>
    </dgm:pt>
    <dgm:pt modelId="{3FB41C76-3C79-4DC6-98F6-B46BC9DD1B42}">
      <dgm:prSet phldrT="[Text]"/>
      <dgm:spPr>
        <a:solidFill>
          <a:srgbClr val="66FF66"/>
        </a:solidFill>
        <a:ln>
          <a:solidFill>
            <a:srgbClr val="92D050"/>
          </a:solidFill>
        </a:ln>
      </dgm:spPr>
      <dgm:t>
        <a:bodyPr/>
        <a:lstStyle/>
        <a:p>
          <a:r>
            <a:rPr lang="en-US" b="1" dirty="0">
              <a:solidFill>
                <a:schemeClr val="tx1"/>
              </a:solidFill>
            </a:rPr>
            <a:t>Stage 2</a:t>
          </a:r>
        </a:p>
      </dgm:t>
    </dgm:pt>
    <dgm:pt modelId="{4CBD5D69-439A-455B-BCBC-4DC36D90F929}" type="parTrans" cxnId="{995CA7A9-651B-4853-886C-A8EBDB208248}">
      <dgm:prSet/>
      <dgm:spPr/>
      <dgm:t>
        <a:bodyPr/>
        <a:lstStyle/>
        <a:p>
          <a:endParaRPr lang="en-US"/>
        </a:p>
      </dgm:t>
    </dgm:pt>
    <dgm:pt modelId="{644DBBF1-BEC4-4792-9696-2F9C40DFAC3B}" type="sibTrans" cxnId="{995CA7A9-651B-4853-886C-A8EBDB208248}">
      <dgm:prSet/>
      <dgm:spPr>
        <a:solidFill>
          <a:srgbClr val="92D050"/>
        </a:solidFill>
        <a:ln>
          <a:solidFill>
            <a:srgbClr val="92D050"/>
          </a:solidFill>
        </a:ln>
      </dgm:spPr>
      <dgm:t>
        <a:bodyPr/>
        <a:lstStyle/>
        <a:p>
          <a:endParaRPr lang="en-US"/>
        </a:p>
      </dgm:t>
    </dgm:pt>
    <dgm:pt modelId="{CD4657E7-DB2E-4811-9377-B103622868C8}">
      <dgm:prSet phldrT="[Text]"/>
      <dgm:spPr/>
      <dgm:t>
        <a:bodyPr/>
        <a:lstStyle/>
        <a:p>
          <a:endParaRPr lang="en-US"/>
        </a:p>
      </dgm:t>
    </dgm:pt>
    <dgm:pt modelId="{974BBAA9-E64F-49FD-A5CE-B2844D7E123F}" type="parTrans" cxnId="{96BAEA70-A301-4580-9C79-C0F64DAE54A6}">
      <dgm:prSet/>
      <dgm:spPr/>
      <dgm:t>
        <a:bodyPr/>
        <a:lstStyle/>
        <a:p>
          <a:endParaRPr lang="en-US"/>
        </a:p>
      </dgm:t>
    </dgm:pt>
    <dgm:pt modelId="{26CA055E-3802-4DB5-8E86-DC909ECC78D1}" type="sibTrans" cxnId="{96BAEA70-A301-4580-9C79-C0F64DAE54A6}">
      <dgm:prSet/>
      <dgm:spPr/>
      <dgm:t>
        <a:bodyPr/>
        <a:lstStyle/>
        <a:p>
          <a:endParaRPr lang="en-US"/>
        </a:p>
      </dgm:t>
    </dgm:pt>
    <dgm:pt modelId="{62D01F1F-D9A5-4A35-B60D-FF2A4745A729}">
      <dgm:prSet phldrT="[Text]"/>
      <dgm:spPr>
        <a:solidFill>
          <a:srgbClr val="66FF66"/>
        </a:solidFill>
        <a:ln>
          <a:solidFill>
            <a:srgbClr val="92D050"/>
          </a:solidFill>
        </a:ln>
      </dgm:spPr>
      <dgm:t>
        <a:bodyPr/>
        <a:lstStyle/>
        <a:p>
          <a:r>
            <a:rPr lang="en-US" b="1" dirty="0">
              <a:solidFill>
                <a:schemeClr val="tx1"/>
              </a:solidFill>
            </a:rPr>
            <a:t>Stage 3</a:t>
          </a:r>
        </a:p>
      </dgm:t>
    </dgm:pt>
    <dgm:pt modelId="{DF67DE6A-FBA8-4B02-93B5-0E63D2044629}" type="parTrans" cxnId="{A546FF60-2105-4005-8ED0-94CB82314112}">
      <dgm:prSet/>
      <dgm:spPr/>
      <dgm:t>
        <a:bodyPr/>
        <a:lstStyle/>
        <a:p>
          <a:endParaRPr lang="en-US"/>
        </a:p>
      </dgm:t>
    </dgm:pt>
    <dgm:pt modelId="{8746DAC8-8CAF-4B29-AB84-F31F7DE7318D}" type="sibTrans" cxnId="{A546FF60-2105-4005-8ED0-94CB82314112}">
      <dgm:prSet/>
      <dgm:spPr>
        <a:solidFill>
          <a:srgbClr val="92D050"/>
        </a:solidFill>
        <a:ln>
          <a:solidFill>
            <a:srgbClr val="92D050"/>
          </a:solidFill>
        </a:ln>
      </dgm:spPr>
      <dgm:t>
        <a:bodyPr/>
        <a:lstStyle/>
        <a:p>
          <a:endParaRPr lang="en-US"/>
        </a:p>
      </dgm:t>
    </dgm:pt>
    <dgm:pt modelId="{49DDB158-6AC3-4EA4-A02C-2EC797B07BBB}">
      <dgm:prSet phldrT="[Text]"/>
      <dgm:spPr/>
      <dgm:t>
        <a:bodyPr/>
        <a:lstStyle/>
        <a:p>
          <a:endParaRPr lang="en-US"/>
        </a:p>
      </dgm:t>
    </dgm:pt>
    <dgm:pt modelId="{846524AE-7FAB-490E-AF20-7CADB205A7FD}" type="parTrans" cxnId="{2FD30753-843E-41DD-9079-58E14627E026}">
      <dgm:prSet/>
      <dgm:spPr/>
      <dgm:t>
        <a:bodyPr/>
        <a:lstStyle/>
        <a:p>
          <a:endParaRPr lang="en-US"/>
        </a:p>
      </dgm:t>
    </dgm:pt>
    <dgm:pt modelId="{FBFBE359-D7DC-4E2D-9B94-EF505C6C0DF8}" type="sibTrans" cxnId="{2FD30753-843E-41DD-9079-58E14627E026}">
      <dgm:prSet/>
      <dgm:spPr/>
      <dgm:t>
        <a:bodyPr/>
        <a:lstStyle/>
        <a:p>
          <a:endParaRPr lang="en-US"/>
        </a:p>
      </dgm:t>
    </dgm:pt>
    <dgm:pt modelId="{D5B9C56E-0440-4599-85B9-676DE16909B0}">
      <dgm:prSet phldrT="[Text]"/>
      <dgm:spPr/>
      <dgm:t>
        <a:bodyPr/>
        <a:lstStyle/>
        <a:p>
          <a:r>
            <a:rPr lang="en-US" dirty="0"/>
            <a:t>Implementation,  Reinterpretation  of IRS models</a:t>
          </a:r>
        </a:p>
      </dgm:t>
    </dgm:pt>
    <dgm:pt modelId="{267A7358-FF78-4447-92D5-E823F8BD6E53}" type="parTrans" cxnId="{6DBE97A5-0246-439F-AC92-AC0C35E56105}">
      <dgm:prSet/>
      <dgm:spPr/>
      <dgm:t>
        <a:bodyPr/>
        <a:lstStyle/>
        <a:p>
          <a:endParaRPr lang="en-US"/>
        </a:p>
      </dgm:t>
    </dgm:pt>
    <dgm:pt modelId="{355FBE6A-BD6F-42FB-9601-93EB97F47AD7}" type="sibTrans" cxnId="{6DBE97A5-0246-439F-AC92-AC0C35E56105}">
      <dgm:prSet/>
      <dgm:spPr/>
      <dgm:t>
        <a:bodyPr/>
        <a:lstStyle/>
        <a:p>
          <a:endParaRPr lang="en-US"/>
        </a:p>
      </dgm:t>
    </dgm:pt>
    <dgm:pt modelId="{7207711F-EB9C-4287-9EAF-8C36667B6B45}">
      <dgm:prSet/>
      <dgm:spPr>
        <a:solidFill>
          <a:srgbClr val="66FF66"/>
        </a:solidFill>
        <a:ln>
          <a:solidFill>
            <a:srgbClr val="92D050"/>
          </a:solidFill>
        </a:ln>
      </dgm:spPr>
      <dgm:t>
        <a:bodyPr/>
        <a:lstStyle/>
        <a:p>
          <a:r>
            <a:rPr lang="en-US" b="1">
              <a:solidFill>
                <a:schemeClr val="tx1"/>
              </a:solidFill>
            </a:rPr>
            <a:t>Stage 4</a:t>
          </a:r>
        </a:p>
      </dgm:t>
    </dgm:pt>
    <dgm:pt modelId="{BE16A7CA-BA70-4991-91FE-F08849EFBE27}" type="parTrans" cxnId="{B8C520C1-24EA-4AD8-A04F-3A2007AEAB4E}">
      <dgm:prSet/>
      <dgm:spPr/>
      <dgm:t>
        <a:bodyPr/>
        <a:lstStyle/>
        <a:p>
          <a:endParaRPr lang="en-US"/>
        </a:p>
      </dgm:t>
    </dgm:pt>
    <dgm:pt modelId="{FD8BD403-BAB7-4A5E-A668-418623CD3E08}" type="sibTrans" cxnId="{B8C520C1-24EA-4AD8-A04F-3A2007AEAB4E}">
      <dgm:prSet/>
      <dgm:spPr>
        <a:solidFill>
          <a:srgbClr val="92D050"/>
        </a:solidFill>
        <a:ln>
          <a:solidFill>
            <a:srgbClr val="92D050"/>
          </a:solidFill>
        </a:ln>
      </dgm:spPr>
      <dgm:t>
        <a:bodyPr/>
        <a:lstStyle/>
        <a:p>
          <a:endParaRPr lang="en-US"/>
        </a:p>
      </dgm:t>
    </dgm:pt>
    <dgm:pt modelId="{A97520F5-95AE-4E55-A60B-088BD0490D2E}">
      <dgm:prSet/>
      <dgm:spPr/>
      <dgm:t>
        <a:bodyPr/>
        <a:lstStyle/>
        <a:p>
          <a:endParaRPr lang="en-US"/>
        </a:p>
      </dgm:t>
    </dgm:pt>
    <dgm:pt modelId="{092C3B49-A44A-4946-BC3D-E1C6C582E890}" type="parTrans" cxnId="{83203A48-B1E4-4A5D-8062-102AFD38E46F}">
      <dgm:prSet/>
      <dgm:spPr/>
      <dgm:t>
        <a:bodyPr/>
        <a:lstStyle/>
        <a:p>
          <a:endParaRPr lang="en-US"/>
        </a:p>
      </dgm:t>
    </dgm:pt>
    <dgm:pt modelId="{B2488C82-7588-4D26-B409-0CC58C714FC6}" type="sibTrans" cxnId="{83203A48-B1E4-4A5D-8062-102AFD38E46F}">
      <dgm:prSet/>
      <dgm:spPr/>
      <dgm:t>
        <a:bodyPr/>
        <a:lstStyle/>
        <a:p>
          <a:endParaRPr lang="en-US"/>
        </a:p>
      </dgm:t>
    </dgm:pt>
    <dgm:pt modelId="{FC8D3ACB-1744-40A1-9291-CD04F72FDF99}">
      <dgm:prSet phldrT="[Text]"/>
      <dgm:spPr/>
      <dgm:t>
        <a:bodyPr/>
        <a:lstStyle/>
        <a:p>
          <a:r>
            <a:rPr lang="en-US" dirty="0"/>
            <a:t>Familiarization with a thesis template</a:t>
          </a:r>
        </a:p>
      </dgm:t>
    </dgm:pt>
    <dgm:pt modelId="{052DF570-9B42-43FD-AA5F-C1E2DE44EADE}" type="parTrans" cxnId="{646F28E5-54FD-4B04-84D0-8A9638306DE2}">
      <dgm:prSet/>
      <dgm:spPr/>
      <dgm:t>
        <a:bodyPr/>
        <a:lstStyle/>
        <a:p>
          <a:endParaRPr lang="en-US"/>
        </a:p>
      </dgm:t>
    </dgm:pt>
    <dgm:pt modelId="{38256115-94F5-4CD3-BD0F-79616C0395A0}" type="sibTrans" cxnId="{646F28E5-54FD-4B04-84D0-8A9638306DE2}">
      <dgm:prSet/>
      <dgm:spPr/>
      <dgm:t>
        <a:bodyPr/>
        <a:lstStyle/>
        <a:p>
          <a:endParaRPr lang="en-US"/>
        </a:p>
      </dgm:t>
    </dgm:pt>
    <dgm:pt modelId="{F370590B-DCC1-498C-9153-8762BD5C6059}">
      <dgm:prSet phldrT="[Text]"/>
      <dgm:spPr/>
      <dgm:t>
        <a:bodyPr/>
        <a:lstStyle/>
        <a:p>
          <a:r>
            <a:rPr lang="en-US" dirty="0"/>
            <a:t>Preparation of kickoff presentation</a:t>
          </a:r>
        </a:p>
      </dgm:t>
    </dgm:pt>
    <dgm:pt modelId="{A0BCE7E2-9511-452A-9C8A-7C5D38200AA6}" type="parTrans" cxnId="{8472DE52-D894-458F-ACD9-D4BBDE6916A9}">
      <dgm:prSet/>
      <dgm:spPr/>
      <dgm:t>
        <a:bodyPr/>
        <a:lstStyle/>
        <a:p>
          <a:endParaRPr lang="en-US"/>
        </a:p>
      </dgm:t>
    </dgm:pt>
    <dgm:pt modelId="{27A5CC97-DF2E-434C-9C15-D43FBF6AADCD}" type="sibTrans" cxnId="{8472DE52-D894-458F-ACD9-D4BBDE6916A9}">
      <dgm:prSet/>
      <dgm:spPr/>
      <dgm:t>
        <a:bodyPr/>
        <a:lstStyle/>
        <a:p>
          <a:endParaRPr lang="en-US"/>
        </a:p>
      </dgm:t>
    </dgm:pt>
    <dgm:pt modelId="{C6A0D518-7856-483D-B47B-5EFEEF195471}">
      <dgm:prSet phldrT="[Text]"/>
      <dgm:spPr/>
      <dgm:t>
        <a:bodyPr/>
        <a:lstStyle/>
        <a:p>
          <a:r>
            <a:rPr lang="en-US" dirty="0"/>
            <a:t>HELIOS simulation with Ansys HFSS</a:t>
          </a:r>
        </a:p>
      </dgm:t>
    </dgm:pt>
    <dgm:pt modelId="{7B97BE7D-02E4-4D28-AC4D-4847D139AE43}" type="parTrans" cxnId="{C19D9AE8-E726-422F-921A-4C28C7AFF4AA}">
      <dgm:prSet/>
      <dgm:spPr/>
      <dgm:t>
        <a:bodyPr/>
        <a:lstStyle/>
        <a:p>
          <a:endParaRPr lang="en-US"/>
        </a:p>
      </dgm:t>
    </dgm:pt>
    <dgm:pt modelId="{72ADA3BB-63DE-4A66-81D8-873E30DDB632}" type="sibTrans" cxnId="{C19D9AE8-E726-422F-921A-4C28C7AFF4AA}">
      <dgm:prSet/>
      <dgm:spPr/>
      <dgm:t>
        <a:bodyPr/>
        <a:lstStyle/>
        <a:p>
          <a:endParaRPr lang="en-US"/>
        </a:p>
      </dgm:t>
    </dgm:pt>
    <dgm:pt modelId="{D7C5150B-FCA3-45CD-AFF9-258A1F1467D8}">
      <dgm:prSet/>
      <dgm:spPr/>
      <dgm:t>
        <a:bodyPr/>
        <a:lstStyle/>
        <a:p>
          <a:r>
            <a:rPr lang="en-US" dirty="0"/>
            <a:t>Helios array simulation and modeling</a:t>
          </a:r>
        </a:p>
      </dgm:t>
    </dgm:pt>
    <dgm:pt modelId="{91505F2F-F9E4-44A9-8DE6-48B39A5CFB49}" type="parTrans" cxnId="{2D15BFE9-317B-4009-803A-C0ABC4D72CD8}">
      <dgm:prSet/>
      <dgm:spPr/>
      <dgm:t>
        <a:bodyPr/>
        <a:lstStyle/>
        <a:p>
          <a:endParaRPr lang="en-US"/>
        </a:p>
      </dgm:t>
    </dgm:pt>
    <dgm:pt modelId="{3CC3E4A3-286A-4E36-8D22-664141E01F3C}" type="sibTrans" cxnId="{2D15BFE9-317B-4009-803A-C0ABC4D72CD8}">
      <dgm:prSet/>
      <dgm:spPr/>
      <dgm:t>
        <a:bodyPr/>
        <a:lstStyle/>
        <a:p>
          <a:endParaRPr lang="en-US"/>
        </a:p>
      </dgm:t>
    </dgm:pt>
    <dgm:pt modelId="{5A36B5FE-9011-44EF-8D14-C85FE4020262}">
      <dgm:prSet/>
      <dgm:spPr/>
      <dgm:t>
        <a:bodyPr/>
        <a:lstStyle/>
        <a:p>
          <a:r>
            <a:rPr lang="en-US" dirty="0"/>
            <a:t>Working on thesis section 3</a:t>
          </a:r>
        </a:p>
      </dgm:t>
    </dgm:pt>
    <dgm:pt modelId="{1FF9AEDE-B194-4DF9-B9D5-C292160E5CFF}" type="parTrans" cxnId="{45B7FB01-D05B-4E60-B19D-59A2A985AEC5}">
      <dgm:prSet/>
      <dgm:spPr/>
      <dgm:t>
        <a:bodyPr/>
        <a:lstStyle/>
        <a:p>
          <a:endParaRPr lang="en-US"/>
        </a:p>
      </dgm:t>
    </dgm:pt>
    <dgm:pt modelId="{F7EBC59C-108F-4635-83F4-75FEB4FBB90D}" type="sibTrans" cxnId="{45B7FB01-D05B-4E60-B19D-59A2A985AEC5}">
      <dgm:prSet/>
      <dgm:spPr/>
      <dgm:t>
        <a:bodyPr/>
        <a:lstStyle/>
        <a:p>
          <a:endParaRPr lang="en-US"/>
        </a:p>
      </dgm:t>
    </dgm:pt>
    <dgm:pt modelId="{3549A98E-2094-44CF-8453-5BC4EE32630D}">
      <dgm:prSet/>
      <dgm:spPr/>
      <dgm:t>
        <a:bodyPr/>
        <a:lstStyle/>
        <a:p>
          <a:r>
            <a:rPr lang="en-US" dirty="0"/>
            <a:t>Preparation of the second presentation</a:t>
          </a:r>
        </a:p>
      </dgm:t>
    </dgm:pt>
    <dgm:pt modelId="{C582EF92-2EC4-4042-B0E2-5F4C56473656}" type="parTrans" cxnId="{9ED505A2-6CC6-4C02-8E34-47AA606FC6A9}">
      <dgm:prSet/>
      <dgm:spPr/>
      <dgm:t>
        <a:bodyPr/>
        <a:lstStyle/>
        <a:p>
          <a:endParaRPr lang="en-US"/>
        </a:p>
      </dgm:t>
    </dgm:pt>
    <dgm:pt modelId="{C746CCAF-F182-4096-B4F7-2FBDE4452CCE}" type="sibTrans" cxnId="{9ED505A2-6CC6-4C02-8E34-47AA606FC6A9}">
      <dgm:prSet/>
      <dgm:spPr/>
      <dgm:t>
        <a:bodyPr/>
        <a:lstStyle/>
        <a:p>
          <a:endParaRPr lang="en-US"/>
        </a:p>
      </dgm:t>
    </dgm:pt>
    <dgm:pt modelId="{FBC9AC08-EE79-4AD5-A0C7-699D99AC1CEB}">
      <dgm:prSet/>
      <dgm:spPr/>
      <dgm:t>
        <a:bodyPr/>
        <a:lstStyle/>
        <a:p>
          <a:r>
            <a:rPr lang="en-US" dirty="0"/>
            <a:t>Optimizing and evaluating HELIOS model according to design requirement</a:t>
          </a:r>
        </a:p>
      </dgm:t>
    </dgm:pt>
    <dgm:pt modelId="{7579F3F0-A6DB-4EE0-991C-9485B89313E4}" type="parTrans" cxnId="{2EA9794D-DCAB-46E7-9B5C-2DFEF2098DC4}">
      <dgm:prSet/>
      <dgm:spPr/>
      <dgm:t>
        <a:bodyPr/>
        <a:lstStyle/>
        <a:p>
          <a:endParaRPr lang="en-US"/>
        </a:p>
      </dgm:t>
    </dgm:pt>
    <dgm:pt modelId="{B2153678-4EDC-407D-91B2-14A30789DFE8}" type="sibTrans" cxnId="{2EA9794D-DCAB-46E7-9B5C-2DFEF2098DC4}">
      <dgm:prSet/>
      <dgm:spPr/>
      <dgm:t>
        <a:bodyPr/>
        <a:lstStyle/>
        <a:p>
          <a:endParaRPr lang="en-US"/>
        </a:p>
      </dgm:t>
    </dgm:pt>
    <dgm:pt modelId="{43F7751F-3B79-47FC-804F-D0D26B18310A}">
      <dgm:prSet/>
      <dgm:spPr/>
      <dgm:t>
        <a:bodyPr/>
        <a:lstStyle/>
        <a:p>
          <a:r>
            <a:rPr lang="en-US" dirty="0"/>
            <a:t>Working on thesis section 4</a:t>
          </a:r>
        </a:p>
      </dgm:t>
    </dgm:pt>
    <dgm:pt modelId="{95AC4B89-1140-49BA-B77E-3D451B3B8F84}" type="parTrans" cxnId="{2A0F01B8-A027-41DD-945F-3E1E4D9226E5}">
      <dgm:prSet/>
      <dgm:spPr/>
      <dgm:t>
        <a:bodyPr/>
        <a:lstStyle/>
        <a:p>
          <a:endParaRPr lang="en-US"/>
        </a:p>
      </dgm:t>
    </dgm:pt>
    <dgm:pt modelId="{C74099F7-5FEE-4581-94E3-BCD404442208}" type="sibTrans" cxnId="{2A0F01B8-A027-41DD-945F-3E1E4D9226E5}">
      <dgm:prSet/>
      <dgm:spPr/>
      <dgm:t>
        <a:bodyPr/>
        <a:lstStyle/>
        <a:p>
          <a:endParaRPr lang="en-US"/>
        </a:p>
      </dgm:t>
    </dgm:pt>
    <dgm:pt modelId="{2C73553E-7A42-448B-98C1-2D78E5907EE3}">
      <dgm:prSet/>
      <dgm:spPr/>
      <dgm:t>
        <a:bodyPr/>
        <a:lstStyle/>
        <a:p>
          <a:r>
            <a:rPr lang="en-US" dirty="0"/>
            <a:t>Preparation of the third presentation</a:t>
          </a:r>
        </a:p>
      </dgm:t>
    </dgm:pt>
    <dgm:pt modelId="{80CD3648-2449-4D50-B8CF-358EFC0084A8}" type="parTrans" cxnId="{81BF3522-00DC-47AC-BC04-C56EA11F82DF}">
      <dgm:prSet/>
      <dgm:spPr/>
      <dgm:t>
        <a:bodyPr/>
        <a:lstStyle/>
        <a:p>
          <a:endParaRPr lang="en-US"/>
        </a:p>
      </dgm:t>
    </dgm:pt>
    <dgm:pt modelId="{AACB5E22-9BE4-46BC-B42C-D868F0B573E7}" type="sibTrans" cxnId="{81BF3522-00DC-47AC-BC04-C56EA11F82DF}">
      <dgm:prSet/>
      <dgm:spPr/>
      <dgm:t>
        <a:bodyPr/>
        <a:lstStyle/>
        <a:p>
          <a:endParaRPr lang="en-US"/>
        </a:p>
      </dgm:t>
    </dgm:pt>
    <dgm:pt modelId="{CF2C2B5C-5631-4A9C-9EA4-26D69FC23A35}">
      <dgm:prSet/>
      <dgm:spPr/>
      <dgm:t>
        <a:bodyPr/>
        <a:lstStyle/>
        <a:p>
          <a:r>
            <a:rPr lang="en-US" b="0" i="0" u="none" dirty="0"/>
            <a:t>Working on the </a:t>
          </a:r>
          <a:r>
            <a:rPr lang="en-US" dirty="0"/>
            <a:t>thesis’s final section</a:t>
          </a:r>
        </a:p>
      </dgm:t>
    </dgm:pt>
    <dgm:pt modelId="{53BC4479-7840-4F4D-BCD5-0622F1B1B2EC}" type="parTrans" cxnId="{B6A0562D-9C2D-4F0E-9CAE-AE8CC273A86F}">
      <dgm:prSet/>
      <dgm:spPr/>
      <dgm:t>
        <a:bodyPr/>
        <a:lstStyle/>
        <a:p>
          <a:endParaRPr lang="en-US"/>
        </a:p>
      </dgm:t>
    </dgm:pt>
    <dgm:pt modelId="{6AFED5B8-ACBD-4E5D-BE79-E54030037567}" type="sibTrans" cxnId="{B6A0562D-9C2D-4F0E-9CAE-AE8CC273A86F}">
      <dgm:prSet/>
      <dgm:spPr/>
      <dgm:t>
        <a:bodyPr/>
        <a:lstStyle/>
        <a:p>
          <a:endParaRPr lang="en-US"/>
        </a:p>
      </dgm:t>
    </dgm:pt>
    <dgm:pt modelId="{EFD47265-1F64-413E-8147-65EF83C20926}">
      <dgm:prSet/>
      <dgm:spPr/>
      <dgm:t>
        <a:bodyPr/>
        <a:lstStyle/>
        <a:p>
          <a:r>
            <a:rPr lang="en-US" dirty="0"/>
            <a:t>Preparation of the final presentation</a:t>
          </a:r>
        </a:p>
      </dgm:t>
    </dgm:pt>
    <dgm:pt modelId="{67505FA9-FF7D-4D88-8E1C-C70C2B568D02}" type="parTrans" cxnId="{29F59759-A986-403C-9A7A-6D06834FA65D}">
      <dgm:prSet/>
      <dgm:spPr/>
      <dgm:t>
        <a:bodyPr/>
        <a:lstStyle/>
        <a:p>
          <a:endParaRPr lang="en-US"/>
        </a:p>
      </dgm:t>
    </dgm:pt>
    <dgm:pt modelId="{311707F5-95D5-478B-9983-A7E6A924AC11}" type="sibTrans" cxnId="{29F59759-A986-403C-9A7A-6D06834FA65D}">
      <dgm:prSet/>
      <dgm:spPr/>
      <dgm:t>
        <a:bodyPr/>
        <a:lstStyle/>
        <a:p>
          <a:endParaRPr lang="en-US"/>
        </a:p>
      </dgm:t>
    </dgm:pt>
    <dgm:pt modelId="{6BF30D42-6AF2-454E-B529-AE730EB82BD8}">
      <dgm:prSet phldrT="[Text]"/>
      <dgm:spPr/>
      <dgm:t>
        <a:bodyPr/>
        <a:lstStyle/>
        <a:p>
          <a:r>
            <a:rPr lang="en-US" dirty="0"/>
            <a:t>Radar Cross Section (RCS) for planar surface</a:t>
          </a:r>
        </a:p>
      </dgm:t>
    </dgm:pt>
    <dgm:pt modelId="{D3802234-6CEB-4259-8B1D-9B72D3E0A555}" type="parTrans" cxnId="{2B2D2F8B-0A0D-445C-B5A0-3F69FDE52E33}">
      <dgm:prSet/>
      <dgm:spPr/>
      <dgm:t>
        <a:bodyPr/>
        <a:lstStyle/>
        <a:p>
          <a:endParaRPr lang="en-US"/>
        </a:p>
      </dgm:t>
    </dgm:pt>
    <dgm:pt modelId="{28170848-6EC9-4729-968B-A49CCF4A03EB}" type="sibTrans" cxnId="{2B2D2F8B-0A0D-445C-B5A0-3F69FDE52E33}">
      <dgm:prSet/>
      <dgm:spPr/>
      <dgm:t>
        <a:bodyPr/>
        <a:lstStyle/>
        <a:p>
          <a:endParaRPr lang="en-US"/>
        </a:p>
      </dgm:t>
    </dgm:pt>
    <dgm:pt modelId="{A7517E78-D1DA-4172-9B0C-275BF00F81D9}">
      <dgm:prSet/>
      <dgm:spPr/>
      <dgm:t>
        <a:bodyPr/>
        <a:lstStyle/>
        <a:p>
          <a:r>
            <a:rPr lang="en-US" dirty="0"/>
            <a:t>Comparing analytical and Ansys simulation</a:t>
          </a:r>
        </a:p>
      </dgm:t>
    </dgm:pt>
    <dgm:pt modelId="{2F397158-BD86-4521-AD23-141E29CF49B5}" type="parTrans" cxnId="{0B161EC6-19CF-4B46-90E4-60607EE220A4}">
      <dgm:prSet/>
      <dgm:spPr/>
      <dgm:t>
        <a:bodyPr/>
        <a:lstStyle/>
        <a:p>
          <a:endParaRPr lang="en-US"/>
        </a:p>
      </dgm:t>
    </dgm:pt>
    <dgm:pt modelId="{737059DF-A425-4D6D-A2B5-BC03086FA064}" type="sibTrans" cxnId="{0B161EC6-19CF-4B46-90E4-60607EE220A4}">
      <dgm:prSet/>
      <dgm:spPr/>
      <dgm:t>
        <a:bodyPr/>
        <a:lstStyle/>
        <a:p>
          <a:endParaRPr lang="en-US"/>
        </a:p>
      </dgm:t>
    </dgm:pt>
    <dgm:pt modelId="{2740C1DF-E780-4F61-8972-BB639A501390}">
      <dgm:prSet/>
      <dgm:spPr/>
      <dgm:t>
        <a:bodyPr/>
        <a:lstStyle/>
        <a:p>
          <a:r>
            <a:rPr lang="en-US" dirty="0"/>
            <a:t>Tuning of analytical model</a:t>
          </a:r>
        </a:p>
      </dgm:t>
    </dgm:pt>
    <dgm:pt modelId="{95C1BFE5-6A6E-4C5E-BBBE-FF1125BDD5A5}" type="parTrans" cxnId="{1F611E30-3EB9-4A4B-BBAD-0B750979A824}">
      <dgm:prSet/>
      <dgm:spPr/>
      <dgm:t>
        <a:bodyPr/>
        <a:lstStyle/>
        <a:p>
          <a:endParaRPr lang="en-US"/>
        </a:p>
      </dgm:t>
    </dgm:pt>
    <dgm:pt modelId="{2FAFD1AF-84C8-4BC7-9A3D-60E41C9F1AD6}" type="sibTrans" cxnId="{1F611E30-3EB9-4A4B-BBAD-0B750979A824}">
      <dgm:prSet/>
      <dgm:spPr/>
      <dgm:t>
        <a:bodyPr/>
        <a:lstStyle/>
        <a:p>
          <a:endParaRPr lang="en-US"/>
        </a:p>
      </dgm:t>
    </dgm:pt>
    <dgm:pt modelId="{74A7889B-4545-433D-8AC2-91D04B85182D}" type="pres">
      <dgm:prSet presAssocID="{7A1189A7-E658-472D-88B3-8995C3F0F598}" presName="linearFlow" presStyleCnt="0">
        <dgm:presLayoutVars>
          <dgm:dir/>
          <dgm:animLvl val="lvl"/>
          <dgm:resizeHandles val="exact"/>
        </dgm:presLayoutVars>
      </dgm:prSet>
      <dgm:spPr/>
    </dgm:pt>
    <dgm:pt modelId="{911FB366-6396-4622-86E0-D55A45D2E674}" type="pres">
      <dgm:prSet presAssocID="{E27BDA7D-0750-4083-90A0-D0D02CCD30E3}" presName="composite" presStyleCnt="0"/>
      <dgm:spPr/>
    </dgm:pt>
    <dgm:pt modelId="{8641A464-8CD1-4137-A433-58D1D8839B11}" type="pres">
      <dgm:prSet presAssocID="{E27BDA7D-0750-4083-90A0-D0D02CCD30E3}" presName="parTx" presStyleLbl="node1" presStyleIdx="0" presStyleCnt="4">
        <dgm:presLayoutVars>
          <dgm:chMax val="0"/>
          <dgm:chPref val="0"/>
          <dgm:bulletEnabled val="1"/>
        </dgm:presLayoutVars>
      </dgm:prSet>
      <dgm:spPr/>
    </dgm:pt>
    <dgm:pt modelId="{51062376-00E6-4186-8ED8-750832919EE1}" type="pres">
      <dgm:prSet presAssocID="{E27BDA7D-0750-4083-90A0-D0D02CCD30E3}" presName="parSh" presStyleLbl="node1" presStyleIdx="0" presStyleCnt="4" custScaleX="110821" custScaleY="178159"/>
      <dgm:spPr/>
    </dgm:pt>
    <dgm:pt modelId="{DCE55097-E06C-4020-A84A-E1F3E25DAB7F}" type="pres">
      <dgm:prSet presAssocID="{E27BDA7D-0750-4083-90A0-D0D02CCD30E3}" presName="desTx" presStyleLbl="fgAcc1" presStyleIdx="0" presStyleCnt="4" custLinFactNeighborX="0" custLinFactNeighborY="211">
        <dgm:presLayoutVars>
          <dgm:bulletEnabled val="1"/>
        </dgm:presLayoutVars>
      </dgm:prSet>
      <dgm:spPr/>
    </dgm:pt>
    <dgm:pt modelId="{A5FF301D-DF26-4E52-8808-15ED1584AF18}" type="pres">
      <dgm:prSet presAssocID="{72F0D0DA-2551-41D1-BDDA-F71D76E5A99B}" presName="sibTrans" presStyleLbl="sibTrans2D1" presStyleIdx="0" presStyleCnt="3"/>
      <dgm:spPr/>
    </dgm:pt>
    <dgm:pt modelId="{D693DBC2-CBF5-427D-AD0A-81D639B8EF91}" type="pres">
      <dgm:prSet presAssocID="{72F0D0DA-2551-41D1-BDDA-F71D76E5A99B}" presName="connTx" presStyleLbl="sibTrans2D1" presStyleIdx="0" presStyleCnt="3"/>
      <dgm:spPr/>
    </dgm:pt>
    <dgm:pt modelId="{14094319-66F3-4A3F-96B1-7C74F779C66E}" type="pres">
      <dgm:prSet presAssocID="{3FB41C76-3C79-4DC6-98F6-B46BC9DD1B42}" presName="composite" presStyleCnt="0"/>
      <dgm:spPr/>
    </dgm:pt>
    <dgm:pt modelId="{D064733A-56F3-4813-A583-3697C1E1716D}" type="pres">
      <dgm:prSet presAssocID="{3FB41C76-3C79-4DC6-98F6-B46BC9DD1B42}" presName="parTx" presStyleLbl="node1" presStyleIdx="0" presStyleCnt="4">
        <dgm:presLayoutVars>
          <dgm:chMax val="0"/>
          <dgm:chPref val="0"/>
          <dgm:bulletEnabled val="1"/>
        </dgm:presLayoutVars>
      </dgm:prSet>
      <dgm:spPr/>
    </dgm:pt>
    <dgm:pt modelId="{9C16FB06-BC39-424B-8E2D-612B7B454989}" type="pres">
      <dgm:prSet presAssocID="{3FB41C76-3C79-4DC6-98F6-B46BC9DD1B42}" presName="parSh" presStyleLbl="node1" presStyleIdx="1" presStyleCnt="4" custLinFactNeighborX="344" custLinFactNeighborY="-3123"/>
      <dgm:spPr/>
    </dgm:pt>
    <dgm:pt modelId="{AE19DAC2-1ACB-4582-A783-AC6F3C7CB83A}" type="pres">
      <dgm:prSet presAssocID="{3FB41C76-3C79-4DC6-98F6-B46BC9DD1B42}" presName="desTx" presStyleLbl="fgAcc1" presStyleIdx="1" presStyleCnt="4">
        <dgm:presLayoutVars>
          <dgm:bulletEnabled val="1"/>
        </dgm:presLayoutVars>
      </dgm:prSet>
      <dgm:spPr/>
    </dgm:pt>
    <dgm:pt modelId="{B1CA651D-2674-461A-8923-229041834711}" type="pres">
      <dgm:prSet presAssocID="{644DBBF1-BEC4-4792-9696-2F9C40DFAC3B}" presName="sibTrans" presStyleLbl="sibTrans2D1" presStyleIdx="1" presStyleCnt="3"/>
      <dgm:spPr/>
    </dgm:pt>
    <dgm:pt modelId="{1E5DC4A1-FBF1-40F8-A4C6-111B19BBE06A}" type="pres">
      <dgm:prSet presAssocID="{644DBBF1-BEC4-4792-9696-2F9C40DFAC3B}" presName="connTx" presStyleLbl="sibTrans2D1" presStyleIdx="1" presStyleCnt="3"/>
      <dgm:spPr/>
    </dgm:pt>
    <dgm:pt modelId="{04DD0A79-B25B-48BB-9653-D0CCE182B93B}" type="pres">
      <dgm:prSet presAssocID="{62D01F1F-D9A5-4A35-B60D-FF2A4745A729}" presName="composite" presStyleCnt="0"/>
      <dgm:spPr/>
    </dgm:pt>
    <dgm:pt modelId="{EC29BC80-524D-409D-82D3-6CE886ECD8F6}" type="pres">
      <dgm:prSet presAssocID="{62D01F1F-D9A5-4A35-B60D-FF2A4745A729}" presName="parTx" presStyleLbl="node1" presStyleIdx="1" presStyleCnt="4">
        <dgm:presLayoutVars>
          <dgm:chMax val="0"/>
          <dgm:chPref val="0"/>
          <dgm:bulletEnabled val="1"/>
        </dgm:presLayoutVars>
      </dgm:prSet>
      <dgm:spPr/>
    </dgm:pt>
    <dgm:pt modelId="{12EC02C1-F272-48BE-8CD5-1B4EEF181648}" type="pres">
      <dgm:prSet presAssocID="{62D01F1F-D9A5-4A35-B60D-FF2A4745A729}" presName="parSh" presStyleLbl="node1" presStyleIdx="2" presStyleCnt="4"/>
      <dgm:spPr/>
    </dgm:pt>
    <dgm:pt modelId="{9DE3A5A8-EF8C-4D61-A2E0-1E8C333A71CD}" type="pres">
      <dgm:prSet presAssocID="{62D01F1F-D9A5-4A35-B60D-FF2A4745A729}" presName="desTx" presStyleLbl="fgAcc1" presStyleIdx="2" presStyleCnt="4">
        <dgm:presLayoutVars>
          <dgm:bulletEnabled val="1"/>
        </dgm:presLayoutVars>
      </dgm:prSet>
      <dgm:spPr/>
    </dgm:pt>
    <dgm:pt modelId="{08A504AF-1641-4A2D-9B96-A3AD68C77EEC}" type="pres">
      <dgm:prSet presAssocID="{8746DAC8-8CAF-4B29-AB84-F31F7DE7318D}" presName="sibTrans" presStyleLbl="sibTrans2D1" presStyleIdx="2" presStyleCnt="3"/>
      <dgm:spPr/>
    </dgm:pt>
    <dgm:pt modelId="{203A509D-217E-4D98-8004-883A98F2BDF1}" type="pres">
      <dgm:prSet presAssocID="{8746DAC8-8CAF-4B29-AB84-F31F7DE7318D}" presName="connTx" presStyleLbl="sibTrans2D1" presStyleIdx="2" presStyleCnt="3"/>
      <dgm:spPr/>
    </dgm:pt>
    <dgm:pt modelId="{2643A8A6-93BF-48EE-AF90-5D5BEDFD5B53}" type="pres">
      <dgm:prSet presAssocID="{7207711F-EB9C-4287-9EAF-8C36667B6B45}" presName="composite" presStyleCnt="0"/>
      <dgm:spPr/>
    </dgm:pt>
    <dgm:pt modelId="{57CBC78E-A799-4652-9437-F436B20D18E0}" type="pres">
      <dgm:prSet presAssocID="{7207711F-EB9C-4287-9EAF-8C36667B6B45}" presName="parTx" presStyleLbl="node1" presStyleIdx="2" presStyleCnt="4">
        <dgm:presLayoutVars>
          <dgm:chMax val="0"/>
          <dgm:chPref val="0"/>
          <dgm:bulletEnabled val="1"/>
        </dgm:presLayoutVars>
      </dgm:prSet>
      <dgm:spPr/>
    </dgm:pt>
    <dgm:pt modelId="{29016877-437A-4ABC-B3DA-811F9745B97B}" type="pres">
      <dgm:prSet presAssocID="{7207711F-EB9C-4287-9EAF-8C36667B6B45}" presName="parSh" presStyleLbl="node1" presStyleIdx="3" presStyleCnt="4" custLinFactNeighborX="-1180" custLinFactNeighborY="-6720"/>
      <dgm:spPr/>
    </dgm:pt>
    <dgm:pt modelId="{0D993425-7412-4AE5-98A3-6BE9CA166FED}" type="pres">
      <dgm:prSet presAssocID="{7207711F-EB9C-4287-9EAF-8C36667B6B45}" presName="desTx" presStyleLbl="fgAcc1" presStyleIdx="3" presStyleCnt="4">
        <dgm:presLayoutVars>
          <dgm:bulletEnabled val="1"/>
        </dgm:presLayoutVars>
      </dgm:prSet>
      <dgm:spPr/>
    </dgm:pt>
  </dgm:ptLst>
  <dgm:cxnLst>
    <dgm:cxn modelId="{45B7FB01-D05B-4E60-B19D-59A2A985AEC5}" srcId="{3FB41C76-3C79-4DC6-98F6-B46BC9DD1B42}" destId="{5A36B5FE-9011-44EF-8D14-C85FE4020262}" srcOrd="3" destOrd="0" parTransId="{1FF9AEDE-B194-4DF9-B9D5-C292160E5CFF}" sibTransId="{F7EBC59C-108F-4635-83F4-75FEB4FBB90D}"/>
    <dgm:cxn modelId="{FBAFCB03-0950-4995-A9D1-407A7563A8C6}" type="presOf" srcId="{2C73553E-7A42-448B-98C1-2D78E5907EE3}" destId="{9DE3A5A8-EF8C-4D61-A2E0-1E8C333A71CD}" srcOrd="0" destOrd="4" presId="urn:microsoft.com/office/officeart/2005/8/layout/process3"/>
    <dgm:cxn modelId="{36FC3E09-64E3-43A3-86C9-1F7AADCAF7C8}" type="presOf" srcId="{7207711F-EB9C-4287-9EAF-8C36667B6B45}" destId="{57CBC78E-A799-4652-9437-F436B20D18E0}" srcOrd="0" destOrd="0" presId="urn:microsoft.com/office/officeart/2005/8/layout/process3"/>
    <dgm:cxn modelId="{3F4A0B0E-E468-4DCD-B7AE-7B852E3B796D}" type="presOf" srcId="{A97520F5-95AE-4E55-A60B-088BD0490D2E}" destId="{0D993425-7412-4AE5-98A3-6BE9CA166FED}" srcOrd="0" destOrd="0" presId="urn:microsoft.com/office/officeart/2005/8/layout/process3"/>
    <dgm:cxn modelId="{118E0E14-F0E0-420D-9487-CD852CFA62CE}" srcId="{7A1189A7-E658-472D-88B3-8995C3F0F598}" destId="{E27BDA7D-0750-4083-90A0-D0D02CCD30E3}" srcOrd="0" destOrd="0" parTransId="{27E07CA4-6632-4486-BF98-F47279E3C5DD}" sibTransId="{72F0D0DA-2551-41D1-BDDA-F71D76E5A99B}"/>
    <dgm:cxn modelId="{C39C4015-4C0D-4139-8DC7-7CC180CDB863}" type="presOf" srcId="{644DBBF1-BEC4-4792-9696-2F9C40DFAC3B}" destId="{B1CA651D-2674-461A-8923-229041834711}" srcOrd="0" destOrd="0" presId="urn:microsoft.com/office/officeart/2005/8/layout/process3"/>
    <dgm:cxn modelId="{B9128217-0831-485C-8004-F0AC42926CE3}" type="presOf" srcId="{72F0D0DA-2551-41D1-BDDA-F71D76E5A99B}" destId="{D693DBC2-CBF5-427D-AD0A-81D639B8EF91}" srcOrd="1" destOrd="0" presId="urn:microsoft.com/office/officeart/2005/8/layout/process3"/>
    <dgm:cxn modelId="{25EFBC17-48BA-46D7-AE15-80729DEB8B4D}" type="presOf" srcId="{6BF30D42-6AF2-454E-B529-AE730EB82BD8}" destId="{DCE55097-E06C-4020-A84A-E1F3E25DAB7F}" srcOrd="0" destOrd="4" presId="urn:microsoft.com/office/officeart/2005/8/layout/process3"/>
    <dgm:cxn modelId="{4AC0AF19-DF9A-473F-9127-44C92BF6EB5F}" type="presOf" srcId="{A7517E78-D1DA-4172-9B0C-275BF00F81D9}" destId="{AE19DAC2-1ACB-4582-A783-AC6F3C7CB83A}" srcOrd="0" destOrd="2" presId="urn:microsoft.com/office/officeart/2005/8/layout/process3"/>
    <dgm:cxn modelId="{61D7F61E-AADF-43B5-8430-50AFF56DC21B}" type="presOf" srcId="{C6A0D518-7856-483D-B47B-5EFEEF195471}" destId="{DCE55097-E06C-4020-A84A-E1F3E25DAB7F}" srcOrd="0" destOrd="2" presId="urn:microsoft.com/office/officeart/2005/8/layout/process3"/>
    <dgm:cxn modelId="{81BF3522-00DC-47AC-BC04-C56EA11F82DF}" srcId="{62D01F1F-D9A5-4A35-B60D-FF2A4745A729}" destId="{2C73553E-7A42-448B-98C1-2D78E5907EE3}" srcOrd="4" destOrd="0" parTransId="{80CD3648-2449-4D50-B8CF-358EFC0084A8}" sibTransId="{AACB5E22-9BE4-46BC-B42C-D868F0B573E7}"/>
    <dgm:cxn modelId="{49C42E2B-C45A-4F08-92B6-6AEE157D42EA}" type="presOf" srcId="{F370590B-DCC1-498C-9153-8762BD5C6059}" destId="{DCE55097-E06C-4020-A84A-E1F3E25DAB7F}" srcOrd="0" destOrd="5" presId="urn:microsoft.com/office/officeart/2005/8/layout/process3"/>
    <dgm:cxn modelId="{B6A0562D-9C2D-4F0E-9CAE-AE8CC273A86F}" srcId="{7207711F-EB9C-4287-9EAF-8C36667B6B45}" destId="{CF2C2B5C-5631-4A9C-9EA4-26D69FC23A35}" srcOrd="1" destOrd="0" parTransId="{53BC4479-7840-4F4D-BCD5-0622F1B1B2EC}" sibTransId="{6AFED5B8-ACBD-4E5D-BE79-E54030037567}"/>
    <dgm:cxn modelId="{1F611E30-3EB9-4A4B-BBAD-0B750979A824}" srcId="{62D01F1F-D9A5-4A35-B60D-FF2A4745A729}" destId="{2740C1DF-E780-4F61-8972-BB639A501390}" srcOrd="2" destOrd="0" parTransId="{95C1BFE5-6A6E-4C5E-BBBE-FF1125BDD5A5}" sibTransId="{2FAFD1AF-84C8-4BC7-9A3D-60E41C9F1AD6}"/>
    <dgm:cxn modelId="{693F3431-1800-48FB-BB8B-4CDEB36CBBCF}" type="presOf" srcId="{8746DAC8-8CAF-4B29-AB84-F31F7DE7318D}" destId="{08A504AF-1641-4A2D-9B96-A3AD68C77EEC}" srcOrd="0" destOrd="0" presId="urn:microsoft.com/office/officeart/2005/8/layout/process3"/>
    <dgm:cxn modelId="{3546A43E-D400-4BE2-8E59-7828BC8ED2AC}" type="presOf" srcId="{2740C1DF-E780-4F61-8972-BB639A501390}" destId="{9DE3A5A8-EF8C-4D61-A2E0-1E8C333A71CD}" srcOrd="0" destOrd="2" presId="urn:microsoft.com/office/officeart/2005/8/layout/process3"/>
    <dgm:cxn modelId="{62DFD73E-2EE5-43D4-BA38-80A37C3CE32A}" type="presOf" srcId="{62D01F1F-D9A5-4A35-B60D-FF2A4745A729}" destId="{12EC02C1-F272-48BE-8CD5-1B4EEF181648}" srcOrd="1" destOrd="0" presId="urn:microsoft.com/office/officeart/2005/8/layout/process3"/>
    <dgm:cxn modelId="{5C06BF5D-BAD5-482B-B2E3-BDFD9D98C3B7}" type="presOf" srcId="{644DBBF1-BEC4-4792-9696-2F9C40DFAC3B}" destId="{1E5DC4A1-FBF1-40F8-A4C6-111B19BBE06A}" srcOrd="1" destOrd="0" presId="urn:microsoft.com/office/officeart/2005/8/layout/process3"/>
    <dgm:cxn modelId="{A546FF60-2105-4005-8ED0-94CB82314112}" srcId="{7A1189A7-E658-472D-88B3-8995C3F0F598}" destId="{62D01F1F-D9A5-4A35-B60D-FF2A4745A729}" srcOrd="2" destOrd="0" parTransId="{DF67DE6A-FBA8-4B02-93B5-0E63D2044629}" sibTransId="{8746DAC8-8CAF-4B29-AB84-F31F7DE7318D}"/>
    <dgm:cxn modelId="{363B9363-B635-4CA5-8FE4-CDB72E1425EE}" type="presOf" srcId="{49DDB158-6AC3-4EA4-A02C-2EC797B07BBB}" destId="{9DE3A5A8-EF8C-4D61-A2E0-1E8C333A71CD}" srcOrd="0" destOrd="0" presId="urn:microsoft.com/office/officeart/2005/8/layout/process3"/>
    <dgm:cxn modelId="{83203A48-B1E4-4A5D-8062-102AFD38E46F}" srcId="{7207711F-EB9C-4287-9EAF-8C36667B6B45}" destId="{A97520F5-95AE-4E55-A60B-088BD0490D2E}" srcOrd="0" destOrd="0" parTransId="{092C3B49-A44A-4946-BC3D-E1C6C582E890}" sibTransId="{B2488C82-7588-4D26-B409-0CC58C714FC6}"/>
    <dgm:cxn modelId="{2EA9794D-DCAB-46E7-9B5C-2DFEF2098DC4}" srcId="{62D01F1F-D9A5-4A35-B60D-FF2A4745A729}" destId="{FBC9AC08-EE79-4AD5-A0C7-699D99AC1CEB}" srcOrd="1" destOrd="0" parTransId="{7579F3F0-A6DB-4EE0-991C-9485B89313E4}" sibTransId="{B2153678-4EDC-407D-91B2-14A30789DFE8}"/>
    <dgm:cxn modelId="{8534B06D-6A8C-464A-AFDC-508361FB264F}" type="presOf" srcId="{72F0D0DA-2551-41D1-BDDA-F71D76E5A99B}" destId="{A5FF301D-DF26-4E52-8808-15ED1584AF18}" srcOrd="0" destOrd="0" presId="urn:microsoft.com/office/officeart/2005/8/layout/process3"/>
    <dgm:cxn modelId="{96BAEA70-A301-4580-9C79-C0F64DAE54A6}" srcId="{3FB41C76-3C79-4DC6-98F6-B46BC9DD1B42}" destId="{CD4657E7-DB2E-4811-9377-B103622868C8}" srcOrd="0" destOrd="0" parTransId="{974BBAA9-E64F-49FD-A5CE-B2844D7E123F}" sibTransId="{26CA055E-3802-4DB5-8E86-DC909ECC78D1}"/>
    <dgm:cxn modelId="{113AA572-8DC6-4676-84C4-76C6961EE798}" type="presOf" srcId="{D5B9C56E-0440-4599-85B9-676DE16909B0}" destId="{DCE55097-E06C-4020-A84A-E1F3E25DAB7F}" srcOrd="0" destOrd="1" presId="urn:microsoft.com/office/officeart/2005/8/layout/process3"/>
    <dgm:cxn modelId="{8472DE52-D894-458F-ACD9-D4BBDE6916A9}" srcId="{E27BDA7D-0750-4083-90A0-D0D02CCD30E3}" destId="{F370590B-DCC1-498C-9153-8762BD5C6059}" srcOrd="5" destOrd="0" parTransId="{A0BCE7E2-9511-452A-9C8A-7C5D38200AA6}" sibTransId="{27A5CC97-DF2E-434C-9C15-D43FBF6AADCD}"/>
    <dgm:cxn modelId="{2FD30753-843E-41DD-9079-58E14627E026}" srcId="{62D01F1F-D9A5-4A35-B60D-FF2A4745A729}" destId="{49DDB158-6AC3-4EA4-A02C-2EC797B07BBB}" srcOrd="0" destOrd="0" parTransId="{846524AE-7FAB-490E-AF20-7CADB205A7FD}" sibTransId="{FBFBE359-D7DC-4E2D-9B94-EF505C6C0DF8}"/>
    <dgm:cxn modelId="{8A328574-FE12-472B-B8DC-DC3D3A8B5CAE}" type="presOf" srcId="{3FB41C76-3C79-4DC6-98F6-B46BC9DD1B42}" destId="{9C16FB06-BC39-424B-8E2D-612B7B454989}" srcOrd="1" destOrd="0" presId="urn:microsoft.com/office/officeart/2005/8/layout/process3"/>
    <dgm:cxn modelId="{DEBB8B75-8EAC-4B9B-8ED7-CF799739970E}" type="presOf" srcId="{EFD47265-1F64-413E-8147-65EF83C20926}" destId="{0D993425-7412-4AE5-98A3-6BE9CA166FED}" srcOrd="0" destOrd="2" presId="urn:microsoft.com/office/officeart/2005/8/layout/process3"/>
    <dgm:cxn modelId="{8ACE6377-D767-4410-ADC6-DCD5EE1DD5F0}" type="presOf" srcId="{3FB41C76-3C79-4DC6-98F6-B46BC9DD1B42}" destId="{D064733A-56F3-4813-A583-3697C1E1716D}" srcOrd="0" destOrd="0" presId="urn:microsoft.com/office/officeart/2005/8/layout/process3"/>
    <dgm:cxn modelId="{29F59759-A986-403C-9A7A-6D06834FA65D}" srcId="{7207711F-EB9C-4287-9EAF-8C36667B6B45}" destId="{EFD47265-1F64-413E-8147-65EF83C20926}" srcOrd="2" destOrd="0" parTransId="{67505FA9-FF7D-4D88-8E1C-C70C2B568D02}" sibTransId="{311707F5-95D5-478B-9983-A7E6A924AC11}"/>
    <dgm:cxn modelId="{2264A67F-048E-4153-BEA7-5CD34310989C}" type="presOf" srcId="{CD4657E7-DB2E-4811-9377-B103622868C8}" destId="{AE19DAC2-1ACB-4582-A783-AC6F3C7CB83A}" srcOrd="0" destOrd="0" presId="urn:microsoft.com/office/officeart/2005/8/layout/process3"/>
    <dgm:cxn modelId="{9EDDCF81-F5A0-4BB6-BADF-DE4D2FBD8BC6}" type="presOf" srcId="{D7C5150B-FCA3-45CD-AFF9-258A1F1467D8}" destId="{AE19DAC2-1ACB-4582-A783-AC6F3C7CB83A}" srcOrd="0" destOrd="1" presId="urn:microsoft.com/office/officeart/2005/8/layout/process3"/>
    <dgm:cxn modelId="{2B2D2F8B-0A0D-445C-B5A0-3F69FDE52E33}" srcId="{E27BDA7D-0750-4083-90A0-D0D02CCD30E3}" destId="{6BF30D42-6AF2-454E-B529-AE730EB82BD8}" srcOrd="4" destOrd="0" parTransId="{D3802234-6CEB-4259-8B1D-9B72D3E0A555}" sibTransId="{28170848-6EC9-4729-968B-A49CCF4A03EB}"/>
    <dgm:cxn modelId="{924A2592-793F-42C8-A8EA-482A605C6AE9}" type="presOf" srcId="{FBC9AC08-EE79-4AD5-A0C7-699D99AC1CEB}" destId="{9DE3A5A8-EF8C-4D61-A2E0-1E8C333A71CD}" srcOrd="0" destOrd="1" presId="urn:microsoft.com/office/officeart/2005/8/layout/process3"/>
    <dgm:cxn modelId="{E3937593-BE07-4D5F-9B16-DF84653B1B10}" type="presOf" srcId="{7A1189A7-E658-472D-88B3-8995C3F0F598}" destId="{74A7889B-4545-433D-8AC2-91D04B85182D}" srcOrd="0" destOrd="0" presId="urn:microsoft.com/office/officeart/2005/8/layout/process3"/>
    <dgm:cxn modelId="{9ED505A2-6CC6-4C02-8E34-47AA606FC6A9}" srcId="{3FB41C76-3C79-4DC6-98F6-B46BC9DD1B42}" destId="{3549A98E-2094-44CF-8453-5BC4EE32630D}" srcOrd="4" destOrd="0" parTransId="{C582EF92-2EC4-4042-B0E2-5F4C56473656}" sibTransId="{C746CCAF-F182-4096-B4F7-2FBDE4452CCE}"/>
    <dgm:cxn modelId="{FB9B4FA3-A0C4-4626-ADDA-A24D99B9CBEB}" type="presOf" srcId="{E27BDA7D-0750-4083-90A0-D0D02CCD30E3}" destId="{8641A464-8CD1-4137-A433-58D1D8839B11}" srcOrd="0" destOrd="0" presId="urn:microsoft.com/office/officeart/2005/8/layout/process3"/>
    <dgm:cxn modelId="{6DBE97A5-0246-439F-AC92-AC0C35E56105}" srcId="{E27BDA7D-0750-4083-90A0-D0D02CCD30E3}" destId="{D5B9C56E-0440-4599-85B9-676DE16909B0}" srcOrd="1" destOrd="0" parTransId="{267A7358-FF78-4447-92D5-E823F8BD6E53}" sibTransId="{355FBE6A-BD6F-42FB-9601-93EB97F47AD7}"/>
    <dgm:cxn modelId="{995CA7A9-651B-4853-886C-A8EBDB208248}" srcId="{7A1189A7-E658-472D-88B3-8995C3F0F598}" destId="{3FB41C76-3C79-4DC6-98F6-B46BC9DD1B42}" srcOrd="1" destOrd="0" parTransId="{4CBD5D69-439A-455B-BCBC-4DC36D90F929}" sibTransId="{644DBBF1-BEC4-4792-9696-2F9C40DFAC3B}"/>
    <dgm:cxn modelId="{6FCB90B4-5414-4646-9890-75963ABCD64F}" type="presOf" srcId="{058621C3-9E43-4194-93F9-FB5D0896F65F}" destId="{DCE55097-E06C-4020-A84A-E1F3E25DAB7F}" srcOrd="0" destOrd="0" presId="urn:microsoft.com/office/officeart/2005/8/layout/process3"/>
    <dgm:cxn modelId="{36E0E7B4-C343-49C7-A6D8-C270FA4876E5}" type="presOf" srcId="{8746DAC8-8CAF-4B29-AB84-F31F7DE7318D}" destId="{203A509D-217E-4D98-8004-883A98F2BDF1}" srcOrd="1" destOrd="0" presId="urn:microsoft.com/office/officeart/2005/8/layout/process3"/>
    <dgm:cxn modelId="{2A0F01B8-A027-41DD-945F-3E1E4D9226E5}" srcId="{62D01F1F-D9A5-4A35-B60D-FF2A4745A729}" destId="{43F7751F-3B79-47FC-804F-D0D26B18310A}" srcOrd="3" destOrd="0" parTransId="{95AC4B89-1140-49BA-B77E-3D451B3B8F84}" sibTransId="{C74099F7-5FEE-4581-94E3-BCD404442208}"/>
    <dgm:cxn modelId="{B8C520C1-24EA-4AD8-A04F-3A2007AEAB4E}" srcId="{7A1189A7-E658-472D-88B3-8995C3F0F598}" destId="{7207711F-EB9C-4287-9EAF-8C36667B6B45}" srcOrd="3" destOrd="0" parTransId="{BE16A7CA-BA70-4991-91FE-F08849EFBE27}" sibTransId="{FD8BD403-BAB7-4A5E-A668-418623CD3E08}"/>
    <dgm:cxn modelId="{68585AC4-4EDB-4C22-826D-5735A9581063}" type="presOf" srcId="{CF2C2B5C-5631-4A9C-9EA4-26D69FC23A35}" destId="{0D993425-7412-4AE5-98A3-6BE9CA166FED}" srcOrd="0" destOrd="1" presId="urn:microsoft.com/office/officeart/2005/8/layout/process3"/>
    <dgm:cxn modelId="{0B161EC6-19CF-4B46-90E4-60607EE220A4}" srcId="{3FB41C76-3C79-4DC6-98F6-B46BC9DD1B42}" destId="{A7517E78-D1DA-4172-9B0C-275BF00F81D9}" srcOrd="2" destOrd="0" parTransId="{2F397158-BD86-4521-AD23-141E29CF49B5}" sibTransId="{737059DF-A425-4D6D-A2B5-BC03086FA064}"/>
    <dgm:cxn modelId="{EB34A1C9-7954-42BA-8462-CE95F81605D6}" type="presOf" srcId="{43F7751F-3B79-47FC-804F-D0D26B18310A}" destId="{9DE3A5A8-EF8C-4D61-A2E0-1E8C333A71CD}" srcOrd="0" destOrd="3" presId="urn:microsoft.com/office/officeart/2005/8/layout/process3"/>
    <dgm:cxn modelId="{B635D6CA-8858-45BE-BA39-85C0C7AC9E42}" type="presOf" srcId="{3549A98E-2094-44CF-8453-5BC4EE32630D}" destId="{AE19DAC2-1ACB-4582-A783-AC6F3C7CB83A}" srcOrd="0" destOrd="4" presId="urn:microsoft.com/office/officeart/2005/8/layout/process3"/>
    <dgm:cxn modelId="{519D79D1-81DE-4EC0-81BA-55E23C6C9853}" type="presOf" srcId="{5A36B5FE-9011-44EF-8D14-C85FE4020262}" destId="{AE19DAC2-1ACB-4582-A783-AC6F3C7CB83A}" srcOrd="0" destOrd="3" presId="urn:microsoft.com/office/officeart/2005/8/layout/process3"/>
    <dgm:cxn modelId="{862003D3-8641-49A4-88DE-533B547A51EF}" type="presOf" srcId="{FC8D3ACB-1744-40A1-9291-CD04F72FDF99}" destId="{DCE55097-E06C-4020-A84A-E1F3E25DAB7F}" srcOrd="0" destOrd="3" presId="urn:microsoft.com/office/officeart/2005/8/layout/process3"/>
    <dgm:cxn modelId="{033729D3-BF0F-4EF4-8804-5A858C341652}" srcId="{E27BDA7D-0750-4083-90A0-D0D02CCD30E3}" destId="{058621C3-9E43-4194-93F9-FB5D0896F65F}" srcOrd="0" destOrd="0" parTransId="{A003FB58-DD39-403D-AF8F-4D86087E72FB}" sibTransId="{4E135E4D-EE48-4F52-868D-67E26593D6AB}"/>
    <dgm:cxn modelId="{AB6096E1-512E-4E4B-B475-F459B8B0CE02}" type="presOf" srcId="{62D01F1F-D9A5-4A35-B60D-FF2A4745A729}" destId="{EC29BC80-524D-409D-82D3-6CE886ECD8F6}" srcOrd="0" destOrd="0" presId="urn:microsoft.com/office/officeart/2005/8/layout/process3"/>
    <dgm:cxn modelId="{646F28E5-54FD-4B04-84D0-8A9638306DE2}" srcId="{E27BDA7D-0750-4083-90A0-D0D02CCD30E3}" destId="{FC8D3ACB-1744-40A1-9291-CD04F72FDF99}" srcOrd="3" destOrd="0" parTransId="{052DF570-9B42-43FD-AA5F-C1E2DE44EADE}" sibTransId="{38256115-94F5-4CD3-BD0F-79616C0395A0}"/>
    <dgm:cxn modelId="{4E67A0E6-C24F-4390-848F-03F921C8CA44}" type="presOf" srcId="{7207711F-EB9C-4287-9EAF-8C36667B6B45}" destId="{29016877-437A-4ABC-B3DA-811F9745B97B}" srcOrd="1" destOrd="0" presId="urn:microsoft.com/office/officeart/2005/8/layout/process3"/>
    <dgm:cxn modelId="{C19D9AE8-E726-422F-921A-4C28C7AFF4AA}" srcId="{E27BDA7D-0750-4083-90A0-D0D02CCD30E3}" destId="{C6A0D518-7856-483D-B47B-5EFEEF195471}" srcOrd="2" destOrd="0" parTransId="{7B97BE7D-02E4-4D28-AC4D-4847D139AE43}" sibTransId="{72ADA3BB-63DE-4A66-81D8-873E30DDB632}"/>
    <dgm:cxn modelId="{2D15BFE9-317B-4009-803A-C0ABC4D72CD8}" srcId="{3FB41C76-3C79-4DC6-98F6-B46BC9DD1B42}" destId="{D7C5150B-FCA3-45CD-AFF9-258A1F1467D8}" srcOrd="1" destOrd="0" parTransId="{91505F2F-F9E4-44A9-8DE6-48B39A5CFB49}" sibTransId="{3CC3E4A3-286A-4E36-8D22-664141E01F3C}"/>
    <dgm:cxn modelId="{DA59E7F2-96A6-4FB8-BAA9-1347C6B7B235}" type="presOf" srcId="{E27BDA7D-0750-4083-90A0-D0D02CCD30E3}" destId="{51062376-00E6-4186-8ED8-750832919EE1}" srcOrd="1" destOrd="0" presId="urn:microsoft.com/office/officeart/2005/8/layout/process3"/>
    <dgm:cxn modelId="{14718D10-1980-4F0B-8274-3EB2DE3771CB}" type="presParOf" srcId="{74A7889B-4545-433D-8AC2-91D04B85182D}" destId="{911FB366-6396-4622-86E0-D55A45D2E674}" srcOrd="0" destOrd="0" presId="urn:microsoft.com/office/officeart/2005/8/layout/process3"/>
    <dgm:cxn modelId="{F033D0CC-A6DB-436B-A985-D18B4B97856E}" type="presParOf" srcId="{911FB366-6396-4622-86E0-D55A45D2E674}" destId="{8641A464-8CD1-4137-A433-58D1D8839B11}" srcOrd="0" destOrd="0" presId="urn:microsoft.com/office/officeart/2005/8/layout/process3"/>
    <dgm:cxn modelId="{9EF571B1-5718-46CE-8CAC-7376DD152C83}" type="presParOf" srcId="{911FB366-6396-4622-86E0-D55A45D2E674}" destId="{51062376-00E6-4186-8ED8-750832919EE1}" srcOrd="1" destOrd="0" presId="urn:microsoft.com/office/officeart/2005/8/layout/process3"/>
    <dgm:cxn modelId="{B9BD45DE-35A8-40FC-B718-F7CCFBFB56BB}" type="presParOf" srcId="{911FB366-6396-4622-86E0-D55A45D2E674}" destId="{DCE55097-E06C-4020-A84A-E1F3E25DAB7F}" srcOrd="2" destOrd="0" presId="urn:microsoft.com/office/officeart/2005/8/layout/process3"/>
    <dgm:cxn modelId="{15FCE2F3-98D6-4E50-A573-446765BE68B1}" type="presParOf" srcId="{74A7889B-4545-433D-8AC2-91D04B85182D}" destId="{A5FF301D-DF26-4E52-8808-15ED1584AF18}" srcOrd="1" destOrd="0" presId="urn:microsoft.com/office/officeart/2005/8/layout/process3"/>
    <dgm:cxn modelId="{0822074C-FD65-45B5-AECF-B12D62A6A606}" type="presParOf" srcId="{A5FF301D-DF26-4E52-8808-15ED1584AF18}" destId="{D693DBC2-CBF5-427D-AD0A-81D639B8EF91}" srcOrd="0" destOrd="0" presId="urn:microsoft.com/office/officeart/2005/8/layout/process3"/>
    <dgm:cxn modelId="{A5AC5465-4694-46AA-9904-CC82D933879E}" type="presParOf" srcId="{74A7889B-4545-433D-8AC2-91D04B85182D}" destId="{14094319-66F3-4A3F-96B1-7C74F779C66E}" srcOrd="2" destOrd="0" presId="urn:microsoft.com/office/officeart/2005/8/layout/process3"/>
    <dgm:cxn modelId="{77FDA24A-4BC6-4C2F-9BD0-DA0F64BD4FDA}" type="presParOf" srcId="{14094319-66F3-4A3F-96B1-7C74F779C66E}" destId="{D064733A-56F3-4813-A583-3697C1E1716D}" srcOrd="0" destOrd="0" presId="urn:microsoft.com/office/officeart/2005/8/layout/process3"/>
    <dgm:cxn modelId="{AEFED7B8-73FB-4BB1-85AC-812552A37152}" type="presParOf" srcId="{14094319-66F3-4A3F-96B1-7C74F779C66E}" destId="{9C16FB06-BC39-424B-8E2D-612B7B454989}" srcOrd="1" destOrd="0" presId="urn:microsoft.com/office/officeart/2005/8/layout/process3"/>
    <dgm:cxn modelId="{B8CBE3A8-A661-4FB9-B02F-F581741C0F3E}" type="presParOf" srcId="{14094319-66F3-4A3F-96B1-7C74F779C66E}" destId="{AE19DAC2-1ACB-4582-A783-AC6F3C7CB83A}" srcOrd="2" destOrd="0" presId="urn:microsoft.com/office/officeart/2005/8/layout/process3"/>
    <dgm:cxn modelId="{0AD136CB-4AB2-4B94-A1E0-9534F0BAE6AF}" type="presParOf" srcId="{74A7889B-4545-433D-8AC2-91D04B85182D}" destId="{B1CA651D-2674-461A-8923-229041834711}" srcOrd="3" destOrd="0" presId="urn:microsoft.com/office/officeart/2005/8/layout/process3"/>
    <dgm:cxn modelId="{5C19786A-E143-43EA-A408-3131F45C58C8}" type="presParOf" srcId="{B1CA651D-2674-461A-8923-229041834711}" destId="{1E5DC4A1-FBF1-40F8-A4C6-111B19BBE06A}" srcOrd="0" destOrd="0" presId="urn:microsoft.com/office/officeart/2005/8/layout/process3"/>
    <dgm:cxn modelId="{C95700C3-E74D-4372-8C5F-D2CEE735B664}" type="presParOf" srcId="{74A7889B-4545-433D-8AC2-91D04B85182D}" destId="{04DD0A79-B25B-48BB-9653-D0CCE182B93B}" srcOrd="4" destOrd="0" presId="urn:microsoft.com/office/officeart/2005/8/layout/process3"/>
    <dgm:cxn modelId="{C3935A14-5F5C-4673-8B1D-DF00D4D5B03C}" type="presParOf" srcId="{04DD0A79-B25B-48BB-9653-D0CCE182B93B}" destId="{EC29BC80-524D-409D-82D3-6CE886ECD8F6}" srcOrd="0" destOrd="0" presId="urn:microsoft.com/office/officeart/2005/8/layout/process3"/>
    <dgm:cxn modelId="{5E6A0883-C463-4175-8095-C97CE7F47749}" type="presParOf" srcId="{04DD0A79-B25B-48BB-9653-D0CCE182B93B}" destId="{12EC02C1-F272-48BE-8CD5-1B4EEF181648}" srcOrd="1" destOrd="0" presId="urn:microsoft.com/office/officeart/2005/8/layout/process3"/>
    <dgm:cxn modelId="{9F15EEB2-6AC1-49B1-B116-1B7BDA716BC7}" type="presParOf" srcId="{04DD0A79-B25B-48BB-9653-D0CCE182B93B}" destId="{9DE3A5A8-EF8C-4D61-A2E0-1E8C333A71CD}" srcOrd="2" destOrd="0" presId="urn:microsoft.com/office/officeart/2005/8/layout/process3"/>
    <dgm:cxn modelId="{F19136F7-A7AF-4D3F-97AC-D10B86A6BCBC}" type="presParOf" srcId="{74A7889B-4545-433D-8AC2-91D04B85182D}" destId="{08A504AF-1641-4A2D-9B96-A3AD68C77EEC}" srcOrd="5" destOrd="0" presId="urn:microsoft.com/office/officeart/2005/8/layout/process3"/>
    <dgm:cxn modelId="{1E8A033E-5960-4EAA-8AC4-D07DA62A475C}" type="presParOf" srcId="{08A504AF-1641-4A2D-9B96-A3AD68C77EEC}" destId="{203A509D-217E-4D98-8004-883A98F2BDF1}" srcOrd="0" destOrd="0" presId="urn:microsoft.com/office/officeart/2005/8/layout/process3"/>
    <dgm:cxn modelId="{9BF4EFE8-9AE2-41E8-A95C-7E6B395F1805}" type="presParOf" srcId="{74A7889B-4545-433D-8AC2-91D04B85182D}" destId="{2643A8A6-93BF-48EE-AF90-5D5BEDFD5B53}" srcOrd="6" destOrd="0" presId="urn:microsoft.com/office/officeart/2005/8/layout/process3"/>
    <dgm:cxn modelId="{59D3B2CB-2646-49A2-A704-C1F0B63D3235}" type="presParOf" srcId="{2643A8A6-93BF-48EE-AF90-5D5BEDFD5B53}" destId="{57CBC78E-A799-4652-9437-F436B20D18E0}" srcOrd="0" destOrd="0" presId="urn:microsoft.com/office/officeart/2005/8/layout/process3"/>
    <dgm:cxn modelId="{587C3E6F-E459-4658-907E-880C0AE0EF01}" type="presParOf" srcId="{2643A8A6-93BF-48EE-AF90-5D5BEDFD5B53}" destId="{29016877-437A-4ABC-B3DA-811F9745B97B}" srcOrd="1" destOrd="0" presId="urn:microsoft.com/office/officeart/2005/8/layout/process3"/>
    <dgm:cxn modelId="{18EC6ADE-B969-4542-86C7-DEE957F66868}" type="presParOf" srcId="{2643A8A6-93BF-48EE-AF90-5D5BEDFD5B53}" destId="{0D993425-7412-4AE5-98A3-6BE9CA166FED}"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62376-00E6-4186-8ED8-750832919EE1}">
      <dsp:nvSpPr>
        <dsp:cNvPr id="0" name=""/>
        <dsp:cNvSpPr/>
      </dsp:nvSpPr>
      <dsp:spPr>
        <a:xfrm>
          <a:off x="6389" y="214538"/>
          <a:ext cx="2045132" cy="1154470"/>
        </a:xfrm>
        <a:prstGeom prst="roundRect">
          <a:avLst>
            <a:gd name="adj" fmla="val 10000"/>
          </a:avLst>
        </a:prstGeom>
        <a:solidFill>
          <a:srgbClr val="92D050"/>
        </a:solidFill>
        <a:ln>
          <a:solidFill>
            <a:srgbClr val="92D050"/>
          </a:solid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Stage 1</a:t>
          </a:r>
        </a:p>
      </dsp:txBody>
      <dsp:txXfrm>
        <a:off x="6389" y="214538"/>
        <a:ext cx="2045132" cy="769646"/>
      </dsp:txXfrm>
    </dsp:sp>
    <dsp:sp modelId="{DCE55097-E06C-4020-A84A-E1F3E25DAB7F}">
      <dsp:nvSpPr>
        <dsp:cNvPr id="0" name=""/>
        <dsp:cNvSpPr/>
      </dsp:nvSpPr>
      <dsp:spPr>
        <a:xfrm>
          <a:off x="484218" y="907521"/>
          <a:ext cx="1845437" cy="367200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Literature reading</a:t>
          </a:r>
        </a:p>
        <a:p>
          <a:pPr marL="114300" lvl="1" indent="-114300" algn="l" defTabSz="666750">
            <a:lnSpc>
              <a:spcPct val="90000"/>
            </a:lnSpc>
            <a:spcBef>
              <a:spcPct val="0"/>
            </a:spcBef>
            <a:spcAft>
              <a:spcPct val="15000"/>
            </a:spcAft>
            <a:buChar char="•"/>
          </a:pPr>
          <a:r>
            <a:rPr lang="en-US" sz="1500" kern="1200" dirty="0"/>
            <a:t>Implementation,  Reinterpretation  of IRS models</a:t>
          </a:r>
        </a:p>
        <a:p>
          <a:pPr marL="114300" lvl="1" indent="-114300" algn="l" defTabSz="666750">
            <a:lnSpc>
              <a:spcPct val="90000"/>
            </a:lnSpc>
            <a:spcBef>
              <a:spcPct val="0"/>
            </a:spcBef>
            <a:spcAft>
              <a:spcPct val="15000"/>
            </a:spcAft>
            <a:buChar char="•"/>
          </a:pPr>
          <a:r>
            <a:rPr lang="en-US" sz="1500" kern="1200" dirty="0"/>
            <a:t>HELIOS simulation with Ansys HFSS</a:t>
          </a:r>
        </a:p>
        <a:p>
          <a:pPr marL="114300" lvl="1" indent="-114300" algn="l" defTabSz="666750">
            <a:lnSpc>
              <a:spcPct val="90000"/>
            </a:lnSpc>
            <a:spcBef>
              <a:spcPct val="0"/>
            </a:spcBef>
            <a:spcAft>
              <a:spcPct val="15000"/>
            </a:spcAft>
            <a:buChar char="•"/>
          </a:pPr>
          <a:r>
            <a:rPr lang="en-US" sz="1500" kern="1200" dirty="0"/>
            <a:t>Familiarization with a thesis template</a:t>
          </a:r>
        </a:p>
        <a:p>
          <a:pPr marL="114300" lvl="1" indent="-114300" algn="l" defTabSz="666750">
            <a:lnSpc>
              <a:spcPct val="90000"/>
            </a:lnSpc>
            <a:spcBef>
              <a:spcPct val="0"/>
            </a:spcBef>
            <a:spcAft>
              <a:spcPct val="15000"/>
            </a:spcAft>
            <a:buChar char="•"/>
          </a:pPr>
          <a:r>
            <a:rPr lang="en-US" sz="1500" kern="1200" dirty="0"/>
            <a:t>Radar Cross Section (RCS) for planar surface</a:t>
          </a:r>
        </a:p>
        <a:p>
          <a:pPr marL="114300" lvl="1" indent="-114300" algn="l" defTabSz="666750">
            <a:lnSpc>
              <a:spcPct val="90000"/>
            </a:lnSpc>
            <a:spcBef>
              <a:spcPct val="0"/>
            </a:spcBef>
            <a:spcAft>
              <a:spcPct val="15000"/>
            </a:spcAft>
            <a:buChar char="•"/>
          </a:pPr>
          <a:r>
            <a:rPr lang="en-US" sz="1500" kern="1200" dirty="0"/>
            <a:t>Preparation of kickoff presentation</a:t>
          </a:r>
        </a:p>
      </dsp:txBody>
      <dsp:txXfrm>
        <a:off x="538269" y="961572"/>
        <a:ext cx="1737335" cy="3563898"/>
      </dsp:txXfrm>
    </dsp:sp>
    <dsp:sp modelId="{A5FF301D-DF26-4E52-8808-15ED1584AF18}">
      <dsp:nvSpPr>
        <dsp:cNvPr id="0" name=""/>
        <dsp:cNvSpPr/>
      </dsp:nvSpPr>
      <dsp:spPr>
        <a:xfrm rot="21527754">
          <a:off x="2307849" y="337037"/>
          <a:ext cx="543660" cy="459460"/>
        </a:xfrm>
        <a:prstGeom prst="rightArrow">
          <a:avLst>
            <a:gd name="adj1" fmla="val 60000"/>
            <a:gd name="adj2" fmla="val 50000"/>
          </a:avLst>
        </a:prstGeom>
        <a:solidFill>
          <a:srgbClr val="92D050"/>
        </a:solidFill>
        <a:ln>
          <a:solidFill>
            <a:srgbClr val="92D050"/>
          </a:solid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07864" y="430377"/>
        <a:ext cx="405822" cy="275676"/>
      </dsp:txXfrm>
    </dsp:sp>
    <dsp:sp modelId="{9C16FB06-BC39-424B-8E2D-612B7B454989}">
      <dsp:nvSpPr>
        <dsp:cNvPr id="0" name=""/>
        <dsp:cNvSpPr/>
      </dsp:nvSpPr>
      <dsp:spPr>
        <a:xfrm>
          <a:off x="3077069" y="329751"/>
          <a:ext cx="1845437" cy="648000"/>
        </a:xfrm>
        <a:prstGeom prst="roundRect">
          <a:avLst>
            <a:gd name="adj" fmla="val 10000"/>
          </a:avLst>
        </a:prstGeom>
        <a:solidFill>
          <a:srgbClr val="66FF66"/>
        </a:solidFill>
        <a:ln>
          <a:solidFill>
            <a:srgbClr val="92D050"/>
          </a:solid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kern="1200" dirty="0">
              <a:solidFill>
                <a:schemeClr val="tx1"/>
              </a:solidFill>
            </a:rPr>
            <a:t>Stage 2</a:t>
          </a:r>
        </a:p>
      </dsp:txBody>
      <dsp:txXfrm>
        <a:off x="3077069" y="329751"/>
        <a:ext cx="1845437" cy="414334"/>
      </dsp:txXfrm>
    </dsp:sp>
    <dsp:sp modelId="{AE19DAC2-1ACB-4582-A783-AC6F3C7CB83A}">
      <dsp:nvSpPr>
        <dsp:cNvPr id="0" name=""/>
        <dsp:cNvSpPr/>
      </dsp:nvSpPr>
      <dsp:spPr>
        <a:xfrm>
          <a:off x="3448702" y="764323"/>
          <a:ext cx="1845437" cy="367200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endParaRPr lang="en-US" sz="1500" kern="1200"/>
        </a:p>
        <a:p>
          <a:pPr marL="114300" lvl="1" indent="-114300" algn="l" defTabSz="666750">
            <a:lnSpc>
              <a:spcPct val="90000"/>
            </a:lnSpc>
            <a:spcBef>
              <a:spcPct val="0"/>
            </a:spcBef>
            <a:spcAft>
              <a:spcPct val="15000"/>
            </a:spcAft>
            <a:buChar char="•"/>
          </a:pPr>
          <a:r>
            <a:rPr lang="en-US" sz="1500" kern="1200" dirty="0"/>
            <a:t>Helios array simulation and modeling</a:t>
          </a:r>
        </a:p>
        <a:p>
          <a:pPr marL="114300" lvl="1" indent="-114300" algn="l" defTabSz="666750">
            <a:lnSpc>
              <a:spcPct val="90000"/>
            </a:lnSpc>
            <a:spcBef>
              <a:spcPct val="0"/>
            </a:spcBef>
            <a:spcAft>
              <a:spcPct val="15000"/>
            </a:spcAft>
            <a:buChar char="•"/>
          </a:pPr>
          <a:r>
            <a:rPr lang="en-US" sz="1500" kern="1200" dirty="0"/>
            <a:t>Comparing analytical and Ansys simulation</a:t>
          </a:r>
        </a:p>
        <a:p>
          <a:pPr marL="114300" lvl="1" indent="-114300" algn="l" defTabSz="666750">
            <a:lnSpc>
              <a:spcPct val="90000"/>
            </a:lnSpc>
            <a:spcBef>
              <a:spcPct val="0"/>
            </a:spcBef>
            <a:spcAft>
              <a:spcPct val="15000"/>
            </a:spcAft>
            <a:buChar char="•"/>
          </a:pPr>
          <a:r>
            <a:rPr lang="en-US" sz="1500" kern="1200" dirty="0"/>
            <a:t>Working on thesis section 3</a:t>
          </a:r>
        </a:p>
        <a:p>
          <a:pPr marL="114300" lvl="1" indent="-114300" algn="l" defTabSz="666750">
            <a:lnSpc>
              <a:spcPct val="90000"/>
            </a:lnSpc>
            <a:spcBef>
              <a:spcPct val="0"/>
            </a:spcBef>
            <a:spcAft>
              <a:spcPct val="15000"/>
            </a:spcAft>
            <a:buChar char="•"/>
          </a:pPr>
          <a:r>
            <a:rPr lang="en-US" sz="1500" kern="1200" dirty="0"/>
            <a:t>Preparation of the second presentation</a:t>
          </a:r>
        </a:p>
      </dsp:txBody>
      <dsp:txXfrm>
        <a:off x="3502753" y="818374"/>
        <a:ext cx="1737335" cy="3563898"/>
      </dsp:txXfrm>
    </dsp:sp>
    <dsp:sp modelId="{B1CA651D-2674-461A-8923-229041834711}">
      <dsp:nvSpPr>
        <dsp:cNvPr id="0" name=""/>
        <dsp:cNvSpPr/>
      </dsp:nvSpPr>
      <dsp:spPr>
        <a:xfrm rot="23518">
          <a:off x="5200675" y="317421"/>
          <a:ext cx="589743" cy="459460"/>
        </a:xfrm>
        <a:prstGeom prst="rightArrow">
          <a:avLst>
            <a:gd name="adj1" fmla="val 60000"/>
            <a:gd name="adj2" fmla="val 50000"/>
          </a:avLst>
        </a:prstGeom>
        <a:solidFill>
          <a:srgbClr val="92D050"/>
        </a:solidFill>
        <a:ln>
          <a:solidFill>
            <a:srgbClr val="92D050"/>
          </a:solid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200677" y="408842"/>
        <a:ext cx="451905" cy="275676"/>
      </dsp:txXfrm>
    </dsp:sp>
    <dsp:sp modelId="{12EC02C1-F272-48BE-8CD5-1B4EEF181648}">
      <dsp:nvSpPr>
        <dsp:cNvPr id="0" name=""/>
        <dsp:cNvSpPr/>
      </dsp:nvSpPr>
      <dsp:spPr>
        <a:xfrm>
          <a:off x="6035205" y="349989"/>
          <a:ext cx="1845437" cy="648000"/>
        </a:xfrm>
        <a:prstGeom prst="roundRect">
          <a:avLst>
            <a:gd name="adj" fmla="val 10000"/>
          </a:avLst>
        </a:prstGeom>
        <a:solidFill>
          <a:srgbClr val="66FF66"/>
        </a:solidFill>
        <a:ln>
          <a:solidFill>
            <a:srgbClr val="92D050"/>
          </a:solid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kern="1200" dirty="0">
              <a:solidFill>
                <a:schemeClr val="tx1"/>
              </a:solidFill>
            </a:rPr>
            <a:t>Stage 3</a:t>
          </a:r>
        </a:p>
      </dsp:txBody>
      <dsp:txXfrm>
        <a:off x="6035205" y="349989"/>
        <a:ext cx="1845437" cy="414334"/>
      </dsp:txXfrm>
    </dsp:sp>
    <dsp:sp modelId="{9DE3A5A8-EF8C-4D61-A2E0-1E8C333A71CD}">
      <dsp:nvSpPr>
        <dsp:cNvPr id="0" name=""/>
        <dsp:cNvSpPr/>
      </dsp:nvSpPr>
      <dsp:spPr>
        <a:xfrm>
          <a:off x="6413187" y="764323"/>
          <a:ext cx="1845437" cy="367200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endParaRPr lang="en-US" sz="1500" kern="1200"/>
        </a:p>
        <a:p>
          <a:pPr marL="114300" lvl="1" indent="-114300" algn="l" defTabSz="666750">
            <a:lnSpc>
              <a:spcPct val="90000"/>
            </a:lnSpc>
            <a:spcBef>
              <a:spcPct val="0"/>
            </a:spcBef>
            <a:spcAft>
              <a:spcPct val="15000"/>
            </a:spcAft>
            <a:buChar char="•"/>
          </a:pPr>
          <a:r>
            <a:rPr lang="en-US" sz="1500" kern="1200" dirty="0"/>
            <a:t>Optimizing and evaluating HELIOS model according to design requirement</a:t>
          </a:r>
        </a:p>
        <a:p>
          <a:pPr marL="114300" lvl="1" indent="-114300" algn="l" defTabSz="666750">
            <a:lnSpc>
              <a:spcPct val="90000"/>
            </a:lnSpc>
            <a:spcBef>
              <a:spcPct val="0"/>
            </a:spcBef>
            <a:spcAft>
              <a:spcPct val="15000"/>
            </a:spcAft>
            <a:buChar char="•"/>
          </a:pPr>
          <a:r>
            <a:rPr lang="en-US" sz="1500" kern="1200" dirty="0"/>
            <a:t>Tuning of analytical model</a:t>
          </a:r>
        </a:p>
        <a:p>
          <a:pPr marL="114300" lvl="1" indent="-114300" algn="l" defTabSz="666750">
            <a:lnSpc>
              <a:spcPct val="90000"/>
            </a:lnSpc>
            <a:spcBef>
              <a:spcPct val="0"/>
            </a:spcBef>
            <a:spcAft>
              <a:spcPct val="15000"/>
            </a:spcAft>
            <a:buChar char="•"/>
          </a:pPr>
          <a:r>
            <a:rPr lang="en-US" sz="1500" kern="1200" dirty="0"/>
            <a:t>Working on thesis section 4</a:t>
          </a:r>
        </a:p>
        <a:p>
          <a:pPr marL="114300" lvl="1" indent="-114300" algn="l" defTabSz="666750">
            <a:lnSpc>
              <a:spcPct val="90000"/>
            </a:lnSpc>
            <a:spcBef>
              <a:spcPct val="0"/>
            </a:spcBef>
            <a:spcAft>
              <a:spcPct val="15000"/>
            </a:spcAft>
            <a:buChar char="•"/>
          </a:pPr>
          <a:r>
            <a:rPr lang="en-US" sz="1500" kern="1200" dirty="0"/>
            <a:t>Preparation of the third presentation</a:t>
          </a:r>
        </a:p>
      </dsp:txBody>
      <dsp:txXfrm>
        <a:off x="6467238" y="818374"/>
        <a:ext cx="1737335" cy="3563898"/>
      </dsp:txXfrm>
    </dsp:sp>
    <dsp:sp modelId="{08A504AF-1641-4A2D-9B96-A3AD68C77EEC}">
      <dsp:nvSpPr>
        <dsp:cNvPr id="0" name=""/>
        <dsp:cNvSpPr/>
      </dsp:nvSpPr>
      <dsp:spPr>
        <a:xfrm rot="21549133">
          <a:off x="8154929" y="305409"/>
          <a:ext cx="581617" cy="459460"/>
        </a:xfrm>
        <a:prstGeom prst="rightArrow">
          <a:avLst>
            <a:gd name="adj1" fmla="val 60000"/>
            <a:gd name="adj2" fmla="val 50000"/>
          </a:avLst>
        </a:prstGeom>
        <a:solidFill>
          <a:srgbClr val="92D050"/>
        </a:solidFill>
        <a:ln>
          <a:solidFill>
            <a:srgbClr val="92D050"/>
          </a:solid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154937" y="398321"/>
        <a:ext cx="443779" cy="275676"/>
      </dsp:txXfrm>
    </dsp:sp>
    <dsp:sp modelId="{29016877-437A-4ABC-B3DA-811F9745B97B}">
      <dsp:nvSpPr>
        <dsp:cNvPr id="0" name=""/>
        <dsp:cNvSpPr/>
      </dsp:nvSpPr>
      <dsp:spPr>
        <a:xfrm>
          <a:off x="8977914" y="306443"/>
          <a:ext cx="1845437" cy="648000"/>
        </a:xfrm>
        <a:prstGeom prst="roundRect">
          <a:avLst>
            <a:gd name="adj" fmla="val 10000"/>
          </a:avLst>
        </a:prstGeom>
        <a:solidFill>
          <a:srgbClr val="66FF66"/>
        </a:solidFill>
        <a:ln>
          <a:solidFill>
            <a:srgbClr val="92D050"/>
          </a:solid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US" sz="1500" b="1" kern="1200">
              <a:solidFill>
                <a:schemeClr val="tx1"/>
              </a:solidFill>
            </a:rPr>
            <a:t>Stage 4</a:t>
          </a:r>
        </a:p>
      </dsp:txBody>
      <dsp:txXfrm>
        <a:off x="8977914" y="306443"/>
        <a:ext cx="1845437" cy="414334"/>
      </dsp:txXfrm>
    </dsp:sp>
    <dsp:sp modelId="{0D993425-7412-4AE5-98A3-6BE9CA166FED}">
      <dsp:nvSpPr>
        <dsp:cNvPr id="0" name=""/>
        <dsp:cNvSpPr/>
      </dsp:nvSpPr>
      <dsp:spPr>
        <a:xfrm>
          <a:off x="9377671" y="764323"/>
          <a:ext cx="1845437" cy="367200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endParaRPr lang="en-US" sz="1500" kern="1200"/>
        </a:p>
        <a:p>
          <a:pPr marL="114300" lvl="1" indent="-114300" algn="l" defTabSz="666750">
            <a:lnSpc>
              <a:spcPct val="90000"/>
            </a:lnSpc>
            <a:spcBef>
              <a:spcPct val="0"/>
            </a:spcBef>
            <a:spcAft>
              <a:spcPct val="15000"/>
            </a:spcAft>
            <a:buChar char="•"/>
          </a:pPr>
          <a:r>
            <a:rPr lang="en-US" sz="1500" b="0" i="0" u="none" kern="1200" dirty="0"/>
            <a:t>Working on the </a:t>
          </a:r>
          <a:r>
            <a:rPr lang="en-US" sz="1500" kern="1200" dirty="0"/>
            <a:t>thesis’s final section</a:t>
          </a:r>
        </a:p>
        <a:p>
          <a:pPr marL="114300" lvl="1" indent="-114300" algn="l" defTabSz="666750">
            <a:lnSpc>
              <a:spcPct val="90000"/>
            </a:lnSpc>
            <a:spcBef>
              <a:spcPct val="0"/>
            </a:spcBef>
            <a:spcAft>
              <a:spcPct val="15000"/>
            </a:spcAft>
            <a:buChar char="•"/>
          </a:pPr>
          <a:r>
            <a:rPr lang="en-US" sz="1500" kern="1200" dirty="0"/>
            <a:t>Preparation of the final presentation</a:t>
          </a:r>
        </a:p>
      </dsp:txBody>
      <dsp:txXfrm>
        <a:off x="9431722" y="818374"/>
        <a:ext cx="1737335" cy="35638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 y="2"/>
            <a:ext cx="4279695" cy="343066"/>
          </a:xfrm>
          <a:prstGeom prst="rect">
            <a:avLst/>
          </a:prstGeom>
        </p:spPr>
        <p:txBody>
          <a:bodyPr vert="horz" lIns="92098" tIns="46049" rIns="92098" bIns="46049" rtlCol="0"/>
          <a:lstStyle>
            <a:lvl1pPr algn="l" eaLnBrk="0" hangingPunct="0">
              <a:defRPr sz="1200">
                <a:latin typeface="Arial" charset="0"/>
                <a:ea typeface="ヒラギノ角ゴ Pro W3" pitchFamily="96" charset="-128"/>
                <a:cs typeface="+mn-cs"/>
              </a:defRPr>
            </a:lvl1pPr>
          </a:lstStyle>
          <a:p>
            <a:pPr>
              <a:defRPr/>
            </a:pPr>
            <a:r>
              <a:rPr lang="de-DE"/>
              <a:t>PAdmashree</a:t>
            </a:r>
          </a:p>
        </p:txBody>
      </p:sp>
      <p:sp>
        <p:nvSpPr>
          <p:cNvPr id="3" name="Datumsplatzhalter 2"/>
          <p:cNvSpPr>
            <a:spLocks noGrp="1"/>
          </p:cNvSpPr>
          <p:nvPr>
            <p:ph type="dt" sz="quarter" idx="1"/>
          </p:nvPr>
        </p:nvSpPr>
        <p:spPr>
          <a:xfrm>
            <a:off x="5592228" y="2"/>
            <a:ext cx="4279694" cy="343066"/>
          </a:xfrm>
          <a:prstGeom prst="rect">
            <a:avLst/>
          </a:prstGeom>
        </p:spPr>
        <p:txBody>
          <a:bodyPr vert="horz" lIns="92098" tIns="46049" rIns="92098" bIns="46049" rtlCol="0"/>
          <a:lstStyle>
            <a:lvl1pPr algn="r" eaLnBrk="0" hangingPunct="0">
              <a:defRPr sz="1200">
                <a:latin typeface="Arial" charset="0"/>
                <a:ea typeface="ヒラギノ角ゴ Pro W3" pitchFamily="96" charset="-128"/>
                <a:cs typeface="+mn-cs"/>
              </a:defRPr>
            </a:lvl1pPr>
          </a:lstStyle>
          <a:p>
            <a:pPr>
              <a:defRPr/>
            </a:pPr>
            <a:fld id="{0C329B39-E0B1-43DA-B8A5-4CDF9ADE4796}" type="datetimeFigureOut">
              <a:rPr lang="de-DE"/>
              <a:pPr>
                <a:defRPr/>
              </a:pPr>
              <a:t>11.01.2024</a:t>
            </a:fld>
            <a:endParaRPr lang="de-DE"/>
          </a:p>
        </p:txBody>
      </p:sp>
      <p:sp>
        <p:nvSpPr>
          <p:cNvPr id="4" name="Fußzeilenplatzhalter 3"/>
          <p:cNvSpPr>
            <a:spLocks noGrp="1"/>
          </p:cNvSpPr>
          <p:nvPr>
            <p:ph type="ftr" sz="quarter" idx="2"/>
          </p:nvPr>
        </p:nvSpPr>
        <p:spPr>
          <a:xfrm>
            <a:off x="4" y="6513831"/>
            <a:ext cx="4279695" cy="343065"/>
          </a:xfrm>
          <a:prstGeom prst="rect">
            <a:avLst/>
          </a:prstGeom>
        </p:spPr>
        <p:txBody>
          <a:bodyPr vert="horz" lIns="92098" tIns="46049" rIns="92098" bIns="46049" rtlCol="0" anchor="b"/>
          <a:lstStyle>
            <a:lvl1pPr algn="l" eaLnBrk="0" hangingPunct="0">
              <a:defRPr sz="1200">
                <a:latin typeface="Arial" charset="0"/>
                <a:ea typeface="ヒラギノ角ゴ Pro W3" pitchFamily="96" charset="-128"/>
                <a:cs typeface="+mn-cs"/>
              </a:defRPr>
            </a:lvl1pPr>
          </a:lstStyle>
          <a:p>
            <a:pPr>
              <a:defRPr/>
            </a:pPr>
            <a:r>
              <a:rPr lang="de-DE"/>
              <a:t>Padmashree Reddy</a:t>
            </a:r>
          </a:p>
        </p:txBody>
      </p:sp>
      <p:sp>
        <p:nvSpPr>
          <p:cNvPr id="5" name="Foliennummernplatzhalter 4"/>
          <p:cNvSpPr>
            <a:spLocks noGrp="1"/>
          </p:cNvSpPr>
          <p:nvPr>
            <p:ph type="sldNum" sz="quarter" idx="3"/>
          </p:nvPr>
        </p:nvSpPr>
        <p:spPr>
          <a:xfrm>
            <a:off x="5592228" y="6513831"/>
            <a:ext cx="4279694" cy="343065"/>
          </a:xfrm>
          <a:prstGeom prst="rect">
            <a:avLst/>
          </a:prstGeom>
        </p:spPr>
        <p:txBody>
          <a:bodyPr vert="horz" lIns="92098" tIns="46049" rIns="92098" bIns="46049" rtlCol="0" anchor="b"/>
          <a:lstStyle>
            <a:lvl1pPr algn="r" eaLnBrk="0" hangingPunct="0">
              <a:defRPr sz="1200">
                <a:latin typeface="Arial" charset="0"/>
                <a:ea typeface="ヒラギノ角ゴ Pro W3" pitchFamily="96" charset="-128"/>
                <a:cs typeface="+mn-cs"/>
              </a:defRPr>
            </a:lvl1pPr>
          </a:lstStyle>
          <a:p>
            <a:pPr>
              <a:defRPr/>
            </a:pPr>
            <a:fld id="{B4EAEE31-8933-46D6-9A0F-0F92C3A8ACFD}" type="slidenum">
              <a:rPr lang="de-DE"/>
              <a:pPr>
                <a:defRPr/>
              </a:pPr>
              <a:t>‹#›</a:t>
            </a:fld>
            <a:endParaRPr lang="de-DE"/>
          </a:p>
        </p:txBody>
      </p:sp>
    </p:spTree>
    <p:extLst>
      <p:ext uri="{BB962C8B-B14F-4D97-AF65-F5344CB8AC3E}">
        <p14:creationId xmlns:p14="http://schemas.microsoft.com/office/powerpoint/2010/main" val="3562038497"/>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5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6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4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4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4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4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4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16 0,'-7'0,"-2"0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4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4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4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5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5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5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5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1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1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2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2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2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2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2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13 0,'-5'0,"-3"0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2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2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5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1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1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3:54:58.21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8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8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8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9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9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9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9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4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9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10 0,'-5'0,"0"0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9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9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8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9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7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7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7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7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8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4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8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8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8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10 0,'-5'0,"0"0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8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8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7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7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6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6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6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4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6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6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6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7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7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9 0,'-3'0,"-3"0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7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7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6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6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5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4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5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5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5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5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5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5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5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9 0,'-3'0,"-3"0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6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6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5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4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5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3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3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4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4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4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4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4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4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9 0,'-3'0,"-3"0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4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5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4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4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4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2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2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2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3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3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3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3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5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3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10 0,'-5'0,"0"0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3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3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2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5T16:39:42.53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5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5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0,'2'0,"0"0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5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5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4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4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3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3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3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3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3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5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3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3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4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0,'2'0,"0"0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4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4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3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3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1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2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2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6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2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2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2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2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2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0,'2'0,"0"0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2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3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2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2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0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6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0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0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1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1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1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1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1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0,'2'0,"0"0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1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1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1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6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1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49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49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49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0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0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0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0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0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0,'2'0,"0"0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0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6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0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49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49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59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59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59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59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60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60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60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6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0,'2'0,"0"0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60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0,'7'0,"2"0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60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60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60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04T12:55:24.60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0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0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0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0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1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0T08:56:23.56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1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1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1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0,'7'0,"2"0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1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1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1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49:25.31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3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4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3T07:50:03.04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4" y="2"/>
            <a:ext cx="4279695" cy="343066"/>
          </a:xfrm>
          <a:prstGeom prst="rect">
            <a:avLst/>
          </a:prstGeom>
          <a:noFill/>
          <a:ln w="9525">
            <a:noFill/>
            <a:miter lim="800000"/>
            <a:headEnd/>
            <a:tailEnd/>
          </a:ln>
          <a:effectLst/>
        </p:spPr>
        <p:txBody>
          <a:bodyPr vert="horz" wrap="square" lIns="92098" tIns="46049" rIns="92098" bIns="46049" numCol="1" anchor="t" anchorCtr="0" compatLnSpc="1">
            <a:prstTxWarp prst="textNoShape">
              <a:avLst/>
            </a:prstTxWarp>
          </a:bodyPr>
          <a:lstStyle>
            <a:lvl1pPr eaLnBrk="0" hangingPunct="0">
              <a:defRPr sz="1200">
                <a:solidFill>
                  <a:schemeClr val="tx1"/>
                </a:solidFill>
                <a:latin typeface="Arial" charset="0"/>
                <a:ea typeface="ヒラギノ角ゴ Pro W3" pitchFamily="96" charset="-128"/>
                <a:cs typeface="+mn-cs"/>
              </a:defRPr>
            </a:lvl1pPr>
          </a:lstStyle>
          <a:p>
            <a:pPr>
              <a:defRPr/>
            </a:pPr>
            <a:r>
              <a:rPr lang="de-DE"/>
              <a:t>PAdmashree</a:t>
            </a:r>
          </a:p>
        </p:txBody>
      </p:sp>
      <p:sp>
        <p:nvSpPr>
          <p:cNvPr id="60419" name="Rectangle 3"/>
          <p:cNvSpPr>
            <a:spLocks noGrp="1" noChangeArrowheads="1"/>
          </p:cNvSpPr>
          <p:nvPr>
            <p:ph type="dt" idx="1"/>
          </p:nvPr>
        </p:nvSpPr>
        <p:spPr bwMode="auto">
          <a:xfrm>
            <a:off x="5592228" y="2"/>
            <a:ext cx="4279694" cy="343066"/>
          </a:xfrm>
          <a:prstGeom prst="rect">
            <a:avLst/>
          </a:prstGeom>
          <a:noFill/>
          <a:ln w="9525">
            <a:noFill/>
            <a:miter lim="800000"/>
            <a:headEnd/>
            <a:tailEnd/>
          </a:ln>
          <a:effectLst/>
        </p:spPr>
        <p:txBody>
          <a:bodyPr vert="horz" wrap="square" lIns="92098" tIns="46049" rIns="92098" bIns="46049" numCol="1" anchor="t" anchorCtr="0" compatLnSpc="1">
            <a:prstTxWarp prst="textNoShape">
              <a:avLst/>
            </a:prstTxWarp>
          </a:bodyPr>
          <a:lstStyle>
            <a:lvl1pPr algn="r" eaLnBrk="0" hangingPunct="0">
              <a:defRPr sz="1200">
                <a:solidFill>
                  <a:schemeClr val="tx1"/>
                </a:solidFill>
                <a:latin typeface="Arial" charset="0"/>
                <a:ea typeface="ヒラギノ角ゴ Pro W3" pitchFamily="96" charset="-128"/>
                <a:cs typeface="+mn-cs"/>
              </a:defRPr>
            </a:lvl1pPr>
          </a:lstStyle>
          <a:p>
            <a:pPr>
              <a:defRPr/>
            </a:pPr>
            <a:endParaRPr lang="de-DE"/>
          </a:p>
        </p:txBody>
      </p:sp>
      <p:sp>
        <p:nvSpPr>
          <p:cNvPr id="8196" name="Rectangle 4"/>
          <p:cNvSpPr>
            <a:spLocks noGrp="1" noRot="1" noChangeAspect="1" noChangeArrowheads="1" noTextEdit="1"/>
          </p:cNvSpPr>
          <p:nvPr>
            <p:ph type="sldImg" idx="2"/>
          </p:nvPr>
        </p:nvSpPr>
        <p:spPr bwMode="auto">
          <a:xfrm>
            <a:off x="2651125" y="514350"/>
            <a:ext cx="4572000" cy="2573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1" name="Rectangle 5"/>
          <p:cNvSpPr>
            <a:spLocks noGrp="1" noChangeArrowheads="1"/>
          </p:cNvSpPr>
          <p:nvPr>
            <p:ph type="body" sz="quarter" idx="3"/>
          </p:nvPr>
        </p:nvSpPr>
        <p:spPr bwMode="auto">
          <a:xfrm>
            <a:off x="986731" y="3257468"/>
            <a:ext cx="7900797" cy="3086486"/>
          </a:xfrm>
          <a:prstGeom prst="rect">
            <a:avLst/>
          </a:prstGeom>
          <a:noFill/>
          <a:ln w="9525">
            <a:noFill/>
            <a:miter lim="800000"/>
            <a:headEnd/>
            <a:tailEnd/>
          </a:ln>
          <a:effectLst/>
        </p:spPr>
        <p:txBody>
          <a:bodyPr vert="horz" wrap="square" lIns="92098" tIns="46049" rIns="92098" bIns="46049"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0422" name="Rectangle 6"/>
          <p:cNvSpPr>
            <a:spLocks noGrp="1" noChangeArrowheads="1"/>
          </p:cNvSpPr>
          <p:nvPr>
            <p:ph type="ftr" sz="quarter" idx="4"/>
          </p:nvPr>
        </p:nvSpPr>
        <p:spPr bwMode="auto">
          <a:xfrm>
            <a:off x="4" y="6513831"/>
            <a:ext cx="4279695" cy="343065"/>
          </a:xfrm>
          <a:prstGeom prst="rect">
            <a:avLst/>
          </a:prstGeom>
          <a:noFill/>
          <a:ln w="9525">
            <a:noFill/>
            <a:miter lim="800000"/>
            <a:headEnd/>
            <a:tailEnd/>
          </a:ln>
          <a:effectLst/>
        </p:spPr>
        <p:txBody>
          <a:bodyPr vert="horz" wrap="square" lIns="92098" tIns="46049" rIns="92098" bIns="46049" numCol="1" anchor="b" anchorCtr="0" compatLnSpc="1">
            <a:prstTxWarp prst="textNoShape">
              <a:avLst/>
            </a:prstTxWarp>
          </a:bodyPr>
          <a:lstStyle>
            <a:lvl1pPr eaLnBrk="0" hangingPunct="0">
              <a:defRPr sz="1200">
                <a:solidFill>
                  <a:schemeClr val="tx1"/>
                </a:solidFill>
                <a:latin typeface="Arial" charset="0"/>
                <a:ea typeface="ヒラギノ角ゴ Pro W3" pitchFamily="96" charset="-128"/>
                <a:cs typeface="+mn-cs"/>
              </a:defRPr>
            </a:lvl1pPr>
          </a:lstStyle>
          <a:p>
            <a:pPr>
              <a:defRPr/>
            </a:pPr>
            <a:r>
              <a:rPr lang="de-DE"/>
              <a:t>Padmashree Reddy</a:t>
            </a:r>
          </a:p>
        </p:txBody>
      </p:sp>
      <p:sp>
        <p:nvSpPr>
          <p:cNvPr id="60423" name="Rectangle 7"/>
          <p:cNvSpPr>
            <a:spLocks noGrp="1" noChangeArrowheads="1"/>
          </p:cNvSpPr>
          <p:nvPr>
            <p:ph type="sldNum" sz="quarter" idx="5"/>
          </p:nvPr>
        </p:nvSpPr>
        <p:spPr bwMode="auto">
          <a:xfrm>
            <a:off x="5592228" y="6513831"/>
            <a:ext cx="4279694" cy="343065"/>
          </a:xfrm>
          <a:prstGeom prst="rect">
            <a:avLst/>
          </a:prstGeom>
          <a:noFill/>
          <a:ln w="9525">
            <a:noFill/>
            <a:miter lim="800000"/>
            <a:headEnd/>
            <a:tailEnd/>
          </a:ln>
          <a:effectLst/>
        </p:spPr>
        <p:txBody>
          <a:bodyPr vert="horz" wrap="square" lIns="92098" tIns="46049" rIns="92098" bIns="46049" numCol="1" anchor="b" anchorCtr="0" compatLnSpc="1">
            <a:prstTxWarp prst="textNoShape">
              <a:avLst/>
            </a:prstTxWarp>
          </a:bodyPr>
          <a:lstStyle>
            <a:lvl1pPr algn="r" eaLnBrk="0" hangingPunct="0">
              <a:defRPr sz="1200">
                <a:solidFill>
                  <a:schemeClr val="tx1"/>
                </a:solidFill>
                <a:latin typeface="Arial" charset="0"/>
                <a:ea typeface="ヒラギノ角ゴ Pro W3" pitchFamily="96" charset="-128"/>
                <a:cs typeface="+mn-cs"/>
              </a:defRPr>
            </a:lvl1pPr>
          </a:lstStyle>
          <a:p>
            <a:pPr>
              <a:defRPr/>
            </a:pPr>
            <a:fld id="{864F4469-82C8-40D4-9423-A6292FB9E518}" type="slidenum">
              <a:rPr lang="de-DE"/>
              <a:pPr>
                <a:defRPr/>
              </a:pPr>
              <a:t>‹#›</a:t>
            </a:fld>
            <a:endParaRPr lang="de-DE"/>
          </a:p>
        </p:txBody>
      </p:sp>
    </p:spTree>
    <p:extLst>
      <p:ext uri="{BB962C8B-B14F-4D97-AF65-F5344CB8AC3E}">
        <p14:creationId xmlns:p14="http://schemas.microsoft.com/office/powerpoint/2010/main" val="202923257"/>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charset="0"/>
        <a:ea typeface="ヒラギノ角ゴ Pro W3" pitchFamily="96" charset="-128"/>
        <a:cs typeface="ヒラギノ角ゴ Pro W3"/>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96" charset="-128"/>
        <a:cs typeface="ヒラギノ角ゴ Pro W3"/>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96" charset="-128"/>
        <a:cs typeface="ヒラギノ角ゴ Pro W3"/>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96" charset="-128"/>
        <a:cs typeface="ヒラギノ角ゴ Pro W3"/>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96" charset="-128"/>
        <a:cs typeface="ヒラギノ角ゴ Pro W3"/>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The purpose of today’s presentation is to provide a brief overview of my thesis topic and outline the key objectives that I will be exploring in the coming months</a:t>
            </a:r>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1</a:t>
            </a:fld>
            <a:endParaRPr lang="de-DE"/>
          </a:p>
        </p:txBody>
      </p:sp>
    </p:spTree>
    <p:extLst>
      <p:ext uri="{BB962C8B-B14F-4D97-AF65-F5344CB8AC3E}">
        <p14:creationId xmlns:p14="http://schemas.microsoft.com/office/powerpoint/2010/main" val="209929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authors have developed an IRS-assisted wireless communication for different scenarios with elevation and azimuth angle from the </a:t>
            </a:r>
            <a:r>
              <a:rPr lang="en-US" sz="1800"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tx</a:t>
            </a: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and Rx depending on their nature</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11</a:t>
            </a:fld>
            <a:endParaRPr lang="de-DE"/>
          </a:p>
        </p:txBody>
      </p:sp>
    </p:spTree>
    <p:extLst>
      <p:ext uri="{BB962C8B-B14F-4D97-AF65-F5344CB8AC3E}">
        <p14:creationId xmlns:p14="http://schemas.microsoft.com/office/powerpoint/2010/main" val="4240206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We normalize them to keep their magnitudes same. </a:t>
            </a:r>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12</a:t>
            </a:fld>
            <a:endParaRPr lang="de-DE"/>
          </a:p>
        </p:txBody>
      </p:sp>
    </p:spTree>
    <p:extLst>
      <p:ext uri="{BB962C8B-B14F-4D97-AF65-F5344CB8AC3E}">
        <p14:creationId xmlns:p14="http://schemas.microsoft.com/office/powerpoint/2010/main" val="477731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 the factors that influence the gain at IRS include the dimensions and size of the reflector, reflection coefficient of material used and incident and reflected angle at the reflectors and </a:t>
            </a:r>
            <a:r>
              <a:rPr lang="en-US" sz="1800" dirty="0" err="1">
                <a:effectLst/>
                <a:latin typeface="Calibri" panose="020F0502020204030204" pitchFamily="34" charset="0"/>
                <a:ea typeface="Calibri" panose="020F0502020204030204" pitchFamily="34" charset="0"/>
                <a:cs typeface="Arial" panose="020B0604020202020204" pitchFamily="34" charset="0"/>
              </a:rPr>
              <a:t>ofcourse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freq</a:t>
            </a:r>
            <a:r>
              <a:rPr lang="en-US" sz="1800" dirty="0">
                <a:effectLst/>
                <a:latin typeface="Calibri" panose="020F0502020204030204" pitchFamily="34" charset="0"/>
                <a:ea typeface="Calibri" panose="020F0502020204030204" pitchFamily="34" charset="0"/>
                <a:cs typeface="Arial" panose="020B0604020202020204" pitchFamily="34" charset="0"/>
              </a:rPr>
              <a:t> of operation. </a:t>
            </a:r>
          </a:p>
          <a:p>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14</a:t>
            </a:fld>
            <a:endParaRPr lang="de-DE"/>
          </a:p>
        </p:txBody>
      </p:sp>
    </p:spTree>
    <p:extLst>
      <p:ext uri="{BB962C8B-B14F-4D97-AF65-F5344CB8AC3E}">
        <p14:creationId xmlns:p14="http://schemas.microsoft.com/office/powerpoint/2010/main" val="985807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18</a:t>
            </a:fld>
            <a:endParaRPr lang="de-DE"/>
          </a:p>
        </p:txBody>
      </p:sp>
    </p:spTree>
    <p:extLst>
      <p:ext uri="{BB962C8B-B14F-4D97-AF65-F5344CB8AC3E}">
        <p14:creationId xmlns:p14="http://schemas.microsoft.com/office/powerpoint/2010/main" val="3259509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a:t>
            </a:r>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19</a:t>
            </a:fld>
            <a:endParaRPr lang="de-DE"/>
          </a:p>
        </p:txBody>
      </p:sp>
    </p:spTree>
    <p:extLst>
      <p:ext uri="{BB962C8B-B14F-4D97-AF65-F5344CB8AC3E}">
        <p14:creationId xmlns:p14="http://schemas.microsoft.com/office/powerpoint/2010/main" val="73968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similar to how antenna array behaves</a:t>
            </a:r>
          </a:p>
          <a:p>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20</a:t>
            </a:fld>
            <a:endParaRPr lang="de-DE"/>
          </a:p>
        </p:txBody>
      </p:sp>
    </p:spTree>
    <p:extLst>
      <p:ext uri="{BB962C8B-B14F-4D97-AF65-F5344CB8AC3E}">
        <p14:creationId xmlns:p14="http://schemas.microsoft.com/office/powerpoint/2010/main" val="733691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With the introduction of HELIOS module, we discussed that reflected wave shifts by 2 times slope angle. Lets see how it behaves for all 4 orientations.</a:t>
            </a:r>
          </a:p>
          <a:p>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21</a:t>
            </a:fld>
            <a:endParaRPr lang="de-DE"/>
          </a:p>
        </p:txBody>
      </p:sp>
    </p:spTree>
    <p:extLst>
      <p:ext uri="{BB962C8B-B14F-4D97-AF65-F5344CB8AC3E}">
        <p14:creationId xmlns:p14="http://schemas.microsoft.com/office/powerpoint/2010/main" val="2155113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Materials with high conductivity has strong absorption and high attenuation of EM waves</a:t>
            </a:r>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22</a:t>
            </a:fld>
            <a:endParaRPr lang="de-DE"/>
          </a:p>
        </p:txBody>
      </p:sp>
    </p:spTree>
    <p:extLst>
      <p:ext uri="{BB962C8B-B14F-4D97-AF65-F5344CB8AC3E}">
        <p14:creationId xmlns:p14="http://schemas.microsoft.com/office/powerpoint/2010/main" val="2544681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Radar-Cross-Section which </a:t>
            </a: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quantifies the amount of radar energy that is scattered back towards the radar system when the object is illuminated by a radar signal.</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23</a:t>
            </a:fld>
            <a:endParaRPr lang="de-DE"/>
          </a:p>
        </p:txBody>
      </p:sp>
    </p:spTree>
    <p:extLst>
      <p:ext uri="{BB962C8B-B14F-4D97-AF65-F5344CB8AC3E}">
        <p14:creationId xmlns:p14="http://schemas.microsoft.com/office/powerpoint/2010/main" val="1017945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Somethings are not solved yet, like the behavior of this region here. But we are getting there to solve</a:t>
            </a:r>
          </a:p>
          <a:p>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24</a:t>
            </a:fld>
            <a:endParaRPr lang="de-DE"/>
          </a:p>
        </p:txBody>
      </p:sp>
    </p:spTree>
    <p:extLst>
      <p:ext uri="{BB962C8B-B14F-4D97-AF65-F5344CB8AC3E}">
        <p14:creationId xmlns:p14="http://schemas.microsoft.com/office/powerpoint/2010/main" val="693367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Before entering into the details, I would like to provide you with an overview of my research and the key aspects that will be covered in this presentation.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 In introduction, we lay a foundation for our study by highlighting few important aspects.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We explore the related work in this field, which will provide valuable insights and then delve into our own methodologies and implementations, where we outline the steps and techniques employed in our study.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We gather valuable data from multiple simulations using Ansys HFSS and </a:t>
            </a:r>
            <a:r>
              <a:rPr lang="en-US" sz="1800" dirty="0" err="1">
                <a:effectLst/>
                <a:latin typeface="Calibri" panose="020F0502020204030204" pitchFamily="34" charset="0"/>
                <a:ea typeface="Calibri" panose="020F0502020204030204" pitchFamily="34" charset="0"/>
                <a:cs typeface="Arial" panose="020B0604020202020204" pitchFamily="34" charset="0"/>
              </a:rPr>
              <a:t>Matlab</a:t>
            </a:r>
            <a:r>
              <a:rPr lang="en-US" sz="1800" dirty="0">
                <a:effectLst/>
                <a:latin typeface="Calibri" panose="020F0502020204030204" pitchFamily="34" charset="0"/>
                <a:ea typeface="Calibri" panose="020F0502020204030204" pitchFamily="34" charset="0"/>
                <a:cs typeface="Arial" panose="020B0604020202020204" pitchFamily="34" charset="0"/>
              </a:rPr>
              <a:t> and be able to draw meaningful conclusions based on the outcomes.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Finally, we lay a timeline on the next steps on how we approach to achieve the research.</a:t>
            </a:r>
          </a:p>
          <a:p>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2</a:t>
            </a:fld>
            <a:endParaRPr lang="de-DE"/>
          </a:p>
        </p:txBody>
      </p:sp>
    </p:spTree>
    <p:extLst>
      <p:ext uri="{BB962C8B-B14F-4D97-AF65-F5344CB8AC3E}">
        <p14:creationId xmlns:p14="http://schemas.microsoft.com/office/powerpoint/2010/main" val="119545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High bandwidth to satisfy the increase demand of user with all the new technologies. </a:t>
            </a:r>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3</a:t>
            </a:fld>
            <a:endParaRPr lang="de-DE"/>
          </a:p>
        </p:txBody>
      </p:sp>
    </p:spTree>
    <p:extLst>
      <p:ext uri="{BB962C8B-B14F-4D97-AF65-F5344CB8AC3E}">
        <p14:creationId xmlns:p14="http://schemas.microsoft.com/office/powerpoint/2010/main" val="834721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Intelligent reflecting surface, is a planar array of active elements as shown in the figure here , that can reflect incident EM waves in a controllable manner. These surfaces can be use to manipulate the wireless signals by adjusting the phase and amplitude of the reflected wave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strategically placing an IRS in the environment, we can get extended coverage.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To optimize the performance of IRS, sync and coordination between multiple reflecting elements are crucial which can be challenging. </a:t>
            </a:r>
            <a:endParaRPr lang="en-US" sz="1200"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4</a:t>
            </a:fld>
            <a:endParaRPr lang="de-DE"/>
          </a:p>
        </p:txBody>
      </p:sp>
    </p:spTree>
    <p:extLst>
      <p:ext uri="{BB962C8B-B14F-4D97-AF65-F5344CB8AC3E}">
        <p14:creationId xmlns:p14="http://schemas.microsoft.com/office/powerpoint/2010/main" val="3554386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It characterizes the path that a wireless signal travels from Tx to Rx. </a:t>
            </a:r>
          </a:p>
          <a:p>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6</a:t>
            </a:fld>
            <a:endParaRPr lang="de-DE"/>
          </a:p>
        </p:txBody>
      </p:sp>
    </p:spTree>
    <p:extLst>
      <p:ext uri="{BB962C8B-B14F-4D97-AF65-F5344CB8AC3E}">
        <p14:creationId xmlns:p14="http://schemas.microsoft.com/office/powerpoint/2010/main" val="278319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7</a:t>
            </a:fld>
            <a:endParaRPr lang="de-DE"/>
          </a:p>
        </p:txBody>
      </p:sp>
    </p:spTree>
    <p:extLst>
      <p:ext uri="{BB962C8B-B14F-4D97-AF65-F5344CB8AC3E}">
        <p14:creationId xmlns:p14="http://schemas.microsoft.com/office/powerpoint/2010/main" val="711033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 This figure illustrates an incident wave that is scattered by an </a:t>
            </a:r>
            <a:r>
              <a:rPr lang="en-US" sz="1800" dirty="0" err="1">
                <a:effectLst/>
                <a:latin typeface="Calibri" panose="020F0502020204030204" pitchFamily="34" charset="0"/>
                <a:ea typeface="Calibri" panose="020F0502020204030204" pitchFamily="34" charset="0"/>
                <a:cs typeface="Arial" panose="020B0604020202020204" pitchFamily="34" charset="0"/>
              </a:rPr>
              <a:t>axb</a:t>
            </a:r>
            <a:r>
              <a:rPr lang="en-US" sz="1800" dirty="0">
                <a:effectLst/>
                <a:latin typeface="Calibri" panose="020F0502020204030204" pitchFamily="34" charset="0"/>
                <a:ea typeface="Calibri" panose="020F0502020204030204" pitchFamily="34" charset="0"/>
                <a:cs typeface="Arial" panose="020B0604020202020204" pitchFamily="34" charset="0"/>
              </a:rPr>
              <a:t> rectangular perfectly conducting plate. The authors from this paper focuses on deriving a far-field path loss equation satisfying the far-field observation distance which satisfies this equation here.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goal is to achieve total reflection with its main beam pointing in a desired direction given by </a:t>
            </a:r>
            <a:r>
              <a:rPr lang="en-US" sz="1800" b="1"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theta_dev</a:t>
            </a: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8</a:t>
            </a:fld>
            <a:endParaRPr lang="de-DE"/>
          </a:p>
        </p:txBody>
      </p:sp>
    </p:spTree>
    <p:extLst>
      <p:ext uri="{BB962C8B-B14F-4D97-AF65-F5344CB8AC3E}">
        <p14:creationId xmlns:p14="http://schemas.microsoft.com/office/powerpoint/2010/main" val="61466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solidFill>
                      <a:schemeClr val="tx1"/>
                    </a:solidFill>
                  </a:rPr>
                  <a:t>When each reflector, </a:t>
                </a:r>
                <a14:m>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𝜆</m:t>
                    </m:r>
                    <m:r>
                      <a:rPr lang="en-US" b="0" i="1" smtClean="0">
                        <a:solidFill>
                          <a:schemeClr val="tx1"/>
                        </a:solidFill>
                        <a:latin typeface="Cambria Math" panose="02040503050406030204" pitchFamily="18" charset="0"/>
                        <a:ea typeface="Cambria Math" panose="02040503050406030204" pitchFamily="18" charset="0"/>
                      </a:rPr>
                      <m:t>, </m:t>
                    </m:r>
                  </m:oMath>
                </a14:m>
                <a:r>
                  <a:rPr lang="en-US">
                    <a:solidFill>
                      <a:schemeClr val="tx1"/>
                    </a:solidFill>
                  </a:rPr>
                  <a:t>IRS acts as a diffuse scatter almost equally strong in all observation angles.</a:t>
                </a:r>
              </a:p>
              <a:p>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solidFill>
                      <a:schemeClr val="tx1"/>
                    </a:solidFill>
                  </a:rPr>
                  <a:t>When each reflector, </a:t>
                </a:r>
                <a:r>
                  <a:rPr lang="en-US" b="0" i="0">
                    <a:solidFill>
                      <a:schemeClr val="tx1"/>
                    </a:solidFill>
                    <a:latin typeface="Cambria Math" panose="02040503050406030204" pitchFamily="18" charset="0"/>
                  </a:rPr>
                  <a:t>𝑎=𝑏</a:t>
                </a:r>
                <a:r>
                  <a:rPr lang="en-US" b="0" i="0">
                    <a:solidFill>
                      <a:schemeClr val="tx1"/>
                    </a:solidFill>
                    <a:latin typeface="Cambria Math" panose="02040503050406030204" pitchFamily="18" charset="0"/>
                    <a:ea typeface="Cambria Math" panose="02040503050406030204" pitchFamily="18" charset="0"/>
                  </a:rPr>
                  <a:t>≤𝜆, </a:t>
                </a:r>
                <a:r>
                  <a:rPr lang="en-US">
                    <a:solidFill>
                      <a:schemeClr val="tx1"/>
                    </a:solidFill>
                  </a:rPr>
                  <a:t>IRS acts as a diffuse scatter almost equally strong in all observation angles.</a:t>
                </a:r>
              </a:p>
              <a:p>
                <a:endParaRPr lang="en-US"/>
              </a:p>
            </p:txBody>
          </p:sp>
        </mc:Fallback>
      </mc:AlternateContent>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9</a:t>
            </a:fld>
            <a:endParaRPr lang="de-DE"/>
          </a:p>
        </p:txBody>
      </p:sp>
    </p:spTree>
    <p:extLst>
      <p:ext uri="{BB962C8B-B14F-4D97-AF65-F5344CB8AC3E}">
        <p14:creationId xmlns:p14="http://schemas.microsoft.com/office/powerpoint/2010/main" val="1909669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The authors find optimal location for the IRS placement by using SNR equation</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en-US" dirty="0"/>
          </a:p>
        </p:txBody>
      </p:sp>
      <p:sp>
        <p:nvSpPr>
          <p:cNvPr id="4" name="Header Placeholder 3"/>
          <p:cNvSpPr>
            <a:spLocks noGrp="1"/>
          </p:cNvSpPr>
          <p:nvPr>
            <p:ph type="hdr" sz="quarter"/>
          </p:nvPr>
        </p:nvSpPr>
        <p:spPr/>
        <p:txBody>
          <a:bodyPr/>
          <a:lstStyle/>
          <a:p>
            <a:pPr>
              <a:defRPr/>
            </a:pPr>
            <a:r>
              <a:rPr lang="de-DE"/>
              <a:t>PAdmashree</a:t>
            </a:r>
          </a:p>
        </p:txBody>
      </p:sp>
      <p:sp>
        <p:nvSpPr>
          <p:cNvPr id="5" name="Footer Placeholder 4"/>
          <p:cNvSpPr>
            <a:spLocks noGrp="1"/>
          </p:cNvSpPr>
          <p:nvPr>
            <p:ph type="ftr" sz="quarter" idx="4"/>
          </p:nvPr>
        </p:nvSpPr>
        <p:spPr/>
        <p:txBody>
          <a:bodyPr/>
          <a:lstStyle/>
          <a:p>
            <a:pPr>
              <a:defRPr/>
            </a:pPr>
            <a:r>
              <a:rPr lang="de-DE"/>
              <a:t>Padmashree Reddy</a:t>
            </a:r>
          </a:p>
        </p:txBody>
      </p:sp>
      <p:sp>
        <p:nvSpPr>
          <p:cNvPr id="6" name="Slide Number Placeholder 5"/>
          <p:cNvSpPr>
            <a:spLocks noGrp="1"/>
          </p:cNvSpPr>
          <p:nvPr>
            <p:ph type="sldNum" sz="quarter" idx="5"/>
          </p:nvPr>
        </p:nvSpPr>
        <p:spPr/>
        <p:txBody>
          <a:bodyPr/>
          <a:lstStyle/>
          <a:p>
            <a:pPr>
              <a:defRPr/>
            </a:pPr>
            <a:fld id="{864F4469-82C8-40D4-9423-A6292FB9E518}" type="slidenum">
              <a:rPr lang="de-DE" smtClean="0"/>
              <a:pPr>
                <a:defRPr/>
              </a:pPr>
              <a:t>10</a:t>
            </a:fld>
            <a:endParaRPr lang="de-DE"/>
          </a:p>
        </p:txBody>
      </p:sp>
    </p:spTree>
    <p:extLst>
      <p:ext uri="{BB962C8B-B14F-4D97-AF65-F5344CB8AC3E}">
        <p14:creationId xmlns:p14="http://schemas.microsoft.com/office/powerpoint/2010/main" val="2376688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971587" y="2214554"/>
            <a:ext cx="10363200" cy="1214446"/>
          </a:xfrm>
          <a:prstGeom prst="rect">
            <a:avLst/>
          </a:prstGeom>
        </p:spPr>
        <p:txBody>
          <a:bodyPr/>
          <a:lstStyle>
            <a:lvl1pPr algn="ctr">
              <a:defRPr sz="2400" b="1" baseline="0">
                <a:solidFill>
                  <a:schemeClr val="tx1"/>
                </a:solidFill>
                <a:latin typeface="Arial" pitchFamily="34" charset="0"/>
                <a:cs typeface="Arial" pitchFamily="34" charset="0"/>
              </a:defRPr>
            </a:lvl1pPr>
          </a:lstStyle>
          <a:p>
            <a:r>
              <a:rPr lang="en-US" dirty="0"/>
              <a:t>Characterization of </a:t>
            </a:r>
            <a:r>
              <a:rPr lang="en-US" dirty="0" err="1"/>
              <a:t>mmWave</a:t>
            </a:r>
            <a:r>
              <a:rPr lang="en-US" dirty="0"/>
              <a:t> Reflecting Surfaces for Rapid Intelligent Cellular Coverage Enhancements</a:t>
            </a:r>
            <a:endParaRPr lang="de-DE" dirty="0"/>
          </a:p>
        </p:txBody>
      </p:sp>
      <p:sp>
        <p:nvSpPr>
          <p:cNvPr id="3" name="Untertitel 2"/>
          <p:cNvSpPr>
            <a:spLocks noGrp="1"/>
          </p:cNvSpPr>
          <p:nvPr>
            <p:ph type="subTitle" idx="1" hasCustomPrompt="1"/>
          </p:nvPr>
        </p:nvSpPr>
        <p:spPr>
          <a:xfrm>
            <a:off x="1885987" y="3695702"/>
            <a:ext cx="8534400" cy="542932"/>
          </a:xfrm>
          <a:prstGeom prst="rect">
            <a:avLst/>
          </a:prstGeom>
        </p:spPr>
        <p:txBody>
          <a:bodyPr/>
          <a:lstStyle>
            <a:lvl1pPr marL="0" indent="0" algn="ctr">
              <a:buNone/>
              <a:defRPr sz="1800" b="1">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dirty="0"/>
              <a:t>Padmashree </a:t>
            </a:r>
            <a:r>
              <a:rPr lang="de-DE" dirty="0" err="1"/>
              <a:t>Reddy</a:t>
            </a:r>
            <a:endParaRPr lang="de-DE" dirty="0"/>
          </a:p>
        </p:txBody>
      </p:sp>
      <p:sp>
        <p:nvSpPr>
          <p:cNvPr id="7" name="Textplatzhalter 6"/>
          <p:cNvSpPr>
            <a:spLocks noGrp="1"/>
          </p:cNvSpPr>
          <p:nvPr>
            <p:ph type="body" sz="quarter" idx="10" hasCustomPrompt="1"/>
          </p:nvPr>
        </p:nvSpPr>
        <p:spPr>
          <a:xfrm>
            <a:off x="4057687" y="4429132"/>
            <a:ext cx="4191000" cy="500076"/>
          </a:xfrm>
          <a:prstGeom prst="rect">
            <a:avLst/>
          </a:prstGeom>
        </p:spPr>
        <p:txBody>
          <a:bodyPr/>
          <a:lstStyle>
            <a:lvl1pPr algn="ctr">
              <a:buNone/>
              <a:defRPr b="0">
                <a:latin typeface="Arial" pitchFamily="34" charset="0"/>
                <a:cs typeface="Arial" pitchFamily="34" charset="0"/>
              </a:defRPr>
            </a:lvl1pPr>
          </a:lstStyle>
          <a:p>
            <a:pPr lvl="0"/>
            <a:r>
              <a:rPr lang="de-DE" dirty="0"/>
              <a:t>Datum</a:t>
            </a:r>
          </a:p>
        </p:txBody>
      </p:sp>
      <p:sp>
        <p:nvSpPr>
          <p:cNvPr id="10" name="Textplatzhalter 9"/>
          <p:cNvSpPr>
            <a:spLocks noGrp="1"/>
          </p:cNvSpPr>
          <p:nvPr>
            <p:ph type="body" sz="quarter" idx="11" hasCustomPrompt="1"/>
          </p:nvPr>
        </p:nvSpPr>
        <p:spPr>
          <a:xfrm>
            <a:off x="4962561" y="1428737"/>
            <a:ext cx="2381251" cy="357187"/>
          </a:xfrm>
          <a:prstGeom prst="rect">
            <a:avLst/>
          </a:prstGeom>
        </p:spPr>
        <p:txBody>
          <a:bodyPr/>
          <a:lstStyle>
            <a:lvl1pPr algn="ctr">
              <a:buNone/>
              <a:defRPr b="0">
                <a:latin typeface="Arial" pitchFamily="34" charset="0"/>
                <a:cs typeface="Arial" pitchFamily="34" charset="0"/>
              </a:defRPr>
            </a:lvl1pPr>
            <a:lvl2pPr>
              <a:buNone/>
              <a:defRPr/>
            </a:lvl2pPr>
            <a:lvl3pPr>
              <a:buNone/>
              <a:defRPr/>
            </a:lvl3pPr>
            <a:lvl4pPr>
              <a:buNone/>
              <a:defRPr/>
            </a:lvl4pPr>
            <a:lvl5pPr>
              <a:buNone/>
              <a:defRPr/>
            </a:lvl5pPr>
          </a:lstStyle>
          <a:p>
            <a:pPr lvl="0"/>
            <a:r>
              <a:rPr lang="de-DE" dirty="0"/>
              <a:t>Vortragsart</a:t>
            </a:r>
          </a:p>
        </p:txBody>
      </p:sp>
    </p:spTree>
    <p:extLst>
      <p:ext uri="{BB962C8B-B14F-4D97-AF65-F5344CB8AC3E}">
        <p14:creationId xmlns:p14="http://schemas.microsoft.com/office/powerpoint/2010/main" val="403353691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A95A-131E-4921-A8B5-2BEA030E43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943091-AC91-466E-B509-69056C6807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6F05DA-7E51-4B7A-A113-7E74828C53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241C1-076E-4946-B589-689975DB5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246096-AB96-4D88-8DDE-F393387813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11E8124-057B-48EE-872A-74FD517ED74F}"/>
              </a:ext>
            </a:extLst>
          </p:cNvPr>
          <p:cNvSpPr>
            <a:spLocks noGrp="1"/>
          </p:cNvSpPr>
          <p:nvPr>
            <p:ph type="dt" sz="half" idx="10"/>
          </p:nvPr>
        </p:nvSpPr>
        <p:spPr/>
        <p:txBody>
          <a:bodyPr/>
          <a:lstStyle/>
          <a:p>
            <a:r>
              <a:rPr lang="en-US" b="1">
                <a:solidFill>
                  <a:srgbClr val="2C363A"/>
                </a:solidFill>
                <a:latin typeface="Roboto" panose="02000000000000000000" pitchFamily="2" charset="0"/>
              </a:rPr>
              <a:t>Padmashree Reddy </a:t>
            </a:r>
            <a:endParaRPr lang="en-US" dirty="0"/>
          </a:p>
        </p:txBody>
      </p:sp>
      <p:sp>
        <p:nvSpPr>
          <p:cNvPr id="11" name="Footer Placeholder 10">
            <a:extLst>
              <a:ext uri="{FF2B5EF4-FFF2-40B4-BE49-F238E27FC236}">
                <a16:creationId xmlns:a16="http://schemas.microsoft.com/office/drawing/2014/main" id="{F9D67077-A5E9-4F2A-9EAF-43DA34174E12}"/>
              </a:ext>
            </a:extLst>
          </p:cNvPr>
          <p:cNvSpPr>
            <a:spLocks noGrp="1"/>
          </p:cNvSpPr>
          <p:nvPr>
            <p:ph type="ftr" sz="quarter" idx="11"/>
          </p:nvPr>
        </p:nvSpPr>
        <p:spPr/>
        <p:txBody>
          <a:bodyPr/>
          <a:lstStyle/>
          <a:p>
            <a:r>
              <a:rPr lang="en-US" b="1" dirty="0" err="1">
                <a:solidFill>
                  <a:srgbClr val="2C363A"/>
                </a:solidFill>
                <a:latin typeface="Roboto" panose="02000000000000000000" pitchFamily="2" charset="0"/>
              </a:rPr>
              <a:t>mmWAve</a:t>
            </a:r>
            <a:endParaRPr lang="en-US" dirty="0"/>
          </a:p>
        </p:txBody>
      </p:sp>
      <p:sp>
        <p:nvSpPr>
          <p:cNvPr id="12" name="Slide Number Placeholder 11">
            <a:extLst>
              <a:ext uri="{FF2B5EF4-FFF2-40B4-BE49-F238E27FC236}">
                <a16:creationId xmlns:a16="http://schemas.microsoft.com/office/drawing/2014/main" id="{61473930-30AA-4D68-8050-1AFCDB03A3FD}"/>
              </a:ext>
            </a:extLst>
          </p:cNvPr>
          <p:cNvSpPr>
            <a:spLocks noGrp="1"/>
          </p:cNvSpPr>
          <p:nvPr>
            <p:ph type="sldNum" sz="quarter" idx="12"/>
          </p:nvPr>
        </p:nvSpPr>
        <p:spPr/>
        <p:txBody>
          <a:bodyPr/>
          <a:lstStyle/>
          <a:p>
            <a:fld id="{C393C6D5-8A09-4D82-B601-341C5FFDBA45}" type="slidenum">
              <a:rPr lang="en-US" smtClean="0"/>
              <a:t>‹#›</a:t>
            </a:fld>
            <a:endParaRPr lang="en-US" dirty="0"/>
          </a:p>
        </p:txBody>
      </p:sp>
    </p:spTree>
    <p:extLst>
      <p:ext uri="{BB962C8B-B14F-4D97-AF65-F5344CB8AC3E}">
        <p14:creationId xmlns:p14="http://schemas.microsoft.com/office/powerpoint/2010/main" val="2802228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D427-D826-4070-8AE1-35D80AE88F6C}"/>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91F33087-FADD-4652-8F5A-20B785CCD9A0}"/>
              </a:ext>
            </a:extLst>
          </p:cNvPr>
          <p:cNvSpPr>
            <a:spLocks noGrp="1"/>
          </p:cNvSpPr>
          <p:nvPr>
            <p:ph type="dt" sz="half" idx="10"/>
          </p:nvPr>
        </p:nvSpPr>
        <p:spPr/>
        <p:txBody>
          <a:bodyPr/>
          <a:lstStyle/>
          <a:p>
            <a:r>
              <a:rPr lang="en-US" b="1">
                <a:solidFill>
                  <a:srgbClr val="2C363A"/>
                </a:solidFill>
                <a:latin typeface="Roboto" panose="02000000000000000000" pitchFamily="2" charset="0"/>
              </a:rPr>
              <a:t>Padmashree Reddy </a:t>
            </a:r>
            <a:endParaRPr lang="en-US" dirty="0"/>
          </a:p>
        </p:txBody>
      </p:sp>
      <p:sp>
        <p:nvSpPr>
          <p:cNvPr id="7" name="Footer Placeholder 6">
            <a:extLst>
              <a:ext uri="{FF2B5EF4-FFF2-40B4-BE49-F238E27FC236}">
                <a16:creationId xmlns:a16="http://schemas.microsoft.com/office/drawing/2014/main" id="{58087FA5-03E7-4F83-88D9-737FF94C366E}"/>
              </a:ext>
            </a:extLst>
          </p:cNvPr>
          <p:cNvSpPr>
            <a:spLocks noGrp="1"/>
          </p:cNvSpPr>
          <p:nvPr>
            <p:ph type="ftr" sz="quarter" idx="11"/>
          </p:nvPr>
        </p:nvSpPr>
        <p:spPr/>
        <p:txBody>
          <a:bodyPr/>
          <a:lstStyle/>
          <a:p>
            <a:r>
              <a:rPr lang="en-US" b="1" dirty="0" err="1">
                <a:solidFill>
                  <a:srgbClr val="2C363A"/>
                </a:solidFill>
                <a:latin typeface="Roboto" panose="02000000000000000000" pitchFamily="2" charset="0"/>
              </a:rPr>
              <a:t>mmWAve</a:t>
            </a:r>
            <a:endParaRPr lang="en-US" dirty="0"/>
          </a:p>
        </p:txBody>
      </p:sp>
      <p:sp>
        <p:nvSpPr>
          <p:cNvPr id="8" name="Slide Number Placeholder 7">
            <a:extLst>
              <a:ext uri="{FF2B5EF4-FFF2-40B4-BE49-F238E27FC236}">
                <a16:creationId xmlns:a16="http://schemas.microsoft.com/office/drawing/2014/main" id="{386F76C5-E767-48F0-AA13-07B97F29419B}"/>
              </a:ext>
            </a:extLst>
          </p:cNvPr>
          <p:cNvSpPr>
            <a:spLocks noGrp="1"/>
          </p:cNvSpPr>
          <p:nvPr>
            <p:ph type="sldNum" sz="quarter" idx="12"/>
          </p:nvPr>
        </p:nvSpPr>
        <p:spPr/>
        <p:txBody>
          <a:bodyPr/>
          <a:lstStyle/>
          <a:p>
            <a:fld id="{C393C6D5-8A09-4D82-B601-341C5FFDBA45}" type="slidenum">
              <a:rPr lang="en-US" smtClean="0"/>
              <a:t>‹#›</a:t>
            </a:fld>
            <a:endParaRPr lang="en-US" dirty="0"/>
          </a:p>
        </p:txBody>
      </p:sp>
    </p:spTree>
    <p:extLst>
      <p:ext uri="{BB962C8B-B14F-4D97-AF65-F5344CB8AC3E}">
        <p14:creationId xmlns:p14="http://schemas.microsoft.com/office/powerpoint/2010/main" val="2554837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4ED5CC87-E4A8-4676-B924-1A48CF1F0990}"/>
              </a:ext>
            </a:extLst>
          </p:cNvPr>
          <p:cNvSpPr>
            <a:spLocks noGrp="1"/>
          </p:cNvSpPr>
          <p:nvPr>
            <p:ph type="dt" sz="half" idx="10"/>
          </p:nvPr>
        </p:nvSpPr>
        <p:spPr/>
        <p:txBody>
          <a:bodyPr/>
          <a:lstStyle/>
          <a:p>
            <a:r>
              <a:rPr lang="en-US" b="1">
                <a:solidFill>
                  <a:srgbClr val="2C363A"/>
                </a:solidFill>
                <a:latin typeface="Roboto" panose="02000000000000000000" pitchFamily="2" charset="0"/>
              </a:rPr>
              <a:t>Padmashree Reddy </a:t>
            </a:r>
            <a:endParaRPr lang="en-US" dirty="0"/>
          </a:p>
        </p:txBody>
      </p:sp>
      <p:sp>
        <p:nvSpPr>
          <p:cNvPr id="9" name="Footer Placeholder 8">
            <a:extLst>
              <a:ext uri="{FF2B5EF4-FFF2-40B4-BE49-F238E27FC236}">
                <a16:creationId xmlns:a16="http://schemas.microsoft.com/office/drawing/2014/main" id="{E14BE5FA-66CA-4E38-9986-11A580A50B91}"/>
              </a:ext>
            </a:extLst>
          </p:cNvPr>
          <p:cNvSpPr>
            <a:spLocks noGrp="1"/>
          </p:cNvSpPr>
          <p:nvPr>
            <p:ph type="ftr" sz="quarter" idx="11"/>
          </p:nvPr>
        </p:nvSpPr>
        <p:spPr/>
        <p:txBody>
          <a:bodyPr/>
          <a:lstStyle/>
          <a:p>
            <a:r>
              <a:rPr lang="en-US" b="1" dirty="0" err="1">
                <a:solidFill>
                  <a:srgbClr val="2C363A"/>
                </a:solidFill>
                <a:latin typeface="Roboto" panose="02000000000000000000" pitchFamily="2" charset="0"/>
              </a:rPr>
              <a:t>mmWAve</a:t>
            </a:r>
            <a:endParaRPr lang="en-US" dirty="0"/>
          </a:p>
        </p:txBody>
      </p:sp>
      <p:sp>
        <p:nvSpPr>
          <p:cNvPr id="10" name="Slide Number Placeholder 9">
            <a:extLst>
              <a:ext uri="{FF2B5EF4-FFF2-40B4-BE49-F238E27FC236}">
                <a16:creationId xmlns:a16="http://schemas.microsoft.com/office/drawing/2014/main" id="{7C4651DD-6950-4F83-BAB8-29F878536636}"/>
              </a:ext>
            </a:extLst>
          </p:cNvPr>
          <p:cNvSpPr>
            <a:spLocks noGrp="1"/>
          </p:cNvSpPr>
          <p:nvPr>
            <p:ph type="sldNum" sz="quarter" idx="12"/>
          </p:nvPr>
        </p:nvSpPr>
        <p:spPr/>
        <p:txBody>
          <a:bodyPr/>
          <a:lstStyle/>
          <a:p>
            <a:fld id="{C393C6D5-8A09-4D82-B601-341C5FFDBA45}" type="slidenum">
              <a:rPr lang="en-US" smtClean="0"/>
              <a:t>‹#›</a:t>
            </a:fld>
            <a:endParaRPr lang="en-US" dirty="0"/>
          </a:p>
        </p:txBody>
      </p:sp>
    </p:spTree>
    <p:extLst>
      <p:ext uri="{BB962C8B-B14F-4D97-AF65-F5344CB8AC3E}">
        <p14:creationId xmlns:p14="http://schemas.microsoft.com/office/powerpoint/2010/main" val="4056620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9F093-1D8D-4C1B-B014-3DD18CBC35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1DCFCA-FD76-4791-B2DA-1E2BBD6807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538F5D-78F2-453E-8A98-48EA1D8BF0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1CBC7C-2B88-469A-BDFB-453546C92C18}"/>
              </a:ext>
            </a:extLst>
          </p:cNvPr>
          <p:cNvSpPr>
            <a:spLocks noGrp="1"/>
          </p:cNvSpPr>
          <p:nvPr>
            <p:ph type="dt" sz="half" idx="10"/>
          </p:nvPr>
        </p:nvSpPr>
        <p:spPr/>
        <p:txBody>
          <a:bodyPr/>
          <a:lstStyle/>
          <a:p>
            <a:r>
              <a:rPr lang="en-US" b="1">
                <a:solidFill>
                  <a:srgbClr val="2C363A"/>
                </a:solidFill>
                <a:latin typeface="Roboto" panose="02000000000000000000" pitchFamily="2" charset="0"/>
              </a:rPr>
              <a:t>Padmashree Reddy </a:t>
            </a:r>
            <a:endParaRPr lang="en-US" dirty="0"/>
          </a:p>
        </p:txBody>
      </p:sp>
      <p:sp>
        <p:nvSpPr>
          <p:cNvPr id="9" name="Footer Placeholder 8">
            <a:extLst>
              <a:ext uri="{FF2B5EF4-FFF2-40B4-BE49-F238E27FC236}">
                <a16:creationId xmlns:a16="http://schemas.microsoft.com/office/drawing/2014/main" id="{47E79533-330C-41DA-9ACE-A1B1E92507A5}"/>
              </a:ext>
            </a:extLst>
          </p:cNvPr>
          <p:cNvSpPr>
            <a:spLocks noGrp="1"/>
          </p:cNvSpPr>
          <p:nvPr>
            <p:ph type="ftr" sz="quarter" idx="11"/>
          </p:nvPr>
        </p:nvSpPr>
        <p:spPr/>
        <p:txBody>
          <a:bodyPr/>
          <a:lstStyle/>
          <a:p>
            <a:r>
              <a:rPr lang="en-US" b="1" dirty="0" err="1">
                <a:solidFill>
                  <a:srgbClr val="2C363A"/>
                </a:solidFill>
                <a:latin typeface="Roboto" panose="02000000000000000000" pitchFamily="2" charset="0"/>
              </a:rPr>
              <a:t>mmWAve</a:t>
            </a:r>
            <a:endParaRPr lang="en-US" dirty="0"/>
          </a:p>
        </p:txBody>
      </p:sp>
      <p:sp>
        <p:nvSpPr>
          <p:cNvPr id="10" name="Slide Number Placeholder 9">
            <a:extLst>
              <a:ext uri="{FF2B5EF4-FFF2-40B4-BE49-F238E27FC236}">
                <a16:creationId xmlns:a16="http://schemas.microsoft.com/office/drawing/2014/main" id="{45D4613B-FC58-4AB7-8F0C-C9F66DC30D9E}"/>
              </a:ext>
            </a:extLst>
          </p:cNvPr>
          <p:cNvSpPr>
            <a:spLocks noGrp="1"/>
          </p:cNvSpPr>
          <p:nvPr>
            <p:ph type="sldNum" sz="quarter" idx="12"/>
          </p:nvPr>
        </p:nvSpPr>
        <p:spPr/>
        <p:txBody>
          <a:bodyPr/>
          <a:lstStyle/>
          <a:p>
            <a:fld id="{C393C6D5-8A09-4D82-B601-341C5FFDBA45}" type="slidenum">
              <a:rPr lang="en-US" smtClean="0"/>
              <a:t>‹#›</a:t>
            </a:fld>
            <a:endParaRPr lang="en-US" dirty="0"/>
          </a:p>
        </p:txBody>
      </p:sp>
    </p:spTree>
    <p:extLst>
      <p:ext uri="{BB962C8B-B14F-4D97-AF65-F5344CB8AC3E}">
        <p14:creationId xmlns:p14="http://schemas.microsoft.com/office/powerpoint/2010/main" val="1010073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AF50-D74F-4381-BF09-756B2AF76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06D2E-A8BA-4F60-8EBD-308823742C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614B17-17CC-4D66-98BE-A1FBF7C90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5087017-B275-4FA3-AF35-FD8E28B685CD}"/>
              </a:ext>
            </a:extLst>
          </p:cNvPr>
          <p:cNvSpPr>
            <a:spLocks noGrp="1"/>
          </p:cNvSpPr>
          <p:nvPr>
            <p:ph type="dt" sz="half" idx="10"/>
          </p:nvPr>
        </p:nvSpPr>
        <p:spPr/>
        <p:txBody>
          <a:bodyPr/>
          <a:lstStyle/>
          <a:p>
            <a:r>
              <a:rPr lang="en-US" b="1">
                <a:solidFill>
                  <a:srgbClr val="2C363A"/>
                </a:solidFill>
                <a:latin typeface="Roboto" panose="02000000000000000000" pitchFamily="2" charset="0"/>
              </a:rPr>
              <a:t>Padmashree Reddy </a:t>
            </a:r>
            <a:endParaRPr lang="en-US" dirty="0"/>
          </a:p>
        </p:txBody>
      </p:sp>
      <p:sp>
        <p:nvSpPr>
          <p:cNvPr id="9" name="Footer Placeholder 8">
            <a:extLst>
              <a:ext uri="{FF2B5EF4-FFF2-40B4-BE49-F238E27FC236}">
                <a16:creationId xmlns:a16="http://schemas.microsoft.com/office/drawing/2014/main" id="{A2D2A907-960D-4969-A31F-230A9AD9B314}"/>
              </a:ext>
            </a:extLst>
          </p:cNvPr>
          <p:cNvSpPr>
            <a:spLocks noGrp="1"/>
          </p:cNvSpPr>
          <p:nvPr>
            <p:ph type="ftr" sz="quarter" idx="11"/>
          </p:nvPr>
        </p:nvSpPr>
        <p:spPr/>
        <p:txBody>
          <a:bodyPr/>
          <a:lstStyle/>
          <a:p>
            <a:r>
              <a:rPr lang="en-US" b="1" dirty="0" err="1">
                <a:solidFill>
                  <a:srgbClr val="2C363A"/>
                </a:solidFill>
                <a:latin typeface="Roboto" panose="02000000000000000000" pitchFamily="2" charset="0"/>
              </a:rPr>
              <a:t>mmWAve</a:t>
            </a:r>
            <a:endParaRPr lang="en-US" dirty="0"/>
          </a:p>
        </p:txBody>
      </p:sp>
      <p:sp>
        <p:nvSpPr>
          <p:cNvPr id="10" name="Slide Number Placeholder 9">
            <a:extLst>
              <a:ext uri="{FF2B5EF4-FFF2-40B4-BE49-F238E27FC236}">
                <a16:creationId xmlns:a16="http://schemas.microsoft.com/office/drawing/2014/main" id="{052B5D43-BB6A-45B0-97A5-3BDAF9D31C2A}"/>
              </a:ext>
            </a:extLst>
          </p:cNvPr>
          <p:cNvSpPr>
            <a:spLocks noGrp="1"/>
          </p:cNvSpPr>
          <p:nvPr>
            <p:ph type="sldNum" sz="quarter" idx="12"/>
          </p:nvPr>
        </p:nvSpPr>
        <p:spPr/>
        <p:txBody>
          <a:bodyPr/>
          <a:lstStyle/>
          <a:p>
            <a:fld id="{C393C6D5-8A09-4D82-B601-341C5FFDBA45}" type="slidenum">
              <a:rPr lang="en-US" smtClean="0"/>
              <a:t>‹#›</a:t>
            </a:fld>
            <a:endParaRPr lang="en-US" dirty="0"/>
          </a:p>
        </p:txBody>
      </p:sp>
    </p:spTree>
    <p:extLst>
      <p:ext uri="{BB962C8B-B14F-4D97-AF65-F5344CB8AC3E}">
        <p14:creationId xmlns:p14="http://schemas.microsoft.com/office/powerpoint/2010/main" val="4010716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30B9-3687-457C-B96B-084B541A1E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55194B-5925-4ECE-80C4-7CCE0B4530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AB0A75-903E-4C60-AB8C-570ACD40EBD1}"/>
              </a:ext>
            </a:extLst>
          </p:cNvPr>
          <p:cNvSpPr>
            <a:spLocks noGrp="1"/>
          </p:cNvSpPr>
          <p:nvPr>
            <p:ph type="dt" sz="half" idx="10"/>
          </p:nvPr>
        </p:nvSpPr>
        <p:spPr/>
        <p:txBody>
          <a:bodyPr/>
          <a:lstStyle/>
          <a:p>
            <a:r>
              <a:rPr lang="en-US" b="1">
                <a:solidFill>
                  <a:srgbClr val="2C363A"/>
                </a:solidFill>
                <a:latin typeface="Roboto" panose="02000000000000000000" pitchFamily="2" charset="0"/>
              </a:rPr>
              <a:t>Padmashree Reddy </a:t>
            </a:r>
            <a:endParaRPr lang="en-US" dirty="0"/>
          </a:p>
        </p:txBody>
      </p:sp>
      <p:sp>
        <p:nvSpPr>
          <p:cNvPr id="8" name="Footer Placeholder 7">
            <a:extLst>
              <a:ext uri="{FF2B5EF4-FFF2-40B4-BE49-F238E27FC236}">
                <a16:creationId xmlns:a16="http://schemas.microsoft.com/office/drawing/2014/main" id="{6CD189AD-4C00-4907-8508-0E1C2D219657}"/>
              </a:ext>
            </a:extLst>
          </p:cNvPr>
          <p:cNvSpPr>
            <a:spLocks noGrp="1"/>
          </p:cNvSpPr>
          <p:nvPr>
            <p:ph type="ftr" sz="quarter" idx="11"/>
          </p:nvPr>
        </p:nvSpPr>
        <p:spPr/>
        <p:txBody>
          <a:bodyPr/>
          <a:lstStyle/>
          <a:p>
            <a:r>
              <a:rPr lang="en-US" b="1" dirty="0" err="1">
                <a:solidFill>
                  <a:srgbClr val="2C363A"/>
                </a:solidFill>
                <a:latin typeface="Roboto" panose="02000000000000000000" pitchFamily="2" charset="0"/>
              </a:rPr>
              <a:t>mmWAve</a:t>
            </a:r>
            <a:endParaRPr lang="en-US" dirty="0"/>
          </a:p>
        </p:txBody>
      </p:sp>
      <p:sp>
        <p:nvSpPr>
          <p:cNvPr id="9" name="Slide Number Placeholder 8">
            <a:extLst>
              <a:ext uri="{FF2B5EF4-FFF2-40B4-BE49-F238E27FC236}">
                <a16:creationId xmlns:a16="http://schemas.microsoft.com/office/drawing/2014/main" id="{233729AF-F92A-47DE-89D9-6392356CC58D}"/>
              </a:ext>
            </a:extLst>
          </p:cNvPr>
          <p:cNvSpPr>
            <a:spLocks noGrp="1"/>
          </p:cNvSpPr>
          <p:nvPr>
            <p:ph type="sldNum" sz="quarter" idx="12"/>
          </p:nvPr>
        </p:nvSpPr>
        <p:spPr/>
        <p:txBody>
          <a:bodyPr/>
          <a:lstStyle/>
          <a:p>
            <a:fld id="{C393C6D5-8A09-4D82-B601-341C5FFDBA45}" type="slidenum">
              <a:rPr lang="en-US" smtClean="0"/>
              <a:t>‹#›</a:t>
            </a:fld>
            <a:endParaRPr lang="en-US" dirty="0"/>
          </a:p>
        </p:txBody>
      </p:sp>
    </p:spTree>
    <p:extLst>
      <p:ext uri="{BB962C8B-B14F-4D97-AF65-F5344CB8AC3E}">
        <p14:creationId xmlns:p14="http://schemas.microsoft.com/office/powerpoint/2010/main" val="234145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A1B7D3-7E32-467A-B918-4780065762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238E18-01C6-4D8D-BAFB-F1BC3667FC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32745B-06A4-42D7-A514-6093722686D6}"/>
              </a:ext>
            </a:extLst>
          </p:cNvPr>
          <p:cNvSpPr>
            <a:spLocks noGrp="1"/>
          </p:cNvSpPr>
          <p:nvPr>
            <p:ph type="dt" sz="half" idx="10"/>
          </p:nvPr>
        </p:nvSpPr>
        <p:spPr/>
        <p:txBody>
          <a:bodyPr/>
          <a:lstStyle/>
          <a:p>
            <a:r>
              <a:rPr lang="en-US" b="1">
                <a:solidFill>
                  <a:srgbClr val="2C363A"/>
                </a:solidFill>
                <a:latin typeface="Roboto" panose="02000000000000000000" pitchFamily="2" charset="0"/>
              </a:rPr>
              <a:t>Padmashree Reddy </a:t>
            </a:r>
            <a:endParaRPr lang="en-US" dirty="0"/>
          </a:p>
        </p:txBody>
      </p:sp>
      <p:sp>
        <p:nvSpPr>
          <p:cNvPr id="8" name="Footer Placeholder 7">
            <a:extLst>
              <a:ext uri="{FF2B5EF4-FFF2-40B4-BE49-F238E27FC236}">
                <a16:creationId xmlns:a16="http://schemas.microsoft.com/office/drawing/2014/main" id="{FD2158F1-5A03-442F-A1F7-46ACDBC34818}"/>
              </a:ext>
            </a:extLst>
          </p:cNvPr>
          <p:cNvSpPr>
            <a:spLocks noGrp="1"/>
          </p:cNvSpPr>
          <p:nvPr>
            <p:ph type="ftr" sz="quarter" idx="11"/>
          </p:nvPr>
        </p:nvSpPr>
        <p:spPr/>
        <p:txBody>
          <a:bodyPr/>
          <a:lstStyle/>
          <a:p>
            <a:r>
              <a:rPr lang="en-US" b="1" dirty="0" err="1">
                <a:solidFill>
                  <a:srgbClr val="2C363A"/>
                </a:solidFill>
                <a:latin typeface="Roboto" panose="02000000000000000000" pitchFamily="2" charset="0"/>
              </a:rPr>
              <a:t>mmWAve</a:t>
            </a:r>
            <a:endParaRPr lang="en-US" dirty="0"/>
          </a:p>
        </p:txBody>
      </p:sp>
      <p:sp>
        <p:nvSpPr>
          <p:cNvPr id="9" name="Slide Number Placeholder 8">
            <a:extLst>
              <a:ext uri="{FF2B5EF4-FFF2-40B4-BE49-F238E27FC236}">
                <a16:creationId xmlns:a16="http://schemas.microsoft.com/office/drawing/2014/main" id="{431966CA-D299-4944-84F3-EFB6D8FCDE8C}"/>
              </a:ext>
            </a:extLst>
          </p:cNvPr>
          <p:cNvSpPr>
            <a:spLocks noGrp="1"/>
          </p:cNvSpPr>
          <p:nvPr>
            <p:ph type="sldNum" sz="quarter" idx="12"/>
          </p:nvPr>
        </p:nvSpPr>
        <p:spPr/>
        <p:txBody>
          <a:bodyPr/>
          <a:lstStyle/>
          <a:p>
            <a:fld id="{C393C6D5-8A09-4D82-B601-341C5FFDBA45}" type="slidenum">
              <a:rPr lang="en-US" smtClean="0"/>
              <a:t>‹#›</a:t>
            </a:fld>
            <a:endParaRPr lang="en-US" dirty="0"/>
          </a:p>
        </p:txBody>
      </p:sp>
    </p:spTree>
    <p:extLst>
      <p:ext uri="{BB962C8B-B14F-4D97-AF65-F5344CB8AC3E}">
        <p14:creationId xmlns:p14="http://schemas.microsoft.com/office/powerpoint/2010/main" val="1569800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lstStyle>
            <a:lvl1pPr>
              <a:defRPr/>
            </a:lvl1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Rectangle 2"/>
          <p:cNvSpPr>
            <a:spLocks noGrp="1" noChangeArrowheads="1"/>
          </p:cNvSpPr>
          <p:nvPr>
            <p:ph type="title"/>
          </p:nvPr>
        </p:nvSpPr>
        <p:spPr bwMode="auto">
          <a:xfrm>
            <a:off x="606954" y="700088"/>
            <a:ext cx="1097809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dirty="0"/>
              <a:t>Titelzeile</a:t>
            </a:r>
          </a:p>
        </p:txBody>
      </p:sp>
    </p:spTree>
    <p:extLst>
      <p:ext uri="{BB962C8B-B14F-4D97-AF65-F5344CB8AC3E}">
        <p14:creationId xmlns:p14="http://schemas.microsoft.com/office/powerpoint/2010/main" val="27889805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606954" y="700088"/>
            <a:ext cx="1097809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dirty="0"/>
              <a:t>Titelzeile</a:t>
            </a:r>
          </a:p>
        </p:txBody>
      </p:sp>
    </p:spTree>
    <p:extLst>
      <p:ext uri="{BB962C8B-B14F-4D97-AF65-F5344CB8AC3E}">
        <p14:creationId xmlns:p14="http://schemas.microsoft.com/office/powerpoint/2010/main" val="176555209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4" name="Inhaltsplatzhalter 3"/>
          <p:cNvSpPr>
            <a:spLocks noGrp="1"/>
          </p:cNvSpPr>
          <p:nvPr>
            <p:ph sz="half" idx="2" hasCustomPrompt="1"/>
          </p:nvPr>
        </p:nvSpPr>
        <p:spPr>
          <a:xfrm>
            <a:off x="606287" y="1434516"/>
            <a:ext cx="5390230" cy="4691647"/>
          </a:xfrm>
        </p:spPr>
        <p:txBody>
          <a:bodyPr/>
          <a:lstStyle>
            <a:lvl1pPr>
              <a:defRPr sz="20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de-DE" dirty="0"/>
              <a:t>Erste Ebene</a:t>
            </a:r>
          </a:p>
          <a:p>
            <a:pPr lvl="1"/>
            <a:r>
              <a:rPr lang="de-DE" dirty="0"/>
              <a:t>Zweite Ebene</a:t>
            </a:r>
          </a:p>
          <a:p>
            <a:pPr lvl="2"/>
            <a:r>
              <a:rPr lang="de-DE" dirty="0"/>
              <a:t>Dritte Ebene</a:t>
            </a:r>
          </a:p>
          <a:p>
            <a:pPr lvl="3"/>
            <a:r>
              <a:rPr lang="de-DE" dirty="0"/>
              <a:t>Vierte Ebene</a:t>
            </a:r>
          </a:p>
        </p:txBody>
      </p:sp>
      <p:sp>
        <p:nvSpPr>
          <p:cNvPr id="6" name="Inhaltsplatzhalter 5"/>
          <p:cNvSpPr>
            <a:spLocks noGrp="1"/>
          </p:cNvSpPr>
          <p:nvPr>
            <p:ph sz="quarter" idx="4" hasCustomPrompt="1"/>
          </p:nvPr>
        </p:nvSpPr>
        <p:spPr>
          <a:xfrm>
            <a:off x="6193368" y="1434517"/>
            <a:ext cx="5389033" cy="4691646"/>
          </a:xfrm>
        </p:spPr>
        <p:txBody>
          <a:bodyPr/>
          <a:lstStyle>
            <a:lvl1pPr marL="342900" marR="0" indent="-342900" algn="l" defTabSz="914400" rtl="0" eaLnBrk="0" fontAlgn="base" latinLnBrk="0" hangingPunct="0">
              <a:lnSpc>
                <a:spcPct val="100000"/>
              </a:lnSpc>
              <a:spcBef>
                <a:spcPct val="20000"/>
              </a:spcBef>
              <a:spcAft>
                <a:spcPct val="0"/>
              </a:spcAft>
              <a:buClr>
                <a:srgbClr val="83B73D"/>
              </a:buClr>
              <a:buSzTx/>
              <a:buFont typeface="Wingdings" pitchFamily="2" charset="2"/>
              <a:buChar char=""/>
              <a:tabLst/>
              <a:defRPr sz="2000"/>
            </a:lvl1pPr>
            <a:lvl2pPr marL="742950" marR="0" indent="-285750" algn="l" defTabSz="914400" rtl="0" eaLnBrk="0" fontAlgn="base" latinLnBrk="0" hangingPunct="0">
              <a:lnSpc>
                <a:spcPct val="100000"/>
              </a:lnSpc>
              <a:spcBef>
                <a:spcPct val="20000"/>
              </a:spcBef>
              <a:spcAft>
                <a:spcPct val="0"/>
              </a:spcAft>
              <a:buClr>
                <a:srgbClr val="83B73D"/>
              </a:buClr>
              <a:buSzTx/>
              <a:buFont typeface="Wingdings" pitchFamily="2" charset="2"/>
              <a:buChar char=""/>
              <a:tabLst/>
              <a:defRPr sz="1800"/>
            </a:lvl2pPr>
            <a:lvl3pPr marL="1143000" marR="0" indent="-228600" algn="l" defTabSz="914400" rtl="0" eaLnBrk="0" fontAlgn="base" latinLnBrk="0" hangingPunct="0">
              <a:lnSpc>
                <a:spcPct val="100000"/>
              </a:lnSpc>
              <a:spcBef>
                <a:spcPct val="20000"/>
              </a:spcBef>
              <a:spcAft>
                <a:spcPct val="0"/>
              </a:spcAft>
              <a:buClr>
                <a:srgbClr val="83B73D"/>
              </a:buClr>
              <a:buSzTx/>
              <a:buFont typeface="Wingdings" pitchFamily="2" charset="2"/>
              <a:buChar char=""/>
              <a:tabLst/>
              <a:defRPr sz="1600"/>
            </a:lvl3pPr>
            <a:lvl4pPr marL="1600200" marR="0" indent="-228600" algn="l" defTabSz="914400" rtl="0" eaLnBrk="0" fontAlgn="base" latinLnBrk="0" hangingPunct="0">
              <a:lnSpc>
                <a:spcPct val="100000"/>
              </a:lnSpc>
              <a:spcBef>
                <a:spcPct val="20000"/>
              </a:spcBef>
              <a:spcAft>
                <a:spcPct val="0"/>
              </a:spcAft>
              <a:buClr>
                <a:srgbClr val="83B73D"/>
              </a:buClr>
              <a:buSzTx/>
              <a:buFont typeface="Wingdings" pitchFamily="2" charset="2"/>
              <a:buChar char=""/>
              <a:tabLst/>
              <a:defRPr sz="1400"/>
            </a:lvl4pPr>
            <a:lvl5pPr>
              <a:defRPr sz="1600"/>
            </a:lvl5pPr>
            <a:lvl6pPr>
              <a:defRPr sz="1600"/>
            </a:lvl6pPr>
            <a:lvl7pPr>
              <a:defRPr sz="1600"/>
            </a:lvl7pPr>
            <a:lvl8pPr>
              <a:defRPr sz="1600"/>
            </a:lvl8pPr>
            <a:lvl9pPr>
              <a:defRPr sz="1600"/>
            </a:lvl9pPr>
          </a:lstStyle>
          <a:p>
            <a:pPr lvl="0"/>
            <a:r>
              <a:rPr lang="de-DE" dirty="0"/>
              <a:t>Erste Ebene</a:t>
            </a:r>
          </a:p>
          <a:p>
            <a:pPr lvl="1"/>
            <a:r>
              <a:rPr lang="de-DE" dirty="0"/>
              <a:t>Zweite Ebene</a:t>
            </a:r>
          </a:p>
          <a:p>
            <a:pPr lvl="2"/>
            <a:r>
              <a:rPr lang="de-DE" dirty="0"/>
              <a:t>Dritte Ebene</a:t>
            </a:r>
          </a:p>
          <a:p>
            <a:pPr lvl="3"/>
            <a:r>
              <a:rPr lang="de-DE" dirty="0"/>
              <a:t>Vierte Ebene</a:t>
            </a:r>
          </a:p>
          <a:p>
            <a:pPr marL="342900" marR="0" lvl="0" indent="-342900" algn="l" defTabSz="914400" rtl="0" eaLnBrk="0" fontAlgn="base" latinLnBrk="0" hangingPunct="0">
              <a:lnSpc>
                <a:spcPct val="100000"/>
              </a:lnSpc>
              <a:spcBef>
                <a:spcPct val="20000"/>
              </a:spcBef>
              <a:spcAft>
                <a:spcPct val="0"/>
              </a:spcAft>
              <a:buClr>
                <a:srgbClr val="83B73D"/>
              </a:buClr>
              <a:buSzTx/>
              <a:buFont typeface="Wingdings" pitchFamily="2" charset="2"/>
              <a:buChar char=""/>
              <a:tabLst/>
              <a:defRPr/>
            </a:pPr>
            <a:endParaRPr kumimoji="0" lang="de-DE" sz="1600" b="0" i="0" u="none" strike="noStrike" kern="0" cap="none" spc="0" normalizeH="0" baseline="0" noProof="0" dirty="0">
              <a:ln>
                <a:noFill/>
              </a:ln>
              <a:solidFill>
                <a:srgbClr val="000000"/>
              </a:solidFill>
              <a:effectLst/>
              <a:uLnTx/>
              <a:uFillTx/>
              <a:latin typeface="Arial" pitchFamily="34" charset="0"/>
              <a:cs typeface="Arial" pitchFamily="34" charset="0"/>
            </a:endParaRPr>
          </a:p>
        </p:txBody>
      </p:sp>
      <p:sp>
        <p:nvSpPr>
          <p:cNvPr id="5" name="Rectangle 2"/>
          <p:cNvSpPr>
            <a:spLocks noGrp="1" noChangeArrowheads="1"/>
          </p:cNvSpPr>
          <p:nvPr>
            <p:ph type="title"/>
          </p:nvPr>
        </p:nvSpPr>
        <p:spPr bwMode="auto">
          <a:xfrm>
            <a:off x="606954" y="700088"/>
            <a:ext cx="1097809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dirty="0"/>
              <a:t>Titelzeile</a:t>
            </a:r>
          </a:p>
        </p:txBody>
      </p:sp>
    </p:spTree>
    <p:extLst>
      <p:ext uri="{BB962C8B-B14F-4D97-AF65-F5344CB8AC3E}">
        <p14:creationId xmlns:p14="http://schemas.microsoft.com/office/powerpoint/2010/main" val="326748407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0194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99F9-464A-4B29-BBF4-873E3F9A68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4427CD-3679-42E4-AD31-02BC82367A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60B6A688-8B60-457B-A4EF-42994E0FA98F}"/>
              </a:ext>
            </a:extLst>
          </p:cNvPr>
          <p:cNvSpPr>
            <a:spLocks noGrp="1"/>
          </p:cNvSpPr>
          <p:nvPr>
            <p:ph type="dt" sz="half" idx="10"/>
          </p:nvPr>
        </p:nvSpPr>
        <p:spPr/>
        <p:txBody>
          <a:bodyPr/>
          <a:lstStyle/>
          <a:p>
            <a:r>
              <a:rPr lang="en-US" b="1">
                <a:solidFill>
                  <a:srgbClr val="2C363A"/>
                </a:solidFill>
                <a:latin typeface="Roboto" panose="02000000000000000000" pitchFamily="2" charset="0"/>
              </a:rPr>
              <a:t>Padmashree Reddy </a:t>
            </a:r>
            <a:endParaRPr lang="en-US" dirty="0"/>
          </a:p>
        </p:txBody>
      </p:sp>
      <p:sp>
        <p:nvSpPr>
          <p:cNvPr id="11" name="Footer Placeholder 10">
            <a:extLst>
              <a:ext uri="{FF2B5EF4-FFF2-40B4-BE49-F238E27FC236}">
                <a16:creationId xmlns:a16="http://schemas.microsoft.com/office/drawing/2014/main" id="{825A6883-EBBB-4871-8AF5-47D74D96BA00}"/>
              </a:ext>
            </a:extLst>
          </p:cNvPr>
          <p:cNvSpPr>
            <a:spLocks noGrp="1"/>
          </p:cNvSpPr>
          <p:nvPr>
            <p:ph type="ftr" sz="quarter" idx="11"/>
          </p:nvPr>
        </p:nvSpPr>
        <p:spPr/>
        <p:txBody>
          <a:bodyPr/>
          <a:lstStyle/>
          <a:p>
            <a:r>
              <a:rPr lang="en-US" b="1" dirty="0" err="1">
                <a:solidFill>
                  <a:srgbClr val="2C363A"/>
                </a:solidFill>
                <a:latin typeface="Roboto" panose="02000000000000000000" pitchFamily="2" charset="0"/>
              </a:rPr>
              <a:t>mmWAve</a:t>
            </a:r>
            <a:endParaRPr lang="en-US" dirty="0"/>
          </a:p>
        </p:txBody>
      </p:sp>
      <p:sp>
        <p:nvSpPr>
          <p:cNvPr id="12" name="Slide Number Placeholder 11">
            <a:extLst>
              <a:ext uri="{FF2B5EF4-FFF2-40B4-BE49-F238E27FC236}">
                <a16:creationId xmlns:a16="http://schemas.microsoft.com/office/drawing/2014/main" id="{305A52A4-00E8-40BA-9F5F-887509148E4F}"/>
              </a:ext>
            </a:extLst>
          </p:cNvPr>
          <p:cNvSpPr>
            <a:spLocks noGrp="1"/>
          </p:cNvSpPr>
          <p:nvPr>
            <p:ph type="sldNum" sz="quarter" idx="12"/>
          </p:nvPr>
        </p:nvSpPr>
        <p:spPr/>
        <p:txBody>
          <a:bodyPr/>
          <a:lstStyle/>
          <a:p>
            <a:fld id="{C393C6D5-8A09-4D82-B601-341C5FFDBA45}" type="slidenum">
              <a:rPr lang="en-US" smtClean="0"/>
              <a:t>‹#›</a:t>
            </a:fld>
            <a:endParaRPr lang="en-US" dirty="0"/>
          </a:p>
        </p:txBody>
      </p:sp>
    </p:spTree>
    <p:extLst>
      <p:ext uri="{BB962C8B-B14F-4D97-AF65-F5344CB8AC3E}">
        <p14:creationId xmlns:p14="http://schemas.microsoft.com/office/powerpoint/2010/main" val="1214798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5E7A-1BA7-4498-8A7B-3382156BCA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9F843F-118A-4E5A-82F7-12D1B3903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4FA1F7-F9C8-43AC-B149-F02E505A49C0}"/>
              </a:ext>
            </a:extLst>
          </p:cNvPr>
          <p:cNvSpPr>
            <a:spLocks noGrp="1"/>
          </p:cNvSpPr>
          <p:nvPr>
            <p:ph type="dt" sz="half" idx="10"/>
          </p:nvPr>
        </p:nvSpPr>
        <p:spPr/>
        <p:txBody>
          <a:bodyPr/>
          <a:lstStyle/>
          <a:p>
            <a:r>
              <a:rPr lang="en-US" b="1">
                <a:solidFill>
                  <a:srgbClr val="2C363A"/>
                </a:solidFill>
                <a:latin typeface="Roboto" panose="02000000000000000000" pitchFamily="2" charset="0"/>
              </a:rPr>
              <a:t>Padmashree Reddy </a:t>
            </a:r>
            <a:endParaRPr lang="en-US" dirty="0"/>
          </a:p>
        </p:txBody>
      </p:sp>
      <p:sp>
        <p:nvSpPr>
          <p:cNvPr id="8" name="Footer Placeholder 7">
            <a:extLst>
              <a:ext uri="{FF2B5EF4-FFF2-40B4-BE49-F238E27FC236}">
                <a16:creationId xmlns:a16="http://schemas.microsoft.com/office/drawing/2014/main" id="{A3A51D57-B437-4EC8-89C8-D9C2ACC221DA}"/>
              </a:ext>
            </a:extLst>
          </p:cNvPr>
          <p:cNvSpPr>
            <a:spLocks noGrp="1"/>
          </p:cNvSpPr>
          <p:nvPr>
            <p:ph type="ftr" sz="quarter" idx="11"/>
          </p:nvPr>
        </p:nvSpPr>
        <p:spPr/>
        <p:txBody>
          <a:bodyPr/>
          <a:lstStyle/>
          <a:p>
            <a:r>
              <a:rPr lang="en-US" b="1" dirty="0" err="1">
                <a:solidFill>
                  <a:srgbClr val="2C363A"/>
                </a:solidFill>
                <a:latin typeface="Roboto" panose="02000000000000000000" pitchFamily="2" charset="0"/>
              </a:rPr>
              <a:t>mmWAve</a:t>
            </a:r>
            <a:endParaRPr lang="en-US" dirty="0"/>
          </a:p>
        </p:txBody>
      </p:sp>
      <p:sp>
        <p:nvSpPr>
          <p:cNvPr id="9" name="Slide Number Placeholder 8">
            <a:extLst>
              <a:ext uri="{FF2B5EF4-FFF2-40B4-BE49-F238E27FC236}">
                <a16:creationId xmlns:a16="http://schemas.microsoft.com/office/drawing/2014/main" id="{29E01361-C571-4087-9699-E522E9061FE2}"/>
              </a:ext>
            </a:extLst>
          </p:cNvPr>
          <p:cNvSpPr>
            <a:spLocks noGrp="1"/>
          </p:cNvSpPr>
          <p:nvPr>
            <p:ph type="sldNum" sz="quarter" idx="12"/>
          </p:nvPr>
        </p:nvSpPr>
        <p:spPr/>
        <p:txBody>
          <a:bodyPr/>
          <a:lstStyle/>
          <a:p>
            <a:fld id="{C393C6D5-8A09-4D82-B601-341C5FFDBA45}" type="slidenum">
              <a:rPr lang="en-US" smtClean="0"/>
              <a:t>‹#›</a:t>
            </a:fld>
            <a:endParaRPr lang="en-US" dirty="0"/>
          </a:p>
        </p:txBody>
      </p:sp>
    </p:spTree>
    <p:extLst>
      <p:ext uri="{BB962C8B-B14F-4D97-AF65-F5344CB8AC3E}">
        <p14:creationId xmlns:p14="http://schemas.microsoft.com/office/powerpoint/2010/main" val="1853711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4F009-ED80-430D-87B2-D279102AA5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28D750-7921-4758-9EBF-30D2A5119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8149E349-9814-4352-90E8-004F11A4E0F8}"/>
              </a:ext>
            </a:extLst>
          </p:cNvPr>
          <p:cNvSpPr>
            <a:spLocks noGrp="1"/>
          </p:cNvSpPr>
          <p:nvPr>
            <p:ph type="dt" sz="half" idx="10"/>
          </p:nvPr>
        </p:nvSpPr>
        <p:spPr/>
        <p:txBody>
          <a:bodyPr/>
          <a:lstStyle/>
          <a:p>
            <a:r>
              <a:rPr lang="en-US" b="1">
                <a:solidFill>
                  <a:srgbClr val="2C363A"/>
                </a:solidFill>
                <a:latin typeface="Roboto" panose="02000000000000000000" pitchFamily="2" charset="0"/>
              </a:rPr>
              <a:t>Padmashree Reddy </a:t>
            </a:r>
            <a:endParaRPr lang="en-US" dirty="0"/>
          </a:p>
        </p:txBody>
      </p:sp>
      <p:sp>
        <p:nvSpPr>
          <p:cNvPr id="8" name="Footer Placeholder 7">
            <a:extLst>
              <a:ext uri="{FF2B5EF4-FFF2-40B4-BE49-F238E27FC236}">
                <a16:creationId xmlns:a16="http://schemas.microsoft.com/office/drawing/2014/main" id="{257FF684-BD7E-40A5-98D9-A6A4FC7B8F93}"/>
              </a:ext>
            </a:extLst>
          </p:cNvPr>
          <p:cNvSpPr>
            <a:spLocks noGrp="1"/>
          </p:cNvSpPr>
          <p:nvPr>
            <p:ph type="ftr" sz="quarter" idx="11"/>
          </p:nvPr>
        </p:nvSpPr>
        <p:spPr/>
        <p:txBody>
          <a:bodyPr/>
          <a:lstStyle/>
          <a:p>
            <a:r>
              <a:rPr lang="en-US" b="1" dirty="0" err="1">
                <a:solidFill>
                  <a:srgbClr val="2C363A"/>
                </a:solidFill>
                <a:latin typeface="Roboto" panose="02000000000000000000" pitchFamily="2" charset="0"/>
              </a:rPr>
              <a:t>mmWAve</a:t>
            </a:r>
            <a:endParaRPr lang="en-US" dirty="0"/>
          </a:p>
        </p:txBody>
      </p:sp>
      <p:sp>
        <p:nvSpPr>
          <p:cNvPr id="9" name="Slide Number Placeholder 8">
            <a:extLst>
              <a:ext uri="{FF2B5EF4-FFF2-40B4-BE49-F238E27FC236}">
                <a16:creationId xmlns:a16="http://schemas.microsoft.com/office/drawing/2014/main" id="{BEAB5E1D-4A07-4576-9B86-0C06AE394396}"/>
              </a:ext>
            </a:extLst>
          </p:cNvPr>
          <p:cNvSpPr>
            <a:spLocks noGrp="1"/>
          </p:cNvSpPr>
          <p:nvPr>
            <p:ph type="sldNum" sz="quarter" idx="12"/>
          </p:nvPr>
        </p:nvSpPr>
        <p:spPr/>
        <p:txBody>
          <a:bodyPr/>
          <a:lstStyle/>
          <a:p>
            <a:fld id="{C393C6D5-8A09-4D82-B601-341C5FFDBA45}" type="slidenum">
              <a:rPr lang="en-US" smtClean="0"/>
              <a:t>‹#›</a:t>
            </a:fld>
            <a:endParaRPr lang="en-US" dirty="0"/>
          </a:p>
        </p:txBody>
      </p:sp>
    </p:spTree>
    <p:extLst>
      <p:ext uri="{BB962C8B-B14F-4D97-AF65-F5344CB8AC3E}">
        <p14:creationId xmlns:p14="http://schemas.microsoft.com/office/powerpoint/2010/main" val="1311715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2579-BF8D-4689-8F59-E089B9FA3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B40823-C264-4317-850B-98143E67C5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A38643-601C-4D18-99F3-B61E1C5F5A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6A2FD67B-BF8F-4CB1-969C-D3CAF0BFAAF8}"/>
              </a:ext>
            </a:extLst>
          </p:cNvPr>
          <p:cNvSpPr>
            <a:spLocks noGrp="1"/>
          </p:cNvSpPr>
          <p:nvPr>
            <p:ph type="dt" sz="half" idx="10"/>
          </p:nvPr>
        </p:nvSpPr>
        <p:spPr/>
        <p:txBody>
          <a:bodyPr/>
          <a:lstStyle/>
          <a:p>
            <a:r>
              <a:rPr lang="en-US" b="1">
                <a:solidFill>
                  <a:srgbClr val="2C363A"/>
                </a:solidFill>
                <a:latin typeface="Roboto" panose="02000000000000000000" pitchFamily="2" charset="0"/>
              </a:rPr>
              <a:t>Padmashree Reddy </a:t>
            </a:r>
            <a:endParaRPr lang="en-US" dirty="0"/>
          </a:p>
        </p:txBody>
      </p:sp>
      <p:sp>
        <p:nvSpPr>
          <p:cNvPr id="9" name="Footer Placeholder 8">
            <a:extLst>
              <a:ext uri="{FF2B5EF4-FFF2-40B4-BE49-F238E27FC236}">
                <a16:creationId xmlns:a16="http://schemas.microsoft.com/office/drawing/2014/main" id="{1DE8B893-F5A3-4A71-9E44-A77297B5E734}"/>
              </a:ext>
            </a:extLst>
          </p:cNvPr>
          <p:cNvSpPr>
            <a:spLocks noGrp="1"/>
          </p:cNvSpPr>
          <p:nvPr>
            <p:ph type="ftr" sz="quarter" idx="11"/>
          </p:nvPr>
        </p:nvSpPr>
        <p:spPr/>
        <p:txBody>
          <a:bodyPr/>
          <a:lstStyle/>
          <a:p>
            <a:r>
              <a:rPr lang="en-US" b="1" dirty="0" err="1">
                <a:solidFill>
                  <a:srgbClr val="2C363A"/>
                </a:solidFill>
                <a:latin typeface="Roboto" panose="02000000000000000000" pitchFamily="2" charset="0"/>
              </a:rPr>
              <a:t>mmWAve</a:t>
            </a:r>
            <a:endParaRPr lang="en-US" dirty="0"/>
          </a:p>
        </p:txBody>
      </p:sp>
      <p:sp>
        <p:nvSpPr>
          <p:cNvPr id="10" name="Slide Number Placeholder 9">
            <a:extLst>
              <a:ext uri="{FF2B5EF4-FFF2-40B4-BE49-F238E27FC236}">
                <a16:creationId xmlns:a16="http://schemas.microsoft.com/office/drawing/2014/main" id="{E5C59276-009E-4793-AB8E-FD37E2E6E1FC}"/>
              </a:ext>
            </a:extLst>
          </p:cNvPr>
          <p:cNvSpPr>
            <a:spLocks noGrp="1"/>
          </p:cNvSpPr>
          <p:nvPr>
            <p:ph type="sldNum" sz="quarter" idx="12"/>
          </p:nvPr>
        </p:nvSpPr>
        <p:spPr/>
        <p:txBody>
          <a:bodyPr/>
          <a:lstStyle/>
          <a:p>
            <a:fld id="{C393C6D5-8A09-4D82-B601-341C5FFDBA45}" type="slidenum">
              <a:rPr lang="en-US" smtClean="0"/>
              <a:t>‹#›</a:t>
            </a:fld>
            <a:endParaRPr lang="en-US" dirty="0"/>
          </a:p>
        </p:txBody>
      </p:sp>
    </p:spTree>
    <p:extLst>
      <p:ext uri="{BB962C8B-B14F-4D97-AF65-F5344CB8AC3E}">
        <p14:creationId xmlns:p14="http://schemas.microsoft.com/office/powerpoint/2010/main" val="42103419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59">
            <a:hlinkClick r:id="rId3" action="ppaction://hlinksldjump" highlightClick="1"/>
          </p:cNvPr>
          <p:cNvSpPr>
            <a:spLocks noChangeArrowheads="1"/>
          </p:cNvSpPr>
          <p:nvPr userDrawn="1"/>
        </p:nvSpPr>
        <p:spPr bwMode="auto">
          <a:xfrm>
            <a:off x="5791201" y="381000"/>
            <a:ext cx="5636684" cy="719138"/>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400">
                <a:solidFill>
                  <a:srgbClr val="4F5150"/>
                </a:solidFill>
                <a:latin typeface="Arial" pitchFamily="34" charset="0"/>
                <a:ea typeface="ヒラギノ角ゴ Pro W3"/>
                <a:cs typeface="ヒラギノ角ゴ Pro W3"/>
              </a:defRPr>
            </a:lvl1pPr>
            <a:lvl2pPr marL="742950" indent="-285750" eaLnBrk="0" hangingPunct="0">
              <a:defRPr sz="1400">
                <a:solidFill>
                  <a:srgbClr val="4F5150"/>
                </a:solidFill>
                <a:latin typeface="Arial" pitchFamily="34" charset="0"/>
                <a:ea typeface="ヒラギノ角ゴ Pro W3"/>
                <a:cs typeface="ヒラギノ角ゴ Pro W3"/>
              </a:defRPr>
            </a:lvl2pPr>
            <a:lvl3pPr marL="1143000" indent="-228600" eaLnBrk="0" hangingPunct="0">
              <a:defRPr sz="1400">
                <a:solidFill>
                  <a:srgbClr val="4F5150"/>
                </a:solidFill>
                <a:latin typeface="Arial" pitchFamily="34" charset="0"/>
                <a:ea typeface="ヒラギノ角ゴ Pro W3"/>
                <a:cs typeface="ヒラギノ角ゴ Pro W3"/>
              </a:defRPr>
            </a:lvl3pPr>
            <a:lvl4pPr marL="1600200" indent="-228600" eaLnBrk="0" hangingPunct="0">
              <a:defRPr sz="1400">
                <a:solidFill>
                  <a:srgbClr val="4F5150"/>
                </a:solidFill>
                <a:latin typeface="Arial" pitchFamily="34" charset="0"/>
                <a:ea typeface="ヒラギノ角ゴ Pro W3"/>
                <a:cs typeface="ヒラギノ角ゴ Pro W3"/>
              </a:defRPr>
            </a:lvl4pPr>
            <a:lvl5pPr marL="2057400" indent="-228600" eaLnBrk="0" hangingPunct="0">
              <a:defRPr sz="1400">
                <a:solidFill>
                  <a:srgbClr val="4F5150"/>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9pPr>
          </a:lstStyle>
          <a:p>
            <a:endParaRPr lang="en-US" altLang="en-US" sz="1400"/>
          </a:p>
        </p:txBody>
      </p:sp>
      <p:pic>
        <p:nvPicPr>
          <p:cNvPr id="102" name="Grafik 10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6872" y="188807"/>
            <a:ext cx="2992128" cy="483599"/>
          </a:xfrm>
          <a:prstGeom prst="rect">
            <a:avLst/>
          </a:prstGeom>
        </p:spPr>
      </p:pic>
      <p:grpSp>
        <p:nvGrpSpPr>
          <p:cNvPr id="118" name="Gruppieren 117"/>
          <p:cNvGrpSpPr/>
          <p:nvPr userDrawn="1"/>
        </p:nvGrpSpPr>
        <p:grpSpPr>
          <a:xfrm>
            <a:off x="2761308" y="5314598"/>
            <a:ext cx="6669385" cy="830997"/>
            <a:chOff x="3486668" y="5314598"/>
            <a:chExt cx="6669385" cy="830997"/>
          </a:xfrm>
        </p:grpSpPr>
        <p:sp>
          <p:nvSpPr>
            <p:cNvPr id="1058" name="Textfeld 1057"/>
            <p:cNvSpPr txBox="1"/>
            <p:nvPr userDrawn="1"/>
          </p:nvSpPr>
          <p:spPr>
            <a:xfrm>
              <a:off x="4325611" y="5314598"/>
              <a:ext cx="5830442" cy="830997"/>
            </a:xfrm>
            <a:prstGeom prst="rect">
              <a:avLst/>
            </a:prstGeom>
            <a:noFill/>
          </p:spPr>
          <p:txBody>
            <a:bodyPr wrap="none" rtlCol="0" anchor="ctr">
              <a:spAutoFit/>
            </a:bodyPr>
            <a:lstStyle/>
            <a:p>
              <a:r>
                <a:rPr lang="en-US" sz="1600">
                  <a:solidFill>
                    <a:schemeClr val="tx1"/>
                  </a:solidFill>
                  <a:latin typeface="+mn-lt"/>
                </a:rPr>
                <a:t>Faculty of Electrical Engineering and Information Technology</a:t>
              </a:r>
            </a:p>
            <a:p>
              <a:r>
                <a:rPr lang="de-DE" sz="1600">
                  <a:solidFill>
                    <a:schemeClr val="tx1"/>
                  </a:solidFill>
                  <a:latin typeface="+mn-lt"/>
                </a:rPr>
                <a:t>Communication Networks Institute</a:t>
              </a:r>
            </a:p>
            <a:p>
              <a:r>
                <a:rPr lang="de-DE" sz="1600">
                  <a:solidFill>
                    <a:schemeClr val="tx1"/>
                  </a:solidFill>
                  <a:latin typeface="+mn-lt"/>
                </a:rPr>
                <a:t>Prof.</a:t>
              </a:r>
              <a:r>
                <a:rPr lang="de-DE" sz="1600" baseline="0">
                  <a:solidFill>
                    <a:schemeClr val="tx1"/>
                  </a:solidFill>
                  <a:latin typeface="+mn-lt"/>
                </a:rPr>
                <a:t> Dr.-Ing. Christian Wietfeld</a:t>
              </a:r>
              <a:endParaRPr lang="de-DE" sz="1600">
                <a:solidFill>
                  <a:schemeClr val="tx1"/>
                </a:solidFill>
                <a:latin typeface="+mn-lt"/>
              </a:endParaRPr>
            </a:p>
          </p:txBody>
        </p:sp>
        <p:sp>
          <p:nvSpPr>
            <p:cNvPr id="1063" name="Freeform 84"/>
            <p:cNvSpPr>
              <a:spLocks noChangeAspect="1" noEditPoints="1"/>
            </p:cNvSpPr>
            <p:nvPr userDrawn="1"/>
          </p:nvSpPr>
          <p:spPr bwMode="auto">
            <a:xfrm>
              <a:off x="3486668" y="5349769"/>
              <a:ext cx="737669" cy="760654"/>
            </a:xfrm>
            <a:custGeom>
              <a:avLst/>
              <a:gdLst>
                <a:gd name="T0" fmla="*/ 112 w 948"/>
                <a:gd name="T1" fmla="*/ 807 h 978"/>
                <a:gd name="T2" fmla="*/ 2 w 948"/>
                <a:gd name="T3" fmla="*/ 524 h 978"/>
                <a:gd name="T4" fmla="*/ 177 w 948"/>
                <a:gd name="T5" fmla="*/ 121 h 978"/>
                <a:gd name="T6" fmla="*/ 758 w 948"/>
                <a:gd name="T7" fmla="*/ 91 h 978"/>
                <a:gd name="T8" fmla="*/ 947 w 948"/>
                <a:gd name="T9" fmla="*/ 404 h 978"/>
                <a:gd name="T10" fmla="*/ 901 w 948"/>
                <a:gd name="T11" fmla="*/ 611 h 978"/>
                <a:gd name="T12" fmla="*/ 847 w 948"/>
                <a:gd name="T13" fmla="*/ 667 h 978"/>
                <a:gd name="T14" fmla="*/ 796 w 948"/>
                <a:gd name="T15" fmla="*/ 642 h 978"/>
                <a:gd name="T16" fmla="*/ 851 w 948"/>
                <a:gd name="T17" fmla="*/ 548 h 978"/>
                <a:gd name="T18" fmla="*/ 801 w 948"/>
                <a:gd name="T19" fmla="*/ 232 h 978"/>
                <a:gd name="T20" fmla="*/ 536 w 948"/>
                <a:gd name="T21" fmla="*/ 92 h 978"/>
                <a:gd name="T22" fmla="*/ 350 w 948"/>
                <a:gd name="T23" fmla="*/ 113 h 978"/>
                <a:gd name="T24" fmla="*/ 94 w 948"/>
                <a:gd name="T25" fmla="*/ 374 h 978"/>
                <a:gd name="T26" fmla="*/ 78 w 948"/>
                <a:gd name="T27" fmla="*/ 535 h 978"/>
                <a:gd name="T28" fmla="*/ 169 w 948"/>
                <a:gd name="T29" fmla="*/ 756 h 978"/>
                <a:gd name="T30" fmla="*/ 395 w 948"/>
                <a:gd name="T31" fmla="*/ 890 h 978"/>
                <a:gd name="T32" fmla="*/ 705 w 948"/>
                <a:gd name="T33" fmla="*/ 836 h 978"/>
                <a:gd name="T34" fmla="*/ 765 w 948"/>
                <a:gd name="T35" fmla="*/ 839 h 978"/>
                <a:gd name="T36" fmla="*/ 758 w 948"/>
                <a:gd name="T37" fmla="*/ 890 h 978"/>
                <a:gd name="T38" fmla="*/ 466 w 948"/>
                <a:gd name="T39" fmla="*/ 976 h 978"/>
                <a:gd name="T40" fmla="*/ 281 w 948"/>
                <a:gd name="T41" fmla="*/ 573 h 978"/>
                <a:gd name="T42" fmla="*/ 234 w 948"/>
                <a:gd name="T43" fmla="*/ 517 h 978"/>
                <a:gd name="T44" fmla="*/ 239 w 948"/>
                <a:gd name="T45" fmla="*/ 431 h 978"/>
                <a:gd name="T46" fmla="*/ 326 w 948"/>
                <a:gd name="T47" fmla="*/ 378 h 978"/>
                <a:gd name="T48" fmla="*/ 398 w 948"/>
                <a:gd name="T49" fmla="*/ 392 h 978"/>
                <a:gd name="T50" fmla="*/ 398 w 948"/>
                <a:gd name="T51" fmla="*/ 433 h 978"/>
                <a:gd name="T52" fmla="*/ 320 w 948"/>
                <a:gd name="T53" fmla="*/ 418 h 978"/>
                <a:gd name="T54" fmla="*/ 286 w 948"/>
                <a:gd name="T55" fmla="*/ 510 h 978"/>
                <a:gd name="T56" fmla="*/ 393 w 948"/>
                <a:gd name="T57" fmla="*/ 532 h 978"/>
                <a:gd name="T58" fmla="*/ 398 w 948"/>
                <a:gd name="T59" fmla="*/ 550 h 978"/>
                <a:gd name="T60" fmla="*/ 392 w 948"/>
                <a:gd name="T61" fmla="*/ 573 h 978"/>
                <a:gd name="T62" fmla="*/ 442 w 948"/>
                <a:gd name="T63" fmla="*/ 481 h 978"/>
                <a:gd name="T64" fmla="*/ 470 w 948"/>
                <a:gd name="T65" fmla="*/ 381 h 978"/>
                <a:gd name="T66" fmla="*/ 535 w 948"/>
                <a:gd name="T67" fmla="*/ 449 h 978"/>
                <a:gd name="T68" fmla="*/ 572 w 948"/>
                <a:gd name="T69" fmla="*/ 449 h 978"/>
                <a:gd name="T70" fmla="*/ 596 w 948"/>
                <a:gd name="T71" fmla="*/ 381 h 978"/>
                <a:gd name="T72" fmla="*/ 621 w 948"/>
                <a:gd name="T73" fmla="*/ 481 h 978"/>
                <a:gd name="T74" fmla="*/ 592 w 948"/>
                <a:gd name="T75" fmla="*/ 580 h 978"/>
                <a:gd name="T76" fmla="*/ 527 w 948"/>
                <a:gd name="T77" fmla="*/ 513 h 978"/>
                <a:gd name="T78" fmla="*/ 491 w 948"/>
                <a:gd name="T79" fmla="*/ 513 h 978"/>
                <a:gd name="T80" fmla="*/ 466 w 948"/>
                <a:gd name="T81" fmla="*/ 581 h 978"/>
                <a:gd name="T82" fmla="*/ 442 w 948"/>
                <a:gd name="T83" fmla="*/ 481 h 978"/>
                <a:gd name="T84" fmla="*/ 671 w 948"/>
                <a:gd name="T85" fmla="*/ 381 h 978"/>
                <a:gd name="T86" fmla="*/ 722 w 948"/>
                <a:gd name="T87" fmla="*/ 381 h 978"/>
                <a:gd name="T88" fmla="*/ 722 w 948"/>
                <a:gd name="T89" fmla="*/ 581 h 978"/>
                <a:gd name="T90" fmla="*/ 671 w 948"/>
                <a:gd name="T91" fmla="*/ 58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8" h="978">
                  <a:moveTo>
                    <a:pt x="466" y="976"/>
                  </a:moveTo>
                  <a:cubicBezTo>
                    <a:pt x="326" y="971"/>
                    <a:pt x="200" y="911"/>
                    <a:pt x="112" y="807"/>
                  </a:cubicBezTo>
                  <a:cubicBezTo>
                    <a:pt x="70" y="759"/>
                    <a:pt x="39" y="700"/>
                    <a:pt x="21" y="637"/>
                  </a:cubicBezTo>
                  <a:cubicBezTo>
                    <a:pt x="10" y="601"/>
                    <a:pt x="4" y="565"/>
                    <a:pt x="2" y="524"/>
                  </a:cubicBezTo>
                  <a:cubicBezTo>
                    <a:pt x="0" y="506"/>
                    <a:pt x="1" y="467"/>
                    <a:pt x="3" y="449"/>
                  </a:cubicBezTo>
                  <a:cubicBezTo>
                    <a:pt x="15" y="318"/>
                    <a:pt x="77" y="202"/>
                    <a:pt x="177" y="121"/>
                  </a:cubicBezTo>
                  <a:cubicBezTo>
                    <a:pt x="281" y="37"/>
                    <a:pt x="419" y="0"/>
                    <a:pt x="559" y="17"/>
                  </a:cubicBezTo>
                  <a:cubicBezTo>
                    <a:pt x="629" y="26"/>
                    <a:pt x="699" y="52"/>
                    <a:pt x="758" y="91"/>
                  </a:cubicBezTo>
                  <a:cubicBezTo>
                    <a:pt x="825" y="135"/>
                    <a:pt x="880" y="198"/>
                    <a:pt x="912" y="267"/>
                  </a:cubicBezTo>
                  <a:cubicBezTo>
                    <a:pt x="932" y="311"/>
                    <a:pt x="944" y="356"/>
                    <a:pt x="947" y="404"/>
                  </a:cubicBezTo>
                  <a:cubicBezTo>
                    <a:pt x="948" y="416"/>
                    <a:pt x="948" y="451"/>
                    <a:pt x="947" y="464"/>
                  </a:cubicBezTo>
                  <a:cubicBezTo>
                    <a:pt x="943" y="521"/>
                    <a:pt x="927" y="570"/>
                    <a:pt x="901" y="611"/>
                  </a:cubicBezTo>
                  <a:cubicBezTo>
                    <a:pt x="891" y="625"/>
                    <a:pt x="884" y="633"/>
                    <a:pt x="874" y="645"/>
                  </a:cubicBezTo>
                  <a:cubicBezTo>
                    <a:pt x="866" y="653"/>
                    <a:pt x="853" y="664"/>
                    <a:pt x="847" y="667"/>
                  </a:cubicBezTo>
                  <a:cubicBezTo>
                    <a:pt x="837" y="673"/>
                    <a:pt x="823" y="673"/>
                    <a:pt x="813" y="667"/>
                  </a:cubicBezTo>
                  <a:cubicBezTo>
                    <a:pt x="803" y="662"/>
                    <a:pt x="796" y="652"/>
                    <a:pt x="796" y="642"/>
                  </a:cubicBezTo>
                  <a:cubicBezTo>
                    <a:pt x="795" y="631"/>
                    <a:pt x="798" y="624"/>
                    <a:pt x="809" y="612"/>
                  </a:cubicBezTo>
                  <a:cubicBezTo>
                    <a:pt x="830" y="588"/>
                    <a:pt x="841" y="572"/>
                    <a:pt x="851" y="548"/>
                  </a:cubicBezTo>
                  <a:cubicBezTo>
                    <a:pt x="869" y="506"/>
                    <a:pt x="876" y="446"/>
                    <a:pt x="868" y="389"/>
                  </a:cubicBezTo>
                  <a:cubicBezTo>
                    <a:pt x="861" y="330"/>
                    <a:pt x="839" y="279"/>
                    <a:pt x="801" y="232"/>
                  </a:cubicBezTo>
                  <a:cubicBezTo>
                    <a:pt x="766" y="189"/>
                    <a:pt x="725" y="156"/>
                    <a:pt x="675" y="131"/>
                  </a:cubicBezTo>
                  <a:cubicBezTo>
                    <a:pt x="631" y="110"/>
                    <a:pt x="588" y="97"/>
                    <a:pt x="536" y="92"/>
                  </a:cubicBezTo>
                  <a:cubicBezTo>
                    <a:pt x="520" y="90"/>
                    <a:pt x="469" y="90"/>
                    <a:pt x="454" y="92"/>
                  </a:cubicBezTo>
                  <a:cubicBezTo>
                    <a:pt x="414" y="95"/>
                    <a:pt x="384" y="102"/>
                    <a:pt x="350" y="113"/>
                  </a:cubicBezTo>
                  <a:cubicBezTo>
                    <a:pt x="275" y="138"/>
                    <a:pt x="207" y="185"/>
                    <a:pt x="160" y="246"/>
                  </a:cubicBezTo>
                  <a:cubicBezTo>
                    <a:pt x="131" y="284"/>
                    <a:pt x="107" y="329"/>
                    <a:pt x="94" y="374"/>
                  </a:cubicBezTo>
                  <a:cubicBezTo>
                    <a:pt x="86" y="401"/>
                    <a:pt x="81" y="425"/>
                    <a:pt x="78" y="455"/>
                  </a:cubicBezTo>
                  <a:cubicBezTo>
                    <a:pt x="76" y="472"/>
                    <a:pt x="76" y="517"/>
                    <a:pt x="78" y="535"/>
                  </a:cubicBezTo>
                  <a:cubicBezTo>
                    <a:pt x="80" y="560"/>
                    <a:pt x="84" y="579"/>
                    <a:pt x="89" y="601"/>
                  </a:cubicBezTo>
                  <a:cubicBezTo>
                    <a:pt x="104" y="658"/>
                    <a:pt x="131" y="710"/>
                    <a:pt x="169" y="756"/>
                  </a:cubicBezTo>
                  <a:cubicBezTo>
                    <a:pt x="184" y="774"/>
                    <a:pt x="211" y="801"/>
                    <a:pt x="231" y="816"/>
                  </a:cubicBezTo>
                  <a:cubicBezTo>
                    <a:pt x="278" y="853"/>
                    <a:pt x="334" y="878"/>
                    <a:pt x="395" y="890"/>
                  </a:cubicBezTo>
                  <a:cubicBezTo>
                    <a:pt x="437" y="899"/>
                    <a:pt x="487" y="902"/>
                    <a:pt x="530" y="897"/>
                  </a:cubicBezTo>
                  <a:cubicBezTo>
                    <a:pt x="591" y="890"/>
                    <a:pt x="652" y="868"/>
                    <a:pt x="705" y="836"/>
                  </a:cubicBezTo>
                  <a:cubicBezTo>
                    <a:pt x="718" y="827"/>
                    <a:pt x="724" y="824"/>
                    <a:pt x="730" y="823"/>
                  </a:cubicBezTo>
                  <a:cubicBezTo>
                    <a:pt x="744" y="821"/>
                    <a:pt x="757" y="828"/>
                    <a:pt x="765" y="839"/>
                  </a:cubicBezTo>
                  <a:cubicBezTo>
                    <a:pt x="773" y="852"/>
                    <a:pt x="774" y="868"/>
                    <a:pt x="766" y="881"/>
                  </a:cubicBezTo>
                  <a:cubicBezTo>
                    <a:pt x="765" y="883"/>
                    <a:pt x="762" y="887"/>
                    <a:pt x="758" y="890"/>
                  </a:cubicBezTo>
                  <a:cubicBezTo>
                    <a:pt x="745" y="903"/>
                    <a:pt x="696" y="929"/>
                    <a:pt x="657" y="944"/>
                  </a:cubicBezTo>
                  <a:cubicBezTo>
                    <a:pt x="595" y="967"/>
                    <a:pt x="531" y="978"/>
                    <a:pt x="466" y="976"/>
                  </a:cubicBezTo>
                  <a:close/>
                  <a:moveTo>
                    <a:pt x="323" y="584"/>
                  </a:moveTo>
                  <a:cubicBezTo>
                    <a:pt x="308" y="583"/>
                    <a:pt x="292" y="579"/>
                    <a:pt x="281" y="573"/>
                  </a:cubicBezTo>
                  <a:cubicBezTo>
                    <a:pt x="269" y="567"/>
                    <a:pt x="256" y="556"/>
                    <a:pt x="248" y="545"/>
                  </a:cubicBezTo>
                  <a:cubicBezTo>
                    <a:pt x="242" y="538"/>
                    <a:pt x="236" y="525"/>
                    <a:pt x="234" y="517"/>
                  </a:cubicBezTo>
                  <a:cubicBezTo>
                    <a:pt x="230" y="504"/>
                    <a:pt x="229" y="498"/>
                    <a:pt x="229" y="481"/>
                  </a:cubicBezTo>
                  <a:cubicBezTo>
                    <a:pt x="229" y="459"/>
                    <a:pt x="232" y="447"/>
                    <a:pt x="239" y="431"/>
                  </a:cubicBezTo>
                  <a:cubicBezTo>
                    <a:pt x="244" y="421"/>
                    <a:pt x="250" y="413"/>
                    <a:pt x="258" y="405"/>
                  </a:cubicBezTo>
                  <a:cubicBezTo>
                    <a:pt x="276" y="389"/>
                    <a:pt x="297" y="380"/>
                    <a:pt x="326" y="378"/>
                  </a:cubicBezTo>
                  <a:cubicBezTo>
                    <a:pt x="349" y="376"/>
                    <a:pt x="373" y="380"/>
                    <a:pt x="392" y="389"/>
                  </a:cubicBezTo>
                  <a:lnTo>
                    <a:pt x="398" y="392"/>
                  </a:lnTo>
                  <a:lnTo>
                    <a:pt x="398" y="413"/>
                  </a:lnTo>
                  <a:cubicBezTo>
                    <a:pt x="398" y="424"/>
                    <a:pt x="398" y="433"/>
                    <a:pt x="398" y="433"/>
                  </a:cubicBezTo>
                  <a:cubicBezTo>
                    <a:pt x="398" y="433"/>
                    <a:pt x="396" y="432"/>
                    <a:pt x="393" y="430"/>
                  </a:cubicBezTo>
                  <a:cubicBezTo>
                    <a:pt x="369" y="416"/>
                    <a:pt x="342" y="411"/>
                    <a:pt x="320" y="418"/>
                  </a:cubicBezTo>
                  <a:cubicBezTo>
                    <a:pt x="305" y="423"/>
                    <a:pt x="292" y="436"/>
                    <a:pt x="286" y="453"/>
                  </a:cubicBezTo>
                  <a:cubicBezTo>
                    <a:pt x="281" y="469"/>
                    <a:pt x="281" y="493"/>
                    <a:pt x="286" y="510"/>
                  </a:cubicBezTo>
                  <a:cubicBezTo>
                    <a:pt x="290" y="522"/>
                    <a:pt x="300" y="534"/>
                    <a:pt x="310" y="540"/>
                  </a:cubicBezTo>
                  <a:cubicBezTo>
                    <a:pt x="332" y="553"/>
                    <a:pt x="365" y="550"/>
                    <a:pt x="393" y="532"/>
                  </a:cubicBezTo>
                  <a:cubicBezTo>
                    <a:pt x="396" y="531"/>
                    <a:pt x="398" y="529"/>
                    <a:pt x="398" y="529"/>
                  </a:cubicBezTo>
                  <a:cubicBezTo>
                    <a:pt x="398" y="529"/>
                    <a:pt x="398" y="539"/>
                    <a:pt x="398" y="550"/>
                  </a:cubicBezTo>
                  <a:lnTo>
                    <a:pt x="398" y="570"/>
                  </a:lnTo>
                  <a:lnTo>
                    <a:pt x="392" y="573"/>
                  </a:lnTo>
                  <a:cubicBezTo>
                    <a:pt x="371" y="583"/>
                    <a:pt x="347" y="586"/>
                    <a:pt x="323" y="584"/>
                  </a:cubicBezTo>
                  <a:close/>
                  <a:moveTo>
                    <a:pt x="442" y="481"/>
                  </a:moveTo>
                  <a:lnTo>
                    <a:pt x="442" y="381"/>
                  </a:lnTo>
                  <a:lnTo>
                    <a:pt x="470" y="381"/>
                  </a:lnTo>
                  <a:lnTo>
                    <a:pt x="499" y="381"/>
                  </a:lnTo>
                  <a:lnTo>
                    <a:pt x="535" y="449"/>
                  </a:lnTo>
                  <a:lnTo>
                    <a:pt x="571" y="517"/>
                  </a:lnTo>
                  <a:lnTo>
                    <a:pt x="572" y="449"/>
                  </a:lnTo>
                  <a:lnTo>
                    <a:pt x="572" y="381"/>
                  </a:lnTo>
                  <a:lnTo>
                    <a:pt x="596" y="381"/>
                  </a:lnTo>
                  <a:lnTo>
                    <a:pt x="621" y="381"/>
                  </a:lnTo>
                  <a:lnTo>
                    <a:pt x="621" y="481"/>
                  </a:lnTo>
                  <a:lnTo>
                    <a:pt x="621" y="581"/>
                  </a:lnTo>
                  <a:lnTo>
                    <a:pt x="592" y="580"/>
                  </a:lnTo>
                  <a:lnTo>
                    <a:pt x="563" y="580"/>
                  </a:lnTo>
                  <a:lnTo>
                    <a:pt x="527" y="513"/>
                  </a:lnTo>
                  <a:lnTo>
                    <a:pt x="491" y="445"/>
                  </a:lnTo>
                  <a:lnTo>
                    <a:pt x="491" y="513"/>
                  </a:lnTo>
                  <a:lnTo>
                    <a:pt x="491" y="581"/>
                  </a:lnTo>
                  <a:lnTo>
                    <a:pt x="466" y="581"/>
                  </a:lnTo>
                  <a:lnTo>
                    <a:pt x="442" y="581"/>
                  </a:lnTo>
                  <a:lnTo>
                    <a:pt x="442" y="481"/>
                  </a:lnTo>
                  <a:close/>
                  <a:moveTo>
                    <a:pt x="671" y="481"/>
                  </a:moveTo>
                  <a:lnTo>
                    <a:pt x="671" y="381"/>
                  </a:lnTo>
                  <a:lnTo>
                    <a:pt x="697" y="381"/>
                  </a:lnTo>
                  <a:lnTo>
                    <a:pt x="722" y="381"/>
                  </a:lnTo>
                  <a:lnTo>
                    <a:pt x="722" y="481"/>
                  </a:lnTo>
                  <a:lnTo>
                    <a:pt x="722" y="581"/>
                  </a:lnTo>
                  <a:lnTo>
                    <a:pt x="697" y="581"/>
                  </a:lnTo>
                  <a:lnTo>
                    <a:pt x="671" y="581"/>
                  </a:lnTo>
                  <a:lnTo>
                    <a:pt x="671" y="481"/>
                  </a:lnTo>
                  <a:close/>
                </a:path>
              </a:pathLst>
            </a:custGeom>
            <a:solidFill>
              <a:srgbClr val="84B8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Tree>
  </p:cSld>
  <p:clrMap bg1="lt1" tx1="dk1" bg2="lt2" tx2="dk2" accent1="accent1" accent2="accent2" accent3="accent3" accent4="accent4" accent5="accent5" accent6="accent6" hlink="hlink" folHlink="folHlink"/>
  <p:sldLayoutIdLst>
    <p:sldLayoutId id="2147483696" r:id="rId1"/>
  </p:sldLayoutIdLst>
  <p:transition/>
  <p:hf sldNum="0" hdr="0" dt="0"/>
  <p:txStyles>
    <p:titleStyle>
      <a:lvl1pPr algn="l" rtl="0" eaLnBrk="0" fontAlgn="base" hangingPunct="0">
        <a:spcBef>
          <a:spcPct val="0"/>
        </a:spcBef>
        <a:spcAft>
          <a:spcPct val="0"/>
        </a:spcAft>
        <a:defRPr sz="2200">
          <a:solidFill>
            <a:schemeClr val="tx1"/>
          </a:solidFill>
          <a:latin typeface="+mj-lt"/>
          <a:ea typeface="+mj-ea"/>
          <a:cs typeface="ヒラギノ角ゴ Pro W3"/>
        </a:defRPr>
      </a:lvl1pPr>
      <a:lvl2pPr algn="l" rtl="0" eaLnBrk="0" fontAlgn="base" hangingPunct="0">
        <a:spcBef>
          <a:spcPct val="0"/>
        </a:spcBef>
        <a:spcAft>
          <a:spcPct val="0"/>
        </a:spcAft>
        <a:defRPr sz="2200">
          <a:solidFill>
            <a:schemeClr val="tx1"/>
          </a:solidFill>
          <a:latin typeface="Akkurat Office" pitchFamily="50" charset="0"/>
          <a:ea typeface="ヒラギノ角ゴ Pro W3" pitchFamily="96" charset="-128"/>
          <a:cs typeface="ヒラギノ角ゴ Pro W3"/>
        </a:defRPr>
      </a:lvl2pPr>
      <a:lvl3pPr algn="l" rtl="0" eaLnBrk="0" fontAlgn="base" hangingPunct="0">
        <a:spcBef>
          <a:spcPct val="0"/>
        </a:spcBef>
        <a:spcAft>
          <a:spcPct val="0"/>
        </a:spcAft>
        <a:defRPr sz="2200">
          <a:solidFill>
            <a:schemeClr val="tx1"/>
          </a:solidFill>
          <a:latin typeface="Akkurat Office" pitchFamily="50" charset="0"/>
          <a:ea typeface="ヒラギノ角ゴ Pro W3" pitchFamily="96" charset="-128"/>
          <a:cs typeface="ヒラギノ角ゴ Pro W3"/>
        </a:defRPr>
      </a:lvl3pPr>
      <a:lvl4pPr algn="l" rtl="0" eaLnBrk="0" fontAlgn="base" hangingPunct="0">
        <a:spcBef>
          <a:spcPct val="0"/>
        </a:spcBef>
        <a:spcAft>
          <a:spcPct val="0"/>
        </a:spcAft>
        <a:defRPr sz="2200">
          <a:solidFill>
            <a:schemeClr val="tx1"/>
          </a:solidFill>
          <a:latin typeface="Akkurat Office" pitchFamily="50" charset="0"/>
          <a:ea typeface="ヒラギノ角ゴ Pro W3" pitchFamily="96" charset="-128"/>
          <a:cs typeface="ヒラギノ角ゴ Pro W3"/>
        </a:defRPr>
      </a:lvl4pPr>
      <a:lvl5pPr algn="l" rtl="0" eaLnBrk="0" fontAlgn="base" hangingPunct="0">
        <a:spcBef>
          <a:spcPct val="0"/>
        </a:spcBef>
        <a:spcAft>
          <a:spcPct val="0"/>
        </a:spcAft>
        <a:defRPr sz="2200">
          <a:solidFill>
            <a:schemeClr val="tx1"/>
          </a:solidFill>
          <a:latin typeface="Akkurat Office" pitchFamily="50" charset="0"/>
          <a:ea typeface="ヒラギノ角ゴ Pro W3" pitchFamily="96" charset="-128"/>
          <a:cs typeface="ヒラギノ角ゴ Pro W3"/>
        </a:defRPr>
      </a:lvl5pPr>
      <a:lvl6pPr marL="457200" algn="l" rtl="0" eaLnBrk="0" fontAlgn="base" hangingPunct="0">
        <a:spcBef>
          <a:spcPct val="0"/>
        </a:spcBef>
        <a:spcAft>
          <a:spcPct val="0"/>
        </a:spcAft>
        <a:defRPr sz="2200">
          <a:solidFill>
            <a:schemeClr val="tx1"/>
          </a:solidFill>
          <a:latin typeface="Akkurat Office" pitchFamily="50" charset="0"/>
          <a:ea typeface="ヒラギノ角ゴ Pro W3" pitchFamily="96" charset="-128"/>
        </a:defRPr>
      </a:lvl6pPr>
      <a:lvl7pPr marL="914400" algn="l" rtl="0" eaLnBrk="0" fontAlgn="base" hangingPunct="0">
        <a:spcBef>
          <a:spcPct val="0"/>
        </a:spcBef>
        <a:spcAft>
          <a:spcPct val="0"/>
        </a:spcAft>
        <a:defRPr sz="2200">
          <a:solidFill>
            <a:schemeClr val="tx1"/>
          </a:solidFill>
          <a:latin typeface="Akkurat Office" pitchFamily="50" charset="0"/>
          <a:ea typeface="ヒラギノ角ゴ Pro W3" pitchFamily="96" charset="-128"/>
        </a:defRPr>
      </a:lvl7pPr>
      <a:lvl8pPr marL="1371600" algn="l" rtl="0" eaLnBrk="0" fontAlgn="base" hangingPunct="0">
        <a:spcBef>
          <a:spcPct val="0"/>
        </a:spcBef>
        <a:spcAft>
          <a:spcPct val="0"/>
        </a:spcAft>
        <a:defRPr sz="2200">
          <a:solidFill>
            <a:schemeClr val="tx1"/>
          </a:solidFill>
          <a:latin typeface="Akkurat Office" pitchFamily="50" charset="0"/>
          <a:ea typeface="ヒラギノ角ゴ Pro W3" pitchFamily="96" charset="-128"/>
        </a:defRPr>
      </a:lvl8pPr>
      <a:lvl9pPr marL="1828800" algn="l" rtl="0" eaLnBrk="0" fontAlgn="base" hangingPunct="0">
        <a:spcBef>
          <a:spcPct val="0"/>
        </a:spcBef>
        <a:spcAft>
          <a:spcPct val="0"/>
        </a:spcAft>
        <a:defRPr sz="2200">
          <a:solidFill>
            <a:schemeClr val="tx1"/>
          </a:solidFill>
          <a:latin typeface="Akkurat Office" pitchFamily="50" charset="0"/>
          <a:ea typeface="ヒラギノ角ゴ Pro W3" pitchFamily="96" charset="-128"/>
        </a:defRPr>
      </a:lvl9pPr>
    </p:titleStyle>
    <p:bodyStyle>
      <a:lvl1pPr marL="342900" indent="-3429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cs typeface="ヒラギノ角ゴ Pro W3"/>
        </a:defRPr>
      </a:lvl1pPr>
      <a:lvl2pPr marL="742950" indent="-28575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cs typeface="ヒラギノ角ゴ Pro W3"/>
        </a:defRPr>
      </a:lvl2pPr>
      <a:lvl3pPr marL="1143000" indent="-2286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cs typeface="ヒラギノ角ゴ Pro W3"/>
        </a:defRPr>
      </a:lvl4pPr>
      <a:lvl5pPr marL="2057400" indent="-2286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cs typeface="ヒラギノ角ゴ Pro W3"/>
        </a:defRPr>
      </a:lvl5pPr>
      <a:lvl6pPr marL="2514600" indent="-2286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defRPr>
      </a:lvl6pPr>
      <a:lvl7pPr marL="2971800" indent="-2286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defRPr>
      </a:lvl7pPr>
      <a:lvl8pPr marL="3429000" indent="-2286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defRPr>
      </a:lvl8pPr>
      <a:lvl9pPr marL="3886200" indent="-2286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44"/>
          <p:cNvSpPr>
            <a:spLocks noChangeArrowheads="1"/>
          </p:cNvSpPr>
          <p:nvPr userDrawn="1"/>
        </p:nvSpPr>
        <p:spPr bwMode="auto">
          <a:xfrm>
            <a:off x="10901363" y="6540831"/>
            <a:ext cx="9477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rIns="0">
            <a:spAutoFit/>
          </a:bodyPr>
          <a:lstStyle>
            <a:lvl1pPr defTabSz="762000" eaLnBrk="0" hangingPunct="0">
              <a:defRPr sz="1400">
                <a:solidFill>
                  <a:srgbClr val="4F5150"/>
                </a:solidFill>
                <a:latin typeface="Arial" pitchFamily="34" charset="0"/>
                <a:ea typeface="ヒラギノ角ゴ Pro W3"/>
                <a:cs typeface="ヒラギノ角ゴ Pro W3"/>
              </a:defRPr>
            </a:lvl1pPr>
            <a:lvl2pPr marL="742950" indent="-285750" defTabSz="762000" eaLnBrk="0" hangingPunct="0">
              <a:defRPr sz="1400">
                <a:solidFill>
                  <a:srgbClr val="4F5150"/>
                </a:solidFill>
                <a:latin typeface="Arial" pitchFamily="34" charset="0"/>
                <a:ea typeface="ヒラギノ角ゴ Pro W3"/>
                <a:cs typeface="ヒラギノ角ゴ Pro W3"/>
              </a:defRPr>
            </a:lvl2pPr>
            <a:lvl3pPr marL="1143000" indent="-228600" defTabSz="762000" eaLnBrk="0" hangingPunct="0">
              <a:defRPr sz="1400">
                <a:solidFill>
                  <a:srgbClr val="4F5150"/>
                </a:solidFill>
                <a:latin typeface="Arial" pitchFamily="34" charset="0"/>
                <a:ea typeface="ヒラギノ角ゴ Pro W3"/>
                <a:cs typeface="ヒラギノ角ゴ Pro W3"/>
              </a:defRPr>
            </a:lvl3pPr>
            <a:lvl4pPr marL="1600200" indent="-228600" defTabSz="762000" eaLnBrk="0" hangingPunct="0">
              <a:defRPr sz="1400">
                <a:solidFill>
                  <a:srgbClr val="4F5150"/>
                </a:solidFill>
                <a:latin typeface="Arial" pitchFamily="34" charset="0"/>
                <a:ea typeface="ヒラギノ角ゴ Pro W3"/>
                <a:cs typeface="ヒラギノ角ゴ Pro W3"/>
              </a:defRPr>
            </a:lvl4pPr>
            <a:lvl5pPr marL="2057400" indent="-228600" defTabSz="762000" eaLnBrk="0" hangingPunct="0">
              <a:defRPr sz="1400">
                <a:solidFill>
                  <a:srgbClr val="4F5150"/>
                </a:solidFill>
                <a:latin typeface="Arial" pitchFamily="34" charset="0"/>
                <a:ea typeface="ヒラギノ角ゴ Pro W3"/>
                <a:cs typeface="ヒラギノ角ゴ Pro W3"/>
              </a:defRPr>
            </a:lvl5pPr>
            <a:lvl6pPr marL="2514600" indent="-228600" defTabSz="7620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6pPr>
            <a:lvl7pPr marL="2971800" indent="-228600" defTabSz="7620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7pPr>
            <a:lvl8pPr marL="3429000" indent="-228600" defTabSz="7620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8pPr>
            <a:lvl9pPr marL="3886200" indent="-228600" defTabSz="7620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9pPr>
          </a:lstStyle>
          <a:p>
            <a:pPr algn="r"/>
            <a:r>
              <a:rPr lang="de-DE" altLang="en-US" sz="1000" b="1" dirty="0">
                <a:solidFill>
                  <a:schemeClr val="tx1"/>
                </a:solidFill>
              </a:rPr>
              <a:t>Slide </a:t>
            </a:r>
            <a:fld id="{4DC13AE4-1389-4400-85CA-059A38B3AFA6}" type="slidenum">
              <a:rPr lang="de-DE" altLang="en-US" sz="1000" b="1">
                <a:solidFill>
                  <a:schemeClr val="tx1"/>
                </a:solidFill>
              </a:rPr>
              <a:pPr algn="r"/>
              <a:t>‹#›</a:t>
            </a:fld>
            <a:endParaRPr lang="de-DE" altLang="en-US" sz="1000" b="1" dirty="0">
              <a:solidFill>
                <a:schemeClr val="tx1"/>
              </a:solidFill>
            </a:endParaRPr>
          </a:p>
        </p:txBody>
      </p:sp>
      <p:sp>
        <p:nvSpPr>
          <p:cNvPr id="2052" name="Rectangle 2"/>
          <p:cNvSpPr>
            <a:spLocks noGrp="1" noChangeArrowheads="1"/>
          </p:cNvSpPr>
          <p:nvPr>
            <p:ph type="title"/>
          </p:nvPr>
        </p:nvSpPr>
        <p:spPr bwMode="auto">
          <a:xfrm>
            <a:off x="606954" y="700088"/>
            <a:ext cx="1097809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dirty="0"/>
              <a:t>Titelzeile</a:t>
            </a:r>
          </a:p>
        </p:txBody>
      </p:sp>
      <p:sp>
        <p:nvSpPr>
          <p:cNvPr id="2053" name="Rectangle 3"/>
          <p:cNvSpPr>
            <a:spLocks noGrp="1" noChangeArrowheads="1"/>
          </p:cNvSpPr>
          <p:nvPr>
            <p:ph type="body" idx="1"/>
          </p:nvPr>
        </p:nvSpPr>
        <p:spPr bwMode="auto">
          <a:xfrm>
            <a:off x="606954" y="1428751"/>
            <a:ext cx="10978092" cy="478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dirty="0"/>
              <a:t>Erste Ebene</a:t>
            </a:r>
          </a:p>
          <a:p>
            <a:pPr lvl="1"/>
            <a:r>
              <a:rPr lang="de-DE" altLang="en-US" dirty="0"/>
              <a:t>Zweite Ebene</a:t>
            </a:r>
          </a:p>
          <a:p>
            <a:pPr lvl="2"/>
            <a:r>
              <a:rPr lang="de-DE" altLang="en-US" dirty="0"/>
              <a:t>Dritte Ebene</a:t>
            </a:r>
          </a:p>
          <a:p>
            <a:pPr lvl="3"/>
            <a:r>
              <a:rPr lang="de-DE" altLang="en-US" dirty="0"/>
              <a:t>Vierte Ebene</a:t>
            </a:r>
          </a:p>
          <a:p>
            <a:pPr lvl="4"/>
            <a:r>
              <a:rPr lang="de-DE" altLang="en-US" dirty="0"/>
              <a:t>Fünfte Ebene</a:t>
            </a:r>
          </a:p>
        </p:txBody>
      </p:sp>
      <p:cxnSp>
        <p:nvCxnSpPr>
          <p:cNvPr id="2054" name="Gerade Verbindung 25"/>
          <p:cNvCxnSpPr>
            <a:cxnSpLocks noChangeShapeType="1"/>
          </p:cNvCxnSpPr>
          <p:nvPr userDrawn="1"/>
        </p:nvCxnSpPr>
        <p:spPr bwMode="auto">
          <a:xfrm>
            <a:off x="336000" y="476672"/>
            <a:ext cx="11520000" cy="0"/>
          </a:xfrm>
          <a:prstGeom prst="line">
            <a:avLst/>
          </a:prstGeom>
          <a:noFill/>
          <a:ln w="25400" algn="ctr">
            <a:solidFill>
              <a:srgbClr val="83B73D"/>
            </a:solidFill>
            <a:round/>
            <a:headEnd/>
            <a:tailEnd/>
          </a:ln>
          <a:extLst>
            <a:ext uri="{909E8E84-426E-40DD-AFC4-6F175D3DCCD1}">
              <a14:hiddenFill xmlns:a14="http://schemas.microsoft.com/office/drawing/2010/main">
                <a:noFill/>
              </a14:hiddenFill>
            </a:ext>
          </a:extLst>
        </p:spPr>
      </p:cxnSp>
      <p:sp>
        <p:nvSpPr>
          <p:cNvPr id="2055" name="Titel 1"/>
          <p:cNvSpPr txBox="1">
            <a:spLocks/>
          </p:cNvSpPr>
          <p:nvPr userDrawn="1"/>
        </p:nvSpPr>
        <p:spPr bwMode="auto">
          <a:xfrm>
            <a:off x="336000" y="6484474"/>
            <a:ext cx="212621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eaLnBrk="0" hangingPunct="0">
              <a:defRPr sz="1400">
                <a:solidFill>
                  <a:srgbClr val="4F5150"/>
                </a:solidFill>
                <a:latin typeface="Arial" pitchFamily="34" charset="0"/>
                <a:ea typeface="ヒラギノ角ゴ Pro W3"/>
                <a:cs typeface="ヒラギノ角ゴ Pro W3"/>
              </a:defRPr>
            </a:lvl1pPr>
            <a:lvl2pPr marL="742950" indent="-285750" eaLnBrk="0" hangingPunct="0">
              <a:defRPr sz="1400">
                <a:solidFill>
                  <a:srgbClr val="4F5150"/>
                </a:solidFill>
                <a:latin typeface="Arial" pitchFamily="34" charset="0"/>
                <a:ea typeface="ヒラギノ角ゴ Pro W3"/>
                <a:cs typeface="ヒラギノ角ゴ Pro W3"/>
              </a:defRPr>
            </a:lvl2pPr>
            <a:lvl3pPr marL="1143000" indent="-228600" eaLnBrk="0" hangingPunct="0">
              <a:defRPr sz="1400">
                <a:solidFill>
                  <a:srgbClr val="4F5150"/>
                </a:solidFill>
                <a:latin typeface="Arial" pitchFamily="34" charset="0"/>
                <a:ea typeface="ヒラギノ角ゴ Pro W3"/>
                <a:cs typeface="ヒラギノ角ゴ Pro W3"/>
              </a:defRPr>
            </a:lvl3pPr>
            <a:lvl4pPr marL="1600200" indent="-228600" eaLnBrk="0" hangingPunct="0">
              <a:defRPr sz="1400">
                <a:solidFill>
                  <a:srgbClr val="4F5150"/>
                </a:solidFill>
                <a:latin typeface="Arial" pitchFamily="34" charset="0"/>
                <a:ea typeface="ヒラギノ角ゴ Pro W3"/>
                <a:cs typeface="ヒラギノ角ゴ Pro W3"/>
              </a:defRPr>
            </a:lvl4pPr>
            <a:lvl5pPr marL="2057400" indent="-228600" eaLnBrk="0" hangingPunct="0">
              <a:defRPr sz="1400">
                <a:solidFill>
                  <a:srgbClr val="4F5150"/>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9pPr>
          </a:lstStyle>
          <a:p>
            <a:pPr algn="l"/>
            <a:r>
              <a:rPr lang="de-DE" altLang="en-US" sz="1000" b="1" dirty="0">
                <a:solidFill>
                  <a:schemeClr val="tx1"/>
                </a:solidFill>
                <a:latin typeface="Arial" panose="020B0604020202020204" pitchFamily="34" charset="0"/>
                <a:cs typeface="Arial" panose="020B0604020202020204" pitchFamily="34" charset="0"/>
              </a:rPr>
              <a:t>Padmashree </a:t>
            </a:r>
            <a:r>
              <a:rPr lang="de-DE" altLang="en-US" sz="1000" b="1" dirty="0" err="1">
                <a:solidFill>
                  <a:schemeClr val="tx1"/>
                </a:solidFill>
                <a:latin typeface="Arial" panose="020B0604020202020204" pitchFamily="34" charset="0"/>
                <a:cs typeface="Arial" panose="020B0604020202020204" pitchFamily="34" charset="0"/>
              </a:rPr>
              <a:t>Reddy</a:t>
            </a:r>
            <a:endParaRPr lang="de-DE" altLang="en-US" sz="1000" b="1" dirty="0">
              <a:solidFill>
                <a:schemeClr val="tx1"/>
              </a:solidFill>
              <a:latin typeface="Arial" panose="020B0604020202020204" pitchFamily="34" charset="0"/>
              <a:cs typeface="Arial" panose="020B0604020202020204" pitchFamily="34" charset="0"/>
            </a:endParaRPr>
          </a:p>
        </p:txBody>
      </p:sp>
      <p:cxnSp>
        <p:nvCxnSpPr>
          <p:cNvPr id="2056" name="Gerade Verbindung 25"/>
          <p:cNvCxnSpPr>
            <a:cxnSpLocks noChangeShapeType="1"/>
          </p:cNvCxnSpPr>
          <p:nvPr userDrawn="1"/>
        </p:nvCxnSpPr>
        <p:spPr bwMode="auto">
          <a:xfrm>
            <a:off x="336000" y="6453335"/>
            <a:ext cx="11520000" cy="0"/>
          </a:xfrm>
          <a:prstGeom prst="line">
            <a:avLst/>
          </a:prstGeom>
          <a:noFill/>
          <a:ln w="25400" algn="ctr">
            <a:solidFill>
              <a:srgbClr val="83B73D"/>
            </a:solidFill>
            <a:round/>
            <a:headEnd/>
            <a:tailEnd/>
          </a:ln>
          <a:extLst>
            <a:ext uri="{909E8E84-426E-40DD-AFC4-6F175D3DCCD1}">
              <a14:hiddenFill xmlns:a14="http://schemas.microsoft.com/office/drawing/2010/main">
                <a:noFill/>
              </a14:hiddenFill>
            </a:ext>
          </a:extLst>
        </p:spPr>
      </p:cxnSp>
      <p:sp>
        <p:nvSpPr>
          <p:cNvPr id="3" name="AutoShape 12"/>
          <p:cNvSpPr>
            <a:spLocks noChangeAspect="1" noChangeArrowheads="1" noTextEdit="1"/>
          </p:cNvSpPr>
          <p:nvPr userDrawn="1"/>
        </p:nvSpPr>
        <p:spPr bwMode="auto">
          <a:xfrm>
            <a:off x="6366934" y="134938"/>
            <a:ext cx="5482167"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4" name="Rectangle 14"/>
          <p:cNvSpPr>
            <a:spLocks noChangeArrowheads="1"/>
          </p:cNvSpPr>
          <p:nvPr userDrawn="1"/>
        </p:nvSpPr>
        <p:spPr bwMode="auto">
          <a:xfrm>
            <a:off x="7773301" y="79194"/>
            <a:ext cx="35282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sz="1400">
                <a:solidFill>
                  <a:srgbClr val="4F5150"/>
                </a:solidFill>
                <a:latin typeface="Arial" pitchFamily="34" charset="0"/>
                <a:ea typeface="ヒラギノ角ゴ Pro W3"/>
                <a:cs typeface="ヒラギノ角ゴ Pro W3"/>
              </a:defRPr>
            </a:lvl1pPr>
            <a:lvl2pPr eaLnBrk="0" hangingPunct="0">
              <a:defRPr sz="1400">
                <a:solidFill>
                  <a:srgbClr val="4F5150"/>
                </a:solidFill>
                <a:latin typeface="Arial" pitchFamily="34" charset="0"/>
                <a:ea typeface="ヒラギノ角ゴ Pro W3"/>
                <a:cs typeface="ヒラギノ角ゴ Pro W3"/>
              </a:defRPr>
            </a:lvl2pPr>
            <a:lvl3pPr eaLnBrk="0" hangingPunct="0">
              <a:defRPr sz="1400">
                <a:solidFill>
                  <a:srgbClr val="4F5150"/>
                </a:solidFill>
                <a:latin typeface="Arial" pitchFamily="34" charset="0"/>
                <a:ea typeface="ヒラギノ角ゴ Pro W3"/>
                <a:cs typeface="ヒラギノ角ゴ Pro W3"/>
              </a:defRPr>
            </a:lvl3pPr>
            <a:lvl4pPr eaLnBrk="0" hangingPunct="0">
              <a:defRPr sz="1400">
                <a:solidFill>
                  <a:srgbClr val="4F5150"/>
                </a:solidFill>
                <a:latin typeface="Arial" pitchFamily="34" charset="0"/>
                <a:ea typeface="ヒラギノ角ゴ Pro W3"/>
                <a:cs typeface="ヒラギノ角ゴ Pro W3"/>
              </a:defRPr>
            </a:lvl4pPr>
            <a:lvl5pPr eaLnBrk="0" hangingPunct="0">
              <a:defRPr sz="1400">
                <a:solidFill>
                  <a:srgbClr val="4F5150"/>
                </a:solidFill>
                <a:latin typeface="Arial" pitchFamily="34" charset="0"/>
                <a:ea typeface="ヒラギノ角ゴ Pro W3"/>
                <a:cs typeface="ヒラギノ角ゴ Pro W3"/>
              </a:defRPr>
            </a:lvl5pPr>
            <a:lvl6pPr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6pPr>
            <a:lvl7pPr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7pPr>
            <a:lvl8pPr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8pPr>
            <a:lvl9pPr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n-lt"/>
                <a:ea typeface="ヒラギノ角ゴ Pro W3"/>
                <a:cs typeface="ヒラギノ角ゴ Pro W3"/>
              </a:rPr>
              <a:t>Faculty of Electrical Engineering and Information Technology</a:t>
            </a:r>
          </a:p>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n-lt"/>
                <a:ea typeface="ヒラギノ角ゴ Pro W3"/>
                <a:cs typeface="ヒラギノ角ゴ Pro W3"/>
              </a:rPr>
              <a:t>Communication Networks Institute</a:t>
            </a:r>
            <a:endParaRPr kumimoji="0" lang="en-US" altLang="en-US" sz="1000" b="0" i="1" u="none" strike="noStrike" cap="none" normalizeH="0" baseline="0">
              <a:ln>
                <a:noFill/>
              </a:ln>
              <a:solidFill>
                <a:srgbClr val="4F5150"/>
              </a:solidFill>
              <a:effectLst/>
              <a:latin typeface="+mn-lt"/>
              <a:ea typeface="ヒラギノ角ゴ Pro W3"/>
              <a:cs typeface="ヒラギノ角ゴ Pro W3"/>
            </a:endParaRPr>
          </a:p>
        </p:txBody>
      </p:sp>
      <p:sp>
        <p:nvSpPr>
          <p:cNvPr id="8" name="Rectangle 18"/>
          <p:cNvSpPr>
            <a:spLocks noChangeArrowheads="1"/>
          </p:cNvSpPr>
          <p:nvPr userDrawn="1"/>
        </p:nvSpPr>
        <p:spPr bwMode="auto">
          <a:xfrm>
            <a:off x="10926104" y="389531"/>
            <a:ext cx="6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sz="1400">
                <a:solidFill>
                  <a:srgbClr val="4F5150"/>
                </a:solidFill>
                <a:latin typeface="Arial" pitchFamily="34" charset="0"/>
                <a:ea typeface="ヒラギノ角ゴ Pro W3"/>
                <a:cs typeface="ヒラギノ角ゴ Pro W3"/>
              </a:defRPr>
            </a:lvl1pPr>
            <a:lvl2pPr eaLnBrk="0" hangingPunct="0">
              <a:defRPr sz="1400">
                <a:solidFill>
                  <a:srgbClr val="4F5150"/>
                </a:solidFill>
                <a:latin typeface="Arial" pitchFamily="34" charset="0"/>
                <a:ea typeface="ヒラギノ角ゴ Pro W3"/>
                <a:cs typeface="ヒラギノ角ゴ Pro W3"/>
              </a:defRPr>
            </a:lvl2pPr>
            <a:lvl3pPr eaLnBrk="0" hangingPunct="0">
              <a:defRPr sz="1400">
                <a:solidFill>
                  <a:srgbClr val="4F5150"/>
                </a:solidFill>
                <a:latin typeface="Arial" pitchFamily="34" charset="0"/>
                <a:ea typeface="ヒラギノ角ゴ Pro W3"/>
                <a:cs typeface="ヒラギノ角ゴ Pro W3"/>
              </a:defRPr>
            </a:lvl3pPr>
            <a:lvl4pPr eaLnBrk="0" hangingPunct="0">
              <a:defRPr sz="1400">
                <a:solidFill>
                  <a:srgbClr val="4F5150"/>
                </a:solidFill>
                <a:latin typeface="Arial" pitchFamily="34" charset="0"/>
                <a:ea typeface="ヒラギノ角ゴ Pro W3"/>
                <a:cs typeface="ヒラギノ角ゴ Pro W3"/>
              </a:defRPr>
            </a:lvl4pPr>
            <a:lvl5pPr eaLnBrk="0" hangingPunct="0">
              <a:defRPr sz="1400">
                <a:solidFill>
                  <a:srgbClr val="4F5150"/>
                </a:solidFill>
                <a:latin typeface="Arial" pitchFamily="34" charset="0"/>
                <a:ea typeface="ヒラギノ角ゴ Pro W3"/>
                <a:cs typeface="ヒラギノ角ゴ Pro W3"/>
              </a:defRPr>
            </a:lvl5pPr>
            <a:lvl6pPr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6pPr>
            <a:lvl7pPr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7pPr>
            <a:lvl8pPr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8pPr>
            <a:lvl9pPr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altLang="en-US" sz="1050" b="0" i="0" u="none" strike="noStrike" cap="none" normalizeH="0" baseline="0">
              <a:ln>
                <a:noFill/>
              </a:ln>
              <a:solidFill>
                <a:srgbClr val="4F5150"/>
              </a:solidFill>
              <a:effectLst/>
              <a:latin typeface="Arial" pitchFamily="34" charset="0"/>
              <a:ea typeface="ヒラギノ角ゴ Pro W3"/>
              <a:cs typeface="ヒラギノ角ゴ Pro W3"/>
            </a:endParaRPr>
          </a:p>
        </p:txBody>
      </p:sp>
      <p:pic>
        <p:nvPicPr>
          <p:cNvPr id="16" name="Grafik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36000" y="53686"/>
            <a:ext cx="2273850" cy="367508"/>
          </a:xfrm>
          <a:prstGeom prst="rect">
            <a:avLst/>
          </a:prstGeom>
        </p:spPr>
      </p:pic>
      <p:sp>
        <p:nvSpPr>
          <p:cNvPr id="17" name="Freeform 84"/>
          <p:cNvSpPr>
            <a:spLocks noChangeAspect="1" noEditPoints="1"/>
          </p:cNvSpPr>
          <p:nvPr userDrawn="1"/>
        </p:nvSpPr>
        <p:spPr bwMode="auto">
          <a:xfrm>
            <a:off x="11450557" y="31210"/>
            <a:ext cx="398544" cy="410962"/>
          </a:xfrm>
          <a:custGeom>
            <a:avLst/>
            <a:gdLst>
              <a:gd name="T0" fmla="*/ 112 w 948"/>
              <a:gd name="T1" fmla="*/ 807 h 978"/>
              <a:gd name="T2" fmla="*/ 2 w 948"/>
              <a:gd name="T3" fmla="*/ 524 h 978"/>
              <a:gd name="T4" fmla="*/ 177 w 948"/>
              <a:gd name="T5" fmla="*/ 121 h 978"/>
              <a:gd name="T6" fmla="*/ 758 w 948"/>
              <a:gd name="T7" fmla="*/ 91 h 978"/>
              <a:gd name="T8" fmla="*/ 947 w 948"/>
              <a:gd name="T9" fmla="*/ 404 h 978"/>
              <a:gd name="T10" fmla="*/ 901 w 948"/>
              <a:gd name="T11" fmla="*/ 611 h 978"/>
              <a:gd name="T12" fmla="*/ 847 w 948"/>
              <a:gd name="T13" fmla="*/ 667 h 978"/>
              <a:gd name="T14" fmla="*/ 796 w 948"/>
              <a:gd name="T15" fmla="*/ 642 h 978"/>
              <a:gd name="T16" fmla="*/ 851 w 948"/>
              <a:gd name="T17" fmla="*/ 548 h 978"/>
              <a:gd name="T18" fmla="*/ 801 w 948"/>
              <a:gd name="T19" fmla="*/ 232 h 978"/>
              <a:gd name="T20" fmla="*/ 536 w 948"/>
              <a:gd name="T21" fmla="*/ 92 h 978"/>
              <a:gd name="T22" fmla="*/ 350 w 948"/>
              <a:gd name="T23" fmla="*/ 113 h 978"/>
              <a:gd name="T24" fmla="*/ 94 w 948"/>
              <a:gd name="T25" fmla="*/ 374 h 978"/>
              <a:gd name="T26" fmla="*/ 78 w 948"/>
              <a:gd name="T27" fmla="*/ 535 h 978"/>
              <a:gd name="T28" fmla="*/ 169 w 948"/>
              <a:gd name="T29" fmla="*/ 756 h 978"/>
              <a:gd name="T30" fmla="*/ 395 w 948"/>
              <a:gd name="T31" fmla="*/ 890 h 978"/>
              <a:gd name="T32" fmla="*/ 705 w 948"/>
              <a:gd name="T33" fmla="*/ 836 h 978"/>
              <a:gd name="T34" fmla="*/ 765 w 948"/>
              <a:gd name="T35" fmla="*/ 839 h 978"/>
              <a:gd name="T36" fmla="*/ 758 w 948"/>
              <a:gd name="T37" fmla="*/ 890 h 978"/>
              <a:gd name="T38" fmla="*/ 466 w 948"/>
              <a:gd name="T39" fmla="*/ 976 h 978"/>
              <a:gd name="T40" fmla="*/ 281 w 948"/>
              <a:gd name="T41" fmla="*/ 573 h 978"/>
              <a:gd name="T42" fmla="*/ 234 w 948"/>
              <a:gd name="T43" fmla="*/ 517 h 978"/>
              <a:gd name="T44" fmla="*/ 239 w 948"/>
              <a:gd name="T45" fmla="*/ 431 h 978"/>
              <a:gd name="T46" fmla="*/ 326 w 948"/>
              <a:gd name="T47" fmla="*/ 378 h 978"/>
              <a:gd name="T48" fmla="*/ 398 w 948"/>
              <a:gd name="T49" fmla="*/ 392 h 978"/>
              <a:gd name="T50" fmla="*/ 398 w 948"/>
              <a:gd name="T51" fmla="*/ 433 h 978"/>
              <a:gd name="T52" fmla="*/ 320 w 948"/>
              <a:gd name="T53" fmla="*/ 418 h 978"/>
              <a:gd name="T54" fmla="*/ 286 w 948"/>
              <a:gd name="T55" fmla="*/ 510 h 978"/>
              <a:gd name="T56" fmla="*/ 393 w 948"/>
              <a:gd name="T57" fmla="*/ 532 h 978"/>
              <a:gd name="T58" fmla="*/ 398 w 948"/>
              <a:gd name="T59" fmla="*/ 550 h 978"/>
              <a:gd name="T60" fmla="*/ 392 w 948"/>
              <a:gd name="T61" fmla="*/ 573 h 978"/>
              <a:gd name="T62" fmla="*/ 442 w 948"/>
              <a:gd name="T63" fmla="*/ 481 h 978"/>
              <a:gd name="T64" fmla="*/ 470 w 948"/>
              <a:gd name="T65" fmla="*/ 381 h 978"/>
              <a:gd name="T66" fmla="*/ 535 w 948"/>
              <a:gd name="T67" fmla="*/ 449 h 978"/>
              <a:gd name="T68" fmla="*/ 572 w 948"/>
              <a:gd name="T69" fmla="*/ 449 h 978"/>
              <a:gd name="T70" fmla="*/ 596 w 948"/>
              <a:gd name="T71" fmla="*/ 381 h 978"/>
              <a:gd name="T72" fmla="*/ 621 w 948"/>
              <a:gd name="T73" fmla="*/ 481 h 978"/>
              <a:gd name="T74" fmla="*/ 592 w 948"/>
              <a:gd name="T75" fmla="*/ 580 h 978"/>
              <a:gd name="T76" fmla="*/ 527 w 948"/>
              <a:gd name="T77" fmla="*/ 513 h 978"/>
              <a:gd name="T78" fmla="*/ 491 w 948"/>
              <a:gd name="T79" fmla="*/ 513 h 978"/>
              <a:gd name="T80" fmla="*/ 466 w 948"/>
              <a:gd name="T81" fmla="*/ 581 h 978"/>
              <a:gd name="T82" fmla="*/ 442 w 948"/>
              <a:gd name="T83" fmla="*/ 481 h 978"/>
              <a:gd name="T84" fmla="*/ 671 w 948"/>
              <a:gd name="T85" fmla="*/ 381 h 978"/>
              <a:gd name="T86" fmla="*/ 722 w 948"/>
              <a:gd name="T87" fmla="*/ 381 h 978"/>
              <a:gd name="T88" fmla="*/ 722 w 948"/>
              <a:gd name="T89" fmla="*/ 581 h 978"/>
              <a:gd name="T90" fmla="*/ 671 w 948"/>
              <a:gd name="T91" fmla="*/ 58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8" h="978">
                <a:moveTo>
                  <a:pt x="466" y="976"/>
                </a:moveTo>
                <a:cubicBezTo>
                  <a:pt x="326" y="971"/>
                  <a:pt x="200" y="911"/>
                  <a:pt x="112" y="807"/>
                </a:cubicBezTo>
                <a:cubicBezTo>
                  <a:pt x="70" y="759"/>
                  <a:pt x="39" y="700"/>
                  <a:pt x="21" y="637"/>
                </a:cubicBezTo>
                <a:cubicBezTo>
                  <a:pt x="10" y="601"/>
                  <a:pt x="4" y="565"/>
                  <a:pt x="2" y="524"/>
                </a:cubicBezTo>
                <a:cubicBezTo>
                  <a:pt x="0" y="506"/>
                  <a:pt x="1" y="467"/>
                  <a:pt x="3" y="449"/>
                </a:cubicBezTo>
                <a:cubicBezTo>
                  <a:pt x="15" y="318"/>
                  <a:pt x="77" y="202"/>
                  <a:pt x="177" y="121"/>
                </a:cubicBezTo>
                <a:cubicBezTo>
                  <a:pt x="281" y="37"/>
                  <a:pt x="419" y="0"/>
                  <a:pt x="559" y="17"/>
                </a:cubicBezTo>
                <a:cubicBezTo>
                  <a:pt x="629" y="26"/>
                  <a:pt x="699" y="52"/>
                  <a:pt x="758" y="91"/>
                </a:cubicBezTo>
                <a:cubicBezTo>
                  <a:pt x="825" y="135"/>
                  <a:pt x="880" y="198"/>
                  <a:pt x="912" y="267"/>
                </a:cubicBezTo>
                <a:cubicBezTo>
                  <a:pt x="932" y="311"/>
                  <a:pt x="944" y="356"/>
                  <a:pt x="947" y="404"/>
                </a:cubicBezTo>
                <a:cubicBezTo>
                  <a:pt x="948" y="416"/>
                  <a:pt x="948" y="451"/>
                  <a:pt x="947" y="464"/>
                </a:cubicBezTo>
                <a:cubicBezTo>
                  <a:pt x="943" y="521"/>
                  <a:pt x="927" y="570"/>
                  <a:pt x="901" y="611"/>
                </a:cubicBezTo>
                <a:cubicBezTo>
                  <a:pt x="891" y="625"/>
                  <a:pt x="884" y="633"/>
                  <a:pt x="874" y="645"/>
                </a:cubicBezTo>
                <a:cubicBezTo>
                  <a:pt x="866" y="653"/>
                  <a:pt x="853" y="664"/>
                  <a:pt x="847" y="667"/>
                </a:cubicBezTo>
                <a:cubicBezTo>
                  <a:pt x="837" y="673"/>
                  <a:pt x="823" y="673"/>
                  <a:pt x="813" y="667"/>
                </a:cubicBezTo>
                <a:cubicBezTo>
                  <a:pt x="803" y="662"/>
                  <a:pt x="796" y="652"/>
                  <a:pt x="796" y="642"/>
                </a:cubicBezTo>
                <a:cubicBezTo>
                  <a:pt x="795" y="631"/>
                  <a:pt x="798" y="624"/>
                  <a:pt x="809" y="612"/>
                </a:cubicBezTo>
                <a:cubicBezTo>
                  <a:pt x="830" y="588"/>
                  <a:pt x="841" y="572"/>
                  <a:pt x="851" y="548"/>
                </a:cubicBezTo>
                <a:cubicBezTo>
                  <a:pt x="869" y="506"/>
                  <a:pt x="876" y="446"/>
                  <a:pt x="868" y="389"/>
                </a:cubicBezTo>
                <a:cubicBezTo>
                  <a:pt x="861" y="330"/>
                  <a:pt x="839" y="279"/>
                  <a:pt x="801" y="232"/>
                </a:cubicBezTo>
                <a:cubicBezTo>
                  <a:pt x="766" y="189"/>
                  <a:pt x="725" y="156"/>
                  <a:pt x="675" y="131"/>
                </a:cubicBezTo>
                <a:cubicBezTo>
                  <a:pt x="631" y="110"/>
                  <a:pt x="588" y="97"/>
                  <a:pt x="536" y="92"/>
                </a:cubicBezTo>
                <a:cubicBezTo>
                  <a:pt x="520" y="90"/>
                  <a:pt x="469" y="90"/>
                  <a:pt x="454" y="92"/>
                </a:cubicBezTo>
                <a:cubicBezTo>
                  <a:pt x="414" y="95"/>
                  <a:pt x="384" y="102"/>
                  <a:pt x="350" y="113"/>
                </a:cubicBezTo>
                <a:cubicBezTo>
                  <a:pt x="275" y="138"/>
                  <a:pt x="207" y="185"/>
                  <a:pt x="160" y="246"/>
                </a:cubicBezTo>
                <a:cubicBezTo>
                  <a:pt x="131" y="284"/>
                  <a:pt x="107" y="329"/>
                  <a:pt x="94" y="374"/>
                </a:cubicBezTo>
                <a:cubicBezTo>
                  <a:pt x="86" y="401"/>
                  <a:pt x="81" y="425"/>
                  <a:pt x="78" y="455"/>
                </a:cubicBezTo>
                <a:cubicBezTo>
                  <a:pt x="76" y="472"/>
                  <a:pt x="76" y="517"/>
                  <a:pt x="78" y="535"/>
                </a:cubicBezTo>
                <a:cubicBezTo>
                  <a:pt x="80" y="560"/>
                  <a:pt x="84" y="579"/>
                  <a:pt x="89" y="601"/>
                </a:cubicBezTo>
                <a:cubicBezTo>
                  <a:pt x="104" y="658"/>
                  <a:pt x="131" y="710"/>
                  <a:pt x="169" y="756"/>
                </a:cubicBezTo>
                <a:cubicBezTo>
                  <a:pt x="184" y="774"/>
                  <a:pt x="211" y="801"/>
                  <a:pt x="231" y="816"/>
                </a:cubicBezTo>
                <a:cubicBezTo>
                  <a:pt x="278" y="853"/>
                  <a:pt x="334" y="878"/>
                  <a:pt x="395" y="890"/>
                </a:cubicBezTo>
                <a:cubicBezTo>
                  <a:pt x="437" y="899"/>
                  <a:pt x="487" y="902"/>
                  <a:pt x="530" y="897"/>
                </a:cubicBezTo>
                <a:cubicBezTo>
                  <a:pt x="591" y="890"/>
                  <a:pt x="652" y="868"/>
                  <a:pt x="705" y="836"/>
                </a:cubicBezTo>
                <a:cubicBezTo>
                  <a:pt x="718" y="827"/>
                  <a:pt x="724" y="824"/>
                  <a:pt x="730" y="823"/>
                </a:cubicBezTo>
                <a:cubicBezTo>
                  <a:pt x="744" y="821"/>
                  <a:pt x="757" y="828"/>
                  <a:pt x="765" y="839"/>
                </a:cubicBezTo>
                <a:cubicBezTo>
                  <a:pt x="773" y="852"/>
                  <a:pt x="774" y="868"/>
                  <a:pt x="766" y="881"/>
                </a:cubicBezTo>
                <a:cubicBezTo>
                  <a:pt x="765" y="883"/>
                  <a:pt x="762" y="887"/>
                  <a:pt x="758" y="890"/>
                </a:cubicBezTo>
                <a:cubicBezTo>
                  <a:pt x="745" y="903"/>
                  <a:pt x="696" y="929"/>
                  <a:pt x="657" y="944"/>
                </a:cubicBezTo>
                <a:cubicBezTo>
                  <a:pt x="595" y="967"/>
                  <a:pt x="531" y="978"/>
                  <a:pt x="466" y="976"/>
                </a:cubicBezTo>
                <a:close/>
                <a:moveTo>
                  <a:pt x="323" y="584"/>
                </a:moveTo>
                <a:cubicBezTo>
                  <a:pt x="308" y="583"/>
                  <a:pt x="292" y="579"/>
                  <a:pt x="281" y="573"/>
                </a:cubicBezTo>
                <a:cubicBezTo>
                  <a:pt x="269" y="567"/>
                  <a:pt x="256" y="556"/>
                  <a:pt x="248" y="545"/>
                </a:cubicBezTo>
                <a:cubicBezTo>
                  <a:pt x="242" y="538"/>
                  <a:pt x="236" y="525"/>
                  <a:pt x="234" y="517"/>
                </a:cubicBezTo>
                <a:cubicBezTo>
                  <a:pt x="230" y="504"/>
                  <a:pt x="229" y="498"/>
                  <a:pt x="229" y="481"/>
                </a:cubicBezTo>
                <a:cubicBezTo>
                  <a:pt x="229" y="459"/>
                  <a:pt x="232" y="447"/>
                  <a:pt x="239" y="431"/>
                </a:cubicBezTo>
                <a:cubicBezTo>
                  <a:pt x="244" y="421"/>
                  <a:pt x="250" y="413"/>
                  <a:pt x="258" y="405"/>
                </a:cubicBezTo>
                <a:cubicBezTo>
                  <a:pt x="276" y="389"/>
                  <a:pt x="297" y="380"/>
                  <a:pt x="326" y="378"/>
                </a:cubicBezTo>
                <a:cubicBezTo>
                  <a:pt x="349" y="376"/>
                  <a:pt x="373" y="380"/>
                  <a:pt x="392" y="389"/>
                </a:cubicBezTo>
                <a:lnTo>
                  <a:pt x="398" y="392"/>
                </a:lnTo>
                <a:lnTo>
                  <a:pt x="398" y="413"/>
                </a:lnTo>
                <a:cubicBezTo>
                  <a:pt x="398" y="424"/>
                  <a:pt x="398" y="433"/>
                  <a:pt x="398" y="433"/>
                </a:cubicBezTo>
                <a:cubicBezTo>
                  <a:pt x="398" y="433"/>
                  <a:pt x="396" y="432"/>
                  <a:pt x="393" y="430"/>
                </a:cubicBezTo>
                <a:cubicBezTo>
                  <a:pt x="369" y="416"/>
                  <a:pt x="342" y="411"/>
                  <a:pt x="320" y="418"/>
                </a:cubicBezTo>
                <a:cubicBezTo>
                  <a:pt x="305" y="423"/>
                  <a:pt x="292" y="436"/>
                  <a:pt x="286" y="453"/>
                </a:cubicBezTo>
                <a:cubicBezTo>
                  <a:pt x="281" y="469"/>
                  <a:pt x="281" y="493"/>
                  <a:pt x="286" y="510"/>
                </a:cubicBezTo>
                <a:cubicBezTo>
                  <a:pt x="290" y="522"/>
                  <a:pt x="300" y="534"/>
                  <a:pt x="310" y="540"/>
                </a:cubicBezTo>
                <a:cubicBezTo>
                  <a:pt x="332" y="553"/>
                  <a:pt x="365" y="550"/>
                  <a:pt x="393" y="532"/>
                </a:cubicBezTo>
                <a:cubicBezTo>
                  <a:pt x="396" y="531"/>
                  <a:pt x="398" y="529"/>
                  <a:pt x="398" y="529"/>
                </a:cubicBezTo>
                <a:cubicBezTo>
                  <a:pt x="398" y="529"/>
                  <a:pt x="398" y="539"/>
                  <a:pt x="398" y="550"/>
                </a:cubicBezTo>
                <a:lnTo>
                  <a:pt x="398" y="570"/>
                </a:lnTo>
                <a:lnTo>
                  <a:pt x="392" y="573"/>
                </a:lnTo>
                <a:cubicBezTo>
                  <a:pt x="371" y="583"/>
                  <a:pt x="347" y="586"/>
                  <a:pt x="323" y="584"/>
                </a:cubicBezTo>
                <a:close/>
                <a:moveTo>
                  <a:pt x="442" y="481"/>
                </a:moveTo>
                <a:lnTo>
                  <a:pt x="442" y="381"/>
                </a:lnTo>
                <a:lnTo>
                  <a:pt x="470" y="381"/>
                </a:lnTo>
                <a:lnTo>
                  <a:pt x="499" y="381"/>
                </a:lnTo>
                <a:lnTo>
                  <a:pt x="535" y="449"/>
                </a:lnTo>
                <a:lnTo>
                  <a:pt x="571" y="517"/>
                </a:lnTo>
                <a:lnTo>
                  <a:pt x="572" y="449"/>
                </a:lnTo>
                <a:lnTo>
                  <a:pt x="572" y="381"/>
                </a:lnTo>
                <a:lnTo>
                  <a:pt x="596" y="381"/>
                </a:lnTo>
                <a:lnTo>
                  <a:pt x="621" y="381"/>
                </a:lnTo>
                <a:lnTo>
                  <a:pt x="621" y="481"/>
                </a:lnTo>
                <a:lnTo>
                  <a:pt x="621" y="581"/>
                </a:lnTo>
                <a:lnTo>
                  <a:pt x="592" y="580"/>
                </a:lnTo>
                <a:lnTo>
                  <a:pt x="563" y="580"/>
                </a:lnTo>
                <a:lnTo>
                  <a:pt x="527" y="513"/>
                </a:lnTo>
                <a:lnTo>
                  <a:pt x="491" y="445"/>
                </a:lnTo>
                <a:lnTo>
                  <a:pt x="491" y="513"/>
                </a:lnTo>
                <a:lnTo>
                  <a:pt x="491" y="581"/>
                </a:lnTo>
                <a:lnTo>
                  <a:pt x="466" y="581"/>
                </a:lnTo>
                <a:lnTo>
                  <a:pt x="442" y="581"/>
                </a:lnTo>
                <a:lnTo>
                  <a:pt x="442" y="481"/>
                </a:lnTo>
                <a:close/>
                <a:moveTo>
                  <a:pt x="671" y="481"/>
                </a:moveTo>
                <a:lnTo>
                  <a:pt x="671" y="381"/>
                </a:lnTo>
                <a:lnTo>
                  <a:pt x="697" y="381"/>
                </a:lnTo>
                <a:lnTo>
                  <a:pt x="722" y="381"/>
                </a:lnTo>
                <a:lnTo>
                  <a:pt x="722" y="481"/>
                </a:lnTo>
                <a:lnTo>
                  <a:pt x="722" y="581"/>
                </a:lnTo>
                <a:lnTo>
                  <a:pt x="697" y="581"/>
                </a:lnTo>
                <a:lnTo>
                  <a:pt x="671" y="581"/>
                </a:lnTo>
                <a:lnTo>
                  <a:pt x="671" y="481"/>
                </a:lnTo>
                <a:close/>
              </a:path>
            </a:pathLst>
          </a:custGeom>
          <a:solidFill>
            <a:srgbClr val="84B8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8" name="Titel 1"/>
          <p:cNvSpPr txBox="1">
            <a:spLocks/>
          </p:cNvSpPr>
          <p:nvPr userDrawn="1"/>
        </p:nvSpPr>
        <p:spPr bwMode="auto">
          <a:xfrm>
            <a:off x="2726101" y="6484475"/>
            <a:ext cx="7281666" cy="3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rgbClr val="4F5150"/>
                </a:solidFill>
                <a:latin typeface="Arial" pitchFamily="34" charset="0"/>
                <a:ea typeface="ヒラギノ角ゴ Pro W3"/>
                <a:cs typeface="ヒラギノ角ゴ Pro W3"/>
              </a:defRPr>
            </a:lvl1pPr>
            <a:lvl2pPr marL="742950" indent="-285750" eaLnBrk="0" hangingPunct="0">
              <a:defRPr sz="1400">
                <a:solidFill>
                  <a:srgbClr val="4F5150"/>
                </a:solidFill>
                <a:latin typeface="Arial" pitchFamily="34" charset="0"/>
                <a:ea typeface="ヒラギノ角ゴ Pro W3"/>
                <a:cs typeface="ヒラギノ角ゴ Pro W3"/>
              </a:defRPr>
            </a:lvl2pPr>
            <a:lvl3pPr marL="1143000" indent="-228600" eaLnBrk="0" hangingPunct="0">
              <a:defRPr sz="1400">
                <a:solidFill>
                  <a:srgbClr val="4F5150"/>
                </a:solidFill>
                <a:latin typeface="Arial" pitchFamily="34" charset="0"/>
                <a:ea typeface="ヒラギノ角ゴ Pro W3"/>
                <a:cs typeface="ヒラギノ角ゴ Pro W3"/>
              </a:defRPr>
            </a:lvl3pPr>
            <a:lvl4pPr marL="1600200" indent="-228600" eaLnBrk="0" hangingPunct="0">
              <a:defRPr sz="1400">
                <a:solidFill>
                  <a:srgbClr val="4F5150"/>
                </a:solidFill>
                <a:latin typeface="Arial" pitchFamily="34" charset="0"/>
                <a:ea typeface="ヒラギノ角ゴ Pro W3"/>
                <a:cs typeface="ヒラギノ角ゴ Pro W3"/>
              </a:defRPr>
            </a:lvl4pPr>
            <a:lvl5pPr marL="2057400" indent="-228600" eaLnBrk="0" hangingPunct="0">
              <a:defRPr sz="1400">
                <a:solidFill>
                  <a:srgbClr val="4F5150"/>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400">
                <a:solidFill>
                  <a:srgbClr val="4F5150"/>
                </a:solidFill>
                <a:latin typeface="Arial" pitchFamily="34" charset="0"/>
                <a:ea typeface="ヒラギノ角ゴ Pro W3"/>
                <a:cs typeface="ヒラギノ角ゴ Pro W3"/>
              </a:defRPr>
            </a:lvl9pPr>
          </a:lstStyle>
          <a:p>
            <a:pPr algn="ctr"/>
            <a:r>
              <a:rPr lang="en-US" sz="1100" b="1" dirty="0">
                <a:solidFill>
                  <a:schemeClr val="tx1"/>
                </a:solidFill>
              </a:rPr>
              <a:t>Characterization of </a:t>
            </a:r>
            <a:r>
              <a:rPr lang="en-US" sz="1100" b="1" dirty="0" err="1">
                <a:solidFill>
                  <a:schemeClr val="tx1"/>
                </a:solidFill>
              </a:rPr>
              <a:t>mmWave</a:t>
            </a:r>
            <a:r>
              <a:rPr lang="en-US" sz="1100" b="1" dirty="0">
                <a:solidFill>
                  <a:schemeClr val="tx1"/>
                </a:solidFill>
              </a:rPr>
              <a:t> Reflecting Surfaces for Rapid Intelligent Cellular Coverage Enhancements</a:t>
            </a:r>
            <a:endParaRPr lang="de-DE" altLang="en-US" sz="1000" b="1" dirty="0">
              <a:solidFill>
                <a:schemeClr val="tx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698" r:id="rId3"/>
    <p:sldLayoutId id="2147483700" r:id="rId4"/>
  </p:sldLayoutIdLst>
  <p:transition/>
  <p:hf sldNum="0" hdr="0" dt="0"/>
  <p:txStyles>
    <p:titleStyle>
      <a:lvl1pPr algn="l" rtl="0" eaLnBrk="0" fontAlgn="base" hangingPunct="0">
        <a:spcBef>
          <a:spcPct val="0"/>
        </a:spcBef>
        <a:spcAft>
          <a:spcPct val="0"/>
        </a:spcAft>
        <a:defRPr sz="2200" b="1">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2200" b="1">
          <a:solidFill>
            <a:schemeClr val="tx1"/>
          </a:solidFill>
          <a:latin typeface="Arial" charset="0"/>
          <a:ea typeface="ヒラギノ角ゴ Pro W3" pitchFamily="96" charset="-128"/>
          <a:cs typeface="Arial" charset="0"/>
        </a:defRPr>
      </a:lvl2pPr>
      <a:lvl3pPr algn="l" rtl="0" eaLnBrk="0" fontAlgn="base" hangingPunct="0">
        <a:spcBef>
          <a:spcPct val="0"/>
        </a:spcBef>
        <a:spcAft>
          <a:spcPct val="0"/>
        </a:spcAft>
        <a:defRPr sz="2200" b="1">
          <a:solidFill>
            <a:schemeClr val="tx1"/>
          </a:solidFill>
          <a:latin typeface="Arial" charset="0"/>
          <a:ea typeface="ヒラギノ角ゴ Pro W3" pitchFamily="96" charset="-128"/>
          <a:cs typeface="Arial" charset="0"/>
        </a:defRPr>
      </a:lvl3pPr>
      <a:lvl4pPr algn="l" rtl="0" eaLnBrk="0" fontAlgn="base" hangingPunct="0">
        <a:spcBef>
          <a:spcPct val="0"/>
        </a:spcBef>
        <a:spcAft>
          <a:spcPct val="0"/>
        </a:spcAft>
        <a:defRPr sz="2200" b="1">
          <a:solidFill>
            <a:schemeClr val="tx1"/>
          </a:solidFill>
          <a:latin typeface="Arial" charset="0"/>
          <a:ea typeface="ヒラギノ角ゴ Pro W3" pitchFamily="96" charset="-128"/>
          <a:cs typeface="Arial" charset="0"/>
        </a:defRPr>
      </a:lvl4pPr>
      <a:lvl5pPr algn="l" rtl="0" eaLnBrk="0" fontAlgn="base" hangingPunct="0">
        <a:spcBef>
          <a:spcPct val="0"/>
        </a:spcBef>
        <a:spcAft>
          <a:spcPct val="0"/>
        </a:spcAft>
        <a:defRPr sz="2200" b="1">
          <a:solidFill>
            <a:schemeClr val="tx1"/>
          </a:solidFill>
          <a:latin typeface="Arial" charset="0"/>
          <a:ea typeface="ヒラギノ角ゴ Pro W3" pitchFamily="96" charset="-128"/>
          <a:cs typeface="Arial" charset="0"/>
        </a:defRPr>
      </a:lvl5pPr>
      <a:lvl6pPr marL="457200" algn="l" rtl="0" eaLnBrk="0" fontAlgn="base" hangingPunct="0">
        <a:spcBef>
          <a:spcPct val="0"/>
        </a:spcBef>
        <a:spcAft>
          <a:spcPct val="0"/>
        </a:spcAft>
        <a:defRPr sz="2200">
          <a:solidFill>
            <a:schemeClr val="tx1"/>
          </a:solidFill>
          <a:latin typeface="Akkurat Office" pitchFamily="50" charset="0"/>
          <a:ea typeface="ヒラギノ角ゴ Pro W3" pitchFamily="96" charset="-128"/>
        </a:defRPr>
      </a:lvl6pPr>
      <a:lvl7pPr marL="914400" algn="l" rtl="0" eaLnBrk="0" fontAlgn="base" hangingPunct="0">
        <a:spcBef>
          <a:spcPct val="0"/>
        </a:spcBef>
        <a:spcAft>
          <a:spcPct val="0"/>
        </a:spcAft>
        <a:defRPr sz="2200">
          <a:solidFill>
            <a:schemeClr val="tx1"/>
          </a:solidFill>
          <a:latin typeface="Akkurat Office" pitchFamily="50" charset="0"/>
          <a:ea typeface="ヒラギノ角ゴ Pro W3" pitchFamily="96" charset="-128"/>
        </a:defRPr>
      </a:lvl7pPr>
      <a:lvl8pPr marL="1371600" algn="l" rtl="0" eaLnBrk="0" fontAlgn="base" hangingPunct="0">
        <a:spcBef>
          <a:spcPct val="0"/>
        </a:spcBef>
        <a:spcAft>
          <a:spcPct val="0"/>
        </a:spcAft>
        <a:defRPr sz="2200">
          <a:solidFill>
            <a:schemeClr val="tx1"/>
          </a:solidFill>
          <a:latin typeface="Akkurat Office" pitchFamily="50" charset="0"/>
          <a:ea typeface="ヒラギノ角ゴ Pro W3" pitchFamily="96" charset="-128"/>
        </a:defRPr>
      </a:lvl8pPr>
      <a:lvl9pPr marL="1828800" algn="l" rtl="0" eaLnBrk="0" fontAlgn="base" hangingPunct="0">
        <a:spcBef>
          <a:spcPct val="0"/>
        </a:spcBef>
        <a:spcAft>
          <a:spcPct val="0"/>
        </a:spcAft>
        <a:defRPr sz="2200">
          <a:solidFill>
            <a:schemeClr val="tx1"/>
          </a:solidFill>
          <a:latin typeface="Akkurat Office" pitchFamily="50" charset="0"/>
          <a:ea typeface="ヒラギノ角ゴ Pro W3" pitchFamily="96" charset="-128"/>
        </a:defRPr>
      </a:lvl9pPr>
    </p:titleStyle>
    <p:bodyStyle>
      <a:lvl1pPr marL="342900" indent="-342900" algn="l" rtl="0" eaLnBrk="0" fontAlgn="base" hangingPunct="0">
        <a:spcBef>
          <a:spcPct val="20000"/>
        </a:spcBef>
        <a:spcAft>
          <a:spcPct val="0"/>
        </a:spcAft>
        <a:buClr>
          <a:srgbClr val="83B73D"/>
        </a:buClr>
        <a:buFont typeface="Wingdings" pitchFamily="2" charset="2"/>
        <a:buChar char=""/>
        <a:defRPr sz="20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83B73D"/>
        </a:buClr>
        <a:buFont typeface="Wingdings" pitchFamily="2" charset="2"/>
        <a:buChar char=""/>
        <a:defRPr sz="18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Clr>
          <a:srgbClr val="83B73D"/>
        </a:buClr>
        <a:buFont typeface="Wingdings" pitchFamily="2" charset="2"/>
        <a:buChar char=""/>
        <a:defRPr sz="16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Clr>
          <a:srgbClr val="83B73D"/>
        </a:buClr>
        <a:buFont typeface="Wingdings" pitchFamily="2" charset="2"/>
        <a:buChar char=""/>
        <a:defRPr sz="16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Clr>
          <a:srgbClr val="83B73D"/>
        </a:buClr>
        <a:buFont typeface="Wingdings" pitchFamily="2" charset="2"/>
        <a:buChar char=""/>
        <a:defRPr sz="1600">
          <a:solidFill>
            <a:schemeClr val="tx1"/>
          </a:solidFill>
          <a:latin typeface="Arial" pitchFamily="34" charset="0"/>
          <a:ea typeface="+mn-ea"/>
          <a:cs typeface="Arial" pitchFamily="34" charset="0"/>
        </a:defRPr>
      </a:lvl5pPr>
      <a:lvl6pPr marL="2514600" indent="-2286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defRPr>
      </a:lvl6pPr>
      <a:lvl7pPr marL="2971800" indent="-2286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defRPr>
      </a:lvl7pPr>
      <a:lvl8pPr marL="3429000" indent="-2286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defRPr>
      </a:lvl8pPr>
      <a:lvl9pPr marL="3886200" indent="-228600" algn="l" rtl="0" eaLnBrk="0" fontAlgn="base" hangingPunct="0">
        <a:spcBef>
          <a:spcPct val="20000"/>
        </a:spcBef>
        <a:spcAft>
          <a:spcPct val="0"/>
        </a:spcAft>
        <a:buClr>
          <a:srgbClr val="83B73D"/>
        </a:buClr>
        <a:buFont typeface="Wingdings" pitchFamily="2" charset="2"/>
        <a:buChar char=""/>
        <a:defRPr sz="14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A241B-72FB-4C98-81BF-3907C4FB01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9324C9F-5F51-4CE6-BFE5-CD9573EB81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60842F8-6AAC-4419-AE40-32B0492919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b="1">
                <a:solidFill>
                  <a:srgbClr val="2C363A"/>
                </a:solidFill>
                <a:latin typeface="Roboto" panose="02000000000000000000" pitchFamily="2" charset="0"/>
              </a:rPr>
              <a:t>Padmashree Reddy </a:t>
            </a:r>
            <a:endParaRPr lang="en-US" dirty="0"/>
          </a:p>
        </p:txBody>
      </p:sp>
      <p:sp>
        <p:nvSpPr>
          <p:cNvPr id="5" name="Footer Placeholder 4">
            <a:extLst>
              <a:ext uri="{FF2B5EF4-FFF2-40B4-BE49-F238E27FC236}">
                <a16:creationId xmlns:a16="http://schemas.microsoft.com/office/drawing/2014/main" id="{C95E2633-49D7-4968-9613-BF6C6B7FD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Characterization of </a:t>
            </a:r>
            <a:r>
              <a:rPr lang="en-US" dirty="0" err="1"/>
              <a:t>mmWave</a:t>
            </a:r>
            <a:r>
              <a:rPr lang="en-US" dirty="0"/>
              <a:t> Reflecting Surfaces for Rapid Intelligent Cellular Coverage Enhancements</a:t>
            </a:r>
          </a:p>
        </p:txBody>
      </p:sp>
      <p:sp>
        <p:nvSpPr>
          <p:cNvPr id="6" name="Slide Number Placeholder 5">
            <a:extLst>
              <a:ext uri="{FF2B5EF4-FFF2-40B4-BE49-F238E27FC236}">
                <a16:creationId xmlns:a16="http://schemas.microsoft.com/office/drawing/2014/main" id="{909B0BBF-36A6-46F2-A4B1-C1EBCB03E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3C6D5-8A09-4D82-B601-341C5FFDBA45}" type="slidenum">
              <a:rPr lang="en-US" smtClean="0"/>
              <a:t>‹#›</a:t>
            </a:fld>
            <a:endParaRPr lang="en-US" dirty="0"/>
          </a:p>
        </p:txBody>
      </p:sp>
    </p:spTree>
    <p:extLst>
      <p:ext uri="{BB962C8B-B14F-4D97-AF65-F5344CB8AC3E}">
        <p14:creationId xmlns:p14="http://schemas.microsoft.com/office/powerpoint/2010/main" val="79549291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5" Type="http://schemas.openxmlformats.org/officeDocument/2006/relationships/image" Target="../media/image64.png"/><Relationship Id="rId10" Type="http://schemas.openxmlformats.org/officeDocument/2006/relationships/image" Target="../media/image37.svg"/><Relationship Id="rId4" Type="http://schemas.openxmlformats.org/officeDocument/2006/relationships/image" Target="../media/image55.png"/><Relationship Id="rId9" Type="http://schemas.openxmlformats.org/officeDocument/2006/relationships/image" Target="../media/image36.png"/><Relationship Id="rId1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73.png"/><Relationship Id="rId12"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4.png"/><Relationship Id="rId5" Type="http://schemas.openxmlformats.org/officeDocument/2006/relationships/image" Target="../media/image71.png"/><Relationship Id="rId15" Type="http://schemas.openxmlformats.org/officeDocument/2006/relationships/image" Target="../media/image77.png"/><Relationship Id="rId10"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7.svg"/><Relationship Id="rId14"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67.pn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9.png"/><Relationship Id="rId3" Type="http://schemas.openxmlformats.org/officeDocument/2006/relationships/image" Target="../media/image261.png"/><Relationship Id="rId7" Type="http://schemas.openxmlformats.org/officeDocument/2006/relationships/image" Target="../media/image510.png"/><Relationship Id="rId12" Type="http://schemas.openxmlformats.org/officeDocument/2006/relationships/image" Target="../media/image78.png"/><Relationship Id="rId17" Type="http://schemas.openxmlformats.org/officeDocument/2006/relationships/image" Target="../media/image80.png"/><Relationship Id="rId2" Type="http://schemas.openxmlformats.org/officeDocument/2006/relationships/image" Target="../media/image34.png"/><Relationship Id="rId16"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500.png"/><Relationship Id="rId11" Type="http://schemas.openxmlformats.org/officeDocument/2006/relationships/image" Target="../media/image68.png"/><Relationship Id="rId15" Type="http://schemas.openxmlformats.org/officeDocument/2006/relationships/image" Target="../media/image86.png"/><Relationship Id="rId10" Type="http://schemas.openxmlformats.org/officeDocument/2006/relationships/image" Target="../media/image37.svg"/><Relationship Id="rId9" Type="http://schemas.openxmlformats.org/officeDocument/2006/relationships/image" Target="../media/image36.png"/><Relationship Id="rId14"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4.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00.png"/><Relationship Id="rId10" Type="http://schemas.openxmlformats.org/officeDocument/2006/relationships/image" Target="../media/image37.svg"/><Relationship Id="rId4" Type="http://schemas.openxmlformats.org/officeDocument/2006/relationships/image" Target="../media/image26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80.png"/></Relationships>
</file>

<file path=ppt/slides/_rels/slide1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3.svg"/><Relationship Id="rId7"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17.xml.rels><?xml version="1.0" encoding="UTF-8" standalone="yes"?>
<Relationships xmlns="http://schemas.openxmlformats.org/package/2006/relationships"><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84.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20.png"/><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3.xml"/><Relationship Id="rId11" Type="http://schemas.openxmlformats.org/officeDocument/2006/relationships/image" Target="../media/image99.png"/><Relationship Id="rId15" Type="http://schemas.openxmlformats.org/officeDocument/2006/relationships/image" Target="../media/image103.png"/><Relationship Id="rId10" Type="http://schemas.openxmlformats.org/officeDocument/2006/relationships/image" Target="../media/image98.png"/><Relationship Id="rId19" Type="http://schemas.openxmlformats.org/officeDocument/2006/relationships/image" Target="../media/image107.png"/><Relationship Id="rId9" Type="http://schemas.openxmlformats.org/officeDocument/2006/relationships/image" Target="../media/image97.png"/><Relationship Id="rId14" Type="http://schemas.openxmlformats.org/officeDocument/2006/relationships/image" Target="../media/image102.png"/></Relationships>
</file>

<file path=ppt/slides/_rels/slide18.xml.rels><?xml version="1.0" encoding="UTF-8" standalone="yes"?>
<Relationships xmlns="http://schemas.openxmlformats.org/package/2006/relationships"><Relationship Id="rId21" Type="http://schemas.openxmlformats.org/officeDocument/2006/relationships/image" Target="../media/image116.png"/><Relationship Id="rId42" Type="http://schemas.openxmlformats.org/officeDocument/2006/relationships/customXml" Target="../ink/ink84.xml"/><Relationship Id="rId47" Type="http://schemas.openxmlformats.org/officeDocument/2006/relationships/image" Target="../media/image128.png"/><Relationship Id="rId63" Type="http://schemas.openxmlformats.org/officeDocument/2006/relationships/customXml" Target="../ink/ink95.xml"/><Relationship Id="rId68" Type="http://schemas.openxmlformats.org/officeDocument/2006/relationships/customXml" Target="../ink/ink97.xml"/><Relationship Id="rId84" Type="http://schemas.openxmlformats.org/officeDocument/2006/relationships/customXml" Target="../ink/ink105.xml"/><Relationship Id="rId89" Type="http://schemas.openxmlformats.org/officeDocument/2006/relationships/customXml" Target="../ink/ink108.xml"/><Relationship Id="rId16" Type="http://schemas.openxmlformats.org/officeDocument/2006/relationships/customXml" Target="../ink/ink73.xml"/><Relationship Id="rId32" Type="http://schemas.openxmlformats.org/officeDocument/2006/relationships/customXml" Target="../ink/ink79.xml"/><Relationship Id="rId37" Type="http://schemas.openxmlformats.org/officeDocument/2006/relationships/image" Target="../media/image126.png"/><Relationship Id="rId53" Type="http://schemas.openxmlformats.org/officeDocument/2006/relationships/image" Target="../media/image133.png"/><Relationship Id="rId58" Type="http://schemas.openxmlformats.org/officeDocument/2006/relationships/customXml" Target="../ink/ink90.xml"/><Relationship Id="rId74" Type="http://schemas.openxmlformats.org/officeDocument/2006/relationships/customXml" Target="../ink/ink100.xml"/><Relationship Id="rId79" Type="http://schemas.openxmlformats.org/officeDocument/2006/relationships/image" Target="../media/image1370.png"/><Relationship Id="rId102" Type="http://schemas.openxmlformats.org/officeDocument/2006/relationships/image" Target="../media/image153.png"/><Relationship Id="rId5" Type="http://schemas.openxmlformats.org/officeDocument/2006/relationships/image" Target="../media/image111.png"/><Relationship Id="rId90" Type="http://schemas.openxmlformats.org/officeDocument/2006/relationships/image" Target="../media/image143.png"/><Relationship Id="rId95" Type="http://schemas.openxmlformats.org/officeDocument/2006/relationships/image" Target="../media/image147.png"/><Relationship Id="rId22" Type="http://schemas.openxmlformats.org/officeDocument/2006/relationships/customXml" Target="../ink/ink76.xml"/><Relationship Id="rId27" Type="http://schemas.openxmlformats.org/officeDocument/2006/relationships/image" Target="../media/image121.png"/><Relationship Id="rId43" Type="http://schemas.openxmlformats.org/officeDocument/2006/relationships/image" Target="../media/image118.png"/><Relationship Id="rId48" Type="http://schemas.openxmlformats.org/officeDocument/2006/relationships/image" Target="../media/image129.png"/><Relationship Id="rId64" Type="http://schemas.openxmlformats.org/officeDocument/2006/relationships/image" Target="../media/image135.png"/><Relationship Id="rId69" Type="http://schemas.openxmlformats.org/officeDocument/2006/relationships/image" Target="../media/image138.png"/><Relationship Id="rId51" Type="http://schemas.openxmlformats.org/officeDocument/2006/relationships/image" Target="../media/image132.png"/><Relationship Id="rId72" Type="http://schemas.openxmlformats.org/officeDocument/2006/relationships/customXml" Target="../ink/ink99.xml"/><Relationship Id="rId80" Type="http://schemas.openxmlformats.org/officeDocument/2006/relationships/customXml" Target="../ink/ink103.xml"/><Relationship Id="rId85" Type="http://schemas.openxmlformats.org/officeDocument/2006/relationships/image" Target="../media/image1400.png"/><Relationship Id="rId93" Type="http://schemas.openxmlformats.org/officeDocument/2006/relationships/image" Target="../media/image145.png"/><Relationship Id="rId98" Type="http://schemas.openxmlformats.org/officeDocument/2006/relationships/image" Target="../media/image149.png"/><Relationship Id="rId3" Type="http://schemas.openxmlformats.org/officeDocument/2006/relationships/image" Target="../media/image109.png"/><Relationship Id="rId17" Type="http://schemas.openxmlformats.org/officeDocument/2006/relationships/image" Target="../media/image114.png"/><Relationship Id="rId33" Type="http://schemas.openxmlformats.org/officeDocument/2006/relationships/image" Target="../media/image124.png"/><Relationship Id="rId38" Type="http://schemas.openxmlformats.org/officeDocument/2006/relationships/customXml" Target="../ink/ink82.xml"/><Relationship Id="rId46" Type="http://schemas.openxmlformats.org/officeDocument/2006/relationships/image" Target="../media/image120.png"/><Relationship Id="rId59" Type="http://schemas.openxmlformats.org/officeDocument/2006/relationships/customXml" Target="../ink/ink91.xml"/><Relationship Id="rId67" Type="http://schemas.openxmlformats.org/officeDocument/2006/relationships/image" Target="../media/image137.png"/><Relationship Id="rId20" Type="http://schemas.openxmlformats.org/officeDocument/2006/relationships/customXml" Target="../ink/ink75.xml"/><Relationship Id="rId41" Type="http://schemas.openxmlformats.org/officeDocument/2006/relationships/image" Target="../media/image117.png"/><Relationship Id="rId54" Type="http://schemas.openxmlformats.org/officeDocument/2006/relationships/customXml" Target="../ink/ink87.xml"/><Relationship Id="rId62" Type="http://schemas.openxmlformats.org/officeDocument/2006/relationships/customXml" Target="../ink/ink94.xml"/><Relationship Id="rId70" Type="http://schemas.openxmlformats.org/officeDocument/2006/relationships/customXml" Target="../ink/ink98.xml"/><Relationship Id="rId75" Type="http://schemas.openxmlformats.org/officeDocument/2006/relationships/image" Target="../media/image1350.png"/><Relationship Id="rId83" Type="http://schemas.openxmlformats.org/officeDocument/2006/relationships/image" Target="../media/image1390.png"/><Relationship Id="rId88" Type="http://schemas.openxmlformats.org/officeDocument/2006/relationships/image" Target="../media/image142.png"/><Relationship Id="rId91" Type="http://schemas.openxmlformats.org/officeDocument/2006/relationships/image" Target="../media/image144.png"/><Relationship Id="rId96" Type="http://schemas.openxmlformats.org/officeDocument/2006/relationships/image" Target="../media/image148.png"/><Relationship Id="rId1" Type="http://schemas.openxmlformats.org/officeDocument/2006/relationships/slideLayout" Target="../slideLayouts/slideLayout3.xml"/><Relationship Id="rId15" Type="http://schemas.openxmlformats.org/officeDocument/2006/relationships/image" Target="../media/image113.png"/><Relationship Id="rId28" Type="http://schemas.openxmlformats.org/officeDocument/2006/relationships/customXml" Target="../ink/ink77.xml"/><Relationship Id="rId36" Type="http://schemas.openxmlformats.org/officeDocument/2006/relationships/customXml" Target="../ink/ink81.xml"/><Relationship Id="rId49" Type="http://schemas.openxmlformats.org/officeDocument/2006/relationships/image" Target="../media/image131.png"/><Relationship Id="rId57" Type="http://schemas.openxmlformats.org/officeDocument/2006/relationships/customXml" Target="../ink/ink89.xml"/><Relationship Id="rId23" Type="http://schemas.openxmlformats.org/officeDocument/2006/relationships/image" Target="../media/image141.png"/><Relationship Id="rId10" Type="http://schemas.openxmlformats.org/officeDocument/2006/relationships/image" Target="../media/image750.png"/><Relationship Id="rId31" Type="http://schemas.openxmlformats.org/officeDocument/2006/relationships/image" Target="../media/image123.png"/><Relationship Id="rId44" Type="http://schemas.openxmlformats.org/officeDocument/2006/relationships/image" Target="../media/image119.png"/><Relationship Id="rId52" Type="http://schemas.openxmlformats.org/officeDocument/2006/relationships/customXml" Target="../ink/ink86.xml"/><Relationship Id="rId60" Type="http://schemas.openxmlformats.org/officeDocument/2006/relationships/customXml" Target="../ink/ink92.xml"/><Relationship Id="rId65" Type="http://schemas.openxmlformats.org/officeDocument/2006/relationships/customXml" Target="../ink/ink96.xml"/><Relationship Id="rId73" Type="http://schemas.openxmlformats.org/officeDocument/2006/relationships/image" Target="../media/image140.png"/><Relationship Id="rId78" Type="http://schemas.openxmlformats.org/officeDocument/2006/relationships/customXml" Target="../ink/ink102.xml"/><Relationship Id="rId81" Type="http://schemas.openxmlformats.org/officeDocument/2006/relationships/image" Target="../media/image1380.png"/><Relationship Id="rId86" Type="http://schemas.openxmlformats.org/officeDocument/2006/relationships/customXml" Target="../ink/ink106.xml"/><Relationship Id="rId94" Type="http://schemas.openxmlformats.org/officeDocument/2006/relationships/image" Target="../media/image146.png"/><Relationship Id="rId99" Type="http://schemas.openxmlformats.org/officeDocument/2006/relationships/image" Target="../media/image150.png"/><Relationship Id="rId101" Type="http://schemas.openxmlformats.org/officeDocument/2006/relationships/image" Target="../media/image152.png"/><Relationship Id="rId4" Type="http://schemas.openxmlformats.org/officeDocument/2006/relationships/image" Target="../media/image110.png"/><Relationship Id="rId13" Type="http://schemas.openxmlformats.org/officeDocument/2006/relationships/image" Target="../media/image1110.png"/><Relationship Id="rId18" Type="http://schemas.openxmlformats.org/officeDocument/2006/relationships/customXml" Target="../ink/ink74.xml"/><Relationship Id="rId39" Type="http://schemas.openxmlformats.org/officeDocument/2006/relationships/image" Target="../media/image127.png"/><Relationship Id="rId34" Type="http://schemas.openxmlformats.org/officeDocument/2006/relationships/customXml" Target="../ink/ink80.xml"/><Relationship Id="rId50" Type="http://schemas.openxmlformats.org/officeDocument/2006/relationships/customXml" Target="../ink/ink85.xml"/><Relationship Id="rId55" Type="http://schemas.openxmlformats.org/officeDocument/2006/relationships/image" Target="../media/image134.png"/><Relationship Id="rId76" Type="http://schemas.openxmlformats.org/officeDocument/2006/relationships/customXml" Target="../ink/ink101.xml"/><Relationship Id="rId97" Type="http://schemas.openxmlformats.org/officeDocument/2006/relationships/customXml" Target="../ink/ink110.xml"/><Relationship Id="rId71" Type="http://schemas.openxmlformats.org/officeDocument/2006/relationships/image" Target="../media/image139.png"/><Relationship Id="rId92" Type="http://schemas.openxmlformats.org/officeDocument/2006/relationships/customXml" Target="../ink/ink109.xml"/><Relationship Id="rId2" Type="http://schemas.openxmlformats.org/officeDocument/2006/relationships/notesSlide" Target="../notesSlides/notesSlide13.xml"/><Relationship Id="rId29" Type="http://schemas.openxmlformats.org/officeDocument/2006/relationships/image" Target="../media/image122.png"/><Relationship Id="rId40" Type="http://schemas.openxmlformats.org/officeDocument/2006/relationships/customXml" Target="../ink/ink83.xml"/><Relationship Id="rId45" Type="http://schemas.openxmlformats.org/officeDocument/2006/relationships/image" Target="../media/image97.png"/><Relationship Id="rId66" Type="http://schemas.openxmlformats.org/officeDocument/2006/relationships/image" Target="../media/image136.png"/><Relationship Id="rId87" Type="http://schemas.openxmlformats.org/officeDocument/2006/relationships/customXml" Target="../ink/ink107.xml"/><Relationship Id="rId61" Type="http://schemas.openxmlformats.org/officeDocument/2006/relationships/customXml" Target="../ink/ink93.xml"/><Relationship Id="rId82" Type="http://schemas.openxmlformats.org/officeDocument/2006/relationships/customXml" Target="../ink/ink104.xml"/><Relationship Id="rId19" Type="http://schemas.openxmlformats.org/officeDocument/2006/relationships/image" Target="../media/image115.png"/><Relationship Id="rId14" Type="http://schemas.openxmlformats.org/officeDocument/2006/relationships/image" Target="../media/image112.png"/><Relationship Id="rId30" Type="http://schemas.openxmlformats.org/officeDocument/2006/relationships/customXml" Target="../ink/ink78.xml"/><Relationship Id="rId35" Type="http://schemas.openxmlformats.org/officeDocument/2006/relationships/image" Target="../media/image125.png"/><Relationship Id="rId56" Type="http://schemas.openxmlformats.org/officeDocument/2006/relationships/customXml" Target="../ink/ink88.xml"/><Relationship Id="rId77" Type="http://schemas.openxmlformats.org/officeDocument/2006/relationships/image" Target="../media/image1360.png"/><Relationship Id="rId100" Type="http://schemas.openxmlformats.org/officeDocument/2006/relationships/image" Target="../media/image151.png"/></Relationships>
</file>

<file path=ppt/slides/_rels/slide1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95.png"/><Relationship Id="rId7" Type="http://schemas.openxmlformats.org/officeDocument/2006/relationships/image" Target="../media/image155.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6.png"/><Relationship Id="rId4" Type="http://schemas.openxmlformats.org/officeDocument/2006/relationships/image" Target="../media/image96.svg"/><Relationship Id="rId9" Type="http://schemas.openxmlformats.org/officeDocument/2006/relationships/image" Target="../media/image1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4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svg"/></Relationships>
</file>

<file path=ppt/slides/_rels/slide21.xml.rels><?xml version="1.0" encoding="UTF-8" standalone="yes"?>
<Relationships xmlns="http://schemas.openxmlformats.org/package/2006/relationships"><Relationship Id="rId13" Type="http://schemas.openxmlformats.org/officeDocument/2006/relationships/image" Target="../media/image170.png"/><Relationship Id="rId39" Type="http://schemas.openxmlformats.org/officeDocument/2006/relationships/image" Target="../media/image127.png"/><Relationship Id="rId34" Type="http://schemas.openxmlformats.org/officeDocument/2006/relationships/customXml" Target="../ink/ink117.xml"/><Relationship Id="rId42" Type="http://schemas.openxmlformats.org/officeDocument/2006/relationships/customXml" Target="../ink/ink121.xml"/><Relationship Id="rId47" Type="http://schemas.openxmlformats.org/officeDocument/2006/relationships/image" Target="../media/image175.png"/><Relationship Id="rId7" Type="http://schemas.openxmlformats.org/officeDocument/2006/relationships/image" Target="../media/image1650.png"/><Relationship Id="rId12" Type="http://schemas.openxmlformats.org/officeDocument/2006/relationships/customXml" Target="../ink/ink112.xml"/><Relationship Id="rId33" Type="http://schemas.openxmlformats.org/officeDocument/2006/relationships/image" Target="../media/image124.png"/><Relationship Id="rId38" Type="http://schemas.openxmlformats.org/officeDocument/2006/relationships/customXml" Target="../ink/ink119.xml"/><Relationship Id="rId46" Type="http://schemas.openxmlformats.org/officeDocument/2006/relationships/image" Target="../media/image174.png"/><Relationship Id="rId2" Type="http://schemas.openxmlformats.org/officeDocument/2006/relationships/notesSlide" Target="../notesSlides/notesSlide16.xml"/><Relationship Id="rId29" Type="http://schemas.openxmlformats.org/officeDocument/2006/relationships/image" Target="../media/image122.png"/><Relationship Id="rId41" Type="http://schemas.openxmlformats.org/officeDocument/2006/relationships/image" Target="../media/image171.png"/><Relationship Id="rId1" Type="http://schemas.openxmlformats.org/officeDocument/2006/relationships/slideLayout" Target="../slideLayouts/slideLayout3.xml"/><Relationship Id="rId6" Type="http://schemas.openxmlformats.org/officeDocument/2006/relationships/image" Target="../media/image165.png"/><Relationship Id="rId11" Type="http://schemas.openxmlformats.org/officeDocument/2006/relationships/image" Target="../media/image169.png"/><Relationship Id="rId32" Type="http://schemas.openxmlformats.org/officeDocument/2006/relationships/customXml" Target="../ink/ink116.xml"/><Relationship Id="rId37" Type="http://schemas.openxmlformats.org/officeDocument/2006/relationships/image" Target="../media/image126.png"/><Relationship Id="rId40" Type="http://schemas.openxmlformats.org/officeDocument/2006/relationships/customXml" Target="../ink/ink120.xml"/><Relationship Id="rId45" Type="http://schemas.openxmlformats.org/officeDocument/2006/relationships/image" Target="../media/image173.png"/><Relationship Id="rId5" Type="http://schemas.openxmlformats.org/officeDocument/2006/relationships/image" Target="../media/image167.png"/><Relationship Id="rId28" Type="http://schemas.openxmlformats.org/officeDocument/2006/relationships/customXml" Target="../ink/ink114.xml"/><Relationship Id="rId36" Type="http://schemas.openxmlformats.org/officeDocument/2006/relationships/customXml" Target="../ink/ink118.xml"/><Relationship Id="rId49" Type="http://schemas.openxmlformats.org/officeDocument/2006/relationships/image" Target="../media/image177.png"/><Relationship Id="rId10" Type="http://schemas.openxmlformats.org/officeDocument/2006/relationships/customXml" Target="../ink/ink111.xml"/><Relationship Id="rId31" Type="http://schemas.openxmlformats.org/officeDocument/2006/relationships/image" Target="../media/image123.png"/><Relationship Id="rId44" Type="http://schemas.openxmlformats.org/officeDocument/2006/relationships/customXml" Target="../ink/ink122.xml"/><Relationship Id="rId4" Type="http://schemas.openxmlformats.org/officeDocument/2006/relationships/image" Target="../media/image164.svg"/><Relationship Id="rId9" Type="http://schemas.openxmlformats.org/officeDocument/2006/relationships/image" Target="../media/image166.png"/><Relationship Id="rId14" Type="http://schemas.openxmlformats.org/officeDocument/2006/relationships/customXml" Target="../ink/ink113.xml"/><Relationship Id="rId27" Type="http://schemas.openxmlformats.org/officeDocument/2006/relationships/image" Target="../media/image121.png"/><Relationship Id="rId30" Type="http://schemas.openxmlformats.org/officeDocument/2006/relationships/customXml" Target="../ink/ink115.xml"/><Relationship Id="rId35" Type="http://schemas.openxmlformats.org/officeDocument/2006/relationships/image" Target="../media/image125.png"/><Relationship Id="rId43" Type="http://schemas.openxmlformats.org/officeDocument/2006/relationships/image" Target="../media/image172.png"/><Relationship Id="rId48" Type="http://schemas.openxmlformats.org/officeDocument/2006/relationships/image" Target="../media/image176.png"/><Relationship Id="rId8" Type="http://schemas.openxmlformats.org/officeDocument/2006/relationships/image" Target="../media/image1470.png"/><Relationship Id="rId3" Type="http://schemas.openxmlformats.org/officeDocument/2006/relationships/image" Target="../media/image163.png"/></Relationships>
</file>

<file path=ppt/slides/_rels/slide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78.png"/><Relationship Id="rId5" Type="http://schemas.openxmlformats.org/officeDocument/2006/relationships/chart" Target="../charts/chart1.xml"/><Relationship Id="rId4" Type="http://schemas.openxmlformats.org/officeDocument/2006/relationships/image" Target="../media/image169.svg"/></Relationships>
</file>

<file path=ppt/slides/_rels/slide23.xml.rels><?xml version="1.0" encoding="UTF-8" standalone="yes"?>
<Relationships xmlns="http://schemas.openxmlformats.org/package/2006/relationships"><Relationship Id="rId8" Type="http://schemas.openxmlformats.org/officeDocument/2006/relationships/image" Target="../media/image1810.png"/><Relationship Id="rId13" Type="http://schemas.openxmlformats.org/officeDocument/2006/relationships/image" Target="../media/image186.png"/><Relationship Id="rId3" Type="http://schemas.openxmlformats.org/officeDocument/2006/relationships/image" Target="../media/image1780.png"/><Relationship Id="rId12" Type="http://schemas.openxmlformats.org/officeDocument/2006/relationships/image" Target="../media/image18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82.png"/><Relationship Id="rId11" Type="http://schemas.openxmlformats.org/officeDocument/2006/relationships/image" Target="../media/image184.png"/><Relationship Id="rId5" Type="http://schemas.openxmlformats.org/officeDocument/2006/relationships/image" Target="../media/image181.png"/><Relationship Id="rId10" Type="http://schemas.openxmlformats.org/officeDocument/2006/relationships/image" Target="../media/image183.png"/><Relationship Id="rId4" Type="http://schemas.openxmlformats.org/officeDocument/2006/relationships/image" Target="../media/image1770.png"/><Relationship Id="rId9" Type="http://schemas.openxmlformats.org/officeDocument/2006/relationships/image" Target="../media/image1820.png"/><Relationship Id="rId14" Type="http://schemas.openxmlformats.org/officeDocument/2006/relationships/image" Target="../media/image187.png"/></Relationships>
</file>

<file path=ppt/slides/_rels/slide24.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8.png"/><Relationship Id="rId7" Type="http://schemas.openxmlformats.org/officeDocument/2006/relationships/image" Target="../media/image18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81.svg"/><Relationship Id="rId5" Type="http://schemas.openxmlformats.org/officeDocument/2006/relationships/image" Target="../media/image180.png"/><Relationship Id="rId10" Type="http://schemas.openxmlformats.org/officeDocument/2006/relationships/image" Target="../media/image192.png"/><Relationship Id="rId4" Type="http://schemas.openxmlformats.org/officeDocument/2006/relationships/image" Target="../media/image179.png"/><Relationship Id="rId9" Type="http://schemas.openxmlformats.org/officeDocument/2006/relationships/image" Target="../media/image191.png"/></Relationships>
</file>

<file path=ppt/slides/_rels/slide25.xml.rels><?xml version="1.0" encoding="UTF-8" standalone="yes"?>
<Relationships xmlns="http://schemas.openxmlformats.org/package/2006/relationships"><Relationship Id="rId117" Type="http://schemas.openxmlformats.org/officeDocument/2006/relationships/image" Target="../media/image228.png"/><Relationship Id="rId42" Type="http://schemas.openxmlformats.org/officeDocument/2006/relationships/customXml" Target="../ink/ink134.xml"/><Relationship Id="rId47" Type="http://schemas.openxmlformats.org/officeDocument/2006/relationships/image" Target="../media/image204.png"/><Relationship Id="rId63" Type="http://schemas.openxmlformats.org/officeDocument/2006/relationships/image" Target="../media/image196.png"/><Relationship Id="rId68" Type="http://schemas.openxmlformats.org/officeDocument/2006/relationships/image" Target="../media/image212.png"/><Relationship Id="rId84" Type="http://schemas.openxmlformats.org/officeDocument/2006/relationships/customXml" Target="../ink/ink159.xml"/><Relationship Id="rId89" Type="http://schemas.openxmlformats.org/officeDocument/2006/relationships/image" Target="../media/image220.png"/><Relationship Id="rId112" Type="http://schemas.openxmlformats.org/officeDocument/2006/relationships/customXml" Target="../ink/ink177.xml"/><Relationship Id="rId133" Type="http://schemas.openxmlformats.org/officeDocument/2006/relationships/customXml" Target="../ink/ink192.xml"/><Relationship Id="rId138" Type="http://schemas.openxmlformats.org/officeDocument/2006/relationships/image" Target="../media/image224.png"/><Relationship Id="rId107" Type="http://schemas.openxmlformats.org/officeDocument/2006/relationships/customXml" Target="../ink/ink173.xml"/><Relationship Id="rId32" Type="http://schemas.openxmlformats.org/officeDocument/2006/relationships/customXml" Target="../ink/ink129.xml"/><Relationship Id="rId37" Type="http://schemas.openxmlformats.org/officeDocument/2006/relationships/image" Target="../media/image126.png"/><Relationship Id="rId53" Type="http://schemas.openxmlformats.org/officeDocument/2006/relationships/customXml" Target="../ink/ink139.xml"/><Relationship Id="rId58" Type="http://schemas.openxmlformats.org/officeDocument/2006/relationships/customXml" Target="../ink/ink144.xml"/><Relationship Id="rId74" Type="http://schemas.openxmlformats.org/officeDocument/2006/relationships/customXml" Target="../ink/ink153.xml"/><Relationship Id="rId79" Type="http://schemas.openxmlformats.org/officeDocument/2006/relationships/image" Target="../media/image214.png"/><Relationship Id="rId102" Type="http://schemas.openxmlformats.org/officeDocument/2006/relationships/image" Target="../media/image216.png"/><Relationship Id="rId123" Type="http://schemas.openxmlformats.org/officeDocument/2006/relationships/image" Target="../media/image232.png"/><Relationship Id="rId128" Type="http://schemas.openxmlformats.org/officeDocument/2006/relationships/customXml" Target="../ink/ink187.xml"/><Relationship Id="rId144" Type="http://schemas.openxmlformats.org/officeDocument/2006/relationships/image" Target="../media/image240.png"/><Relationship Id="rId5" Type="http://schemas.openxmlformats.org/officeDocument/2006/relationships/customXml" Target="../ink/ink124.xml"/><Relationship Id="rId90" Type="http://schemas.openxmlformats.org/officeDocument/2006/relationships/customXml" Target="../ink/ink162.xml"/><Relationship Id="rId95" Type="http://schemas.openxmlformats.org/officeDocument/2006/relationships/customXml" Target="../ink/ink167.xml"/><Relationship Id="rId27" Type="http://schemas.openxmlformats.org/officeDocument/2006/relationships/image" Target="../media/image121.png"/><Relationship Id="rId43" Type="http://schemas.openxmlformats.org/officeDocument/2006/relationships/image" Target="../media/image201.png"/><Relationship Id="rId48" Type="http://schemas.openxmlformats.org/officeDocument/2006/relationships/customXml" Target="../ink/ink136.xml"/><Relationship Id="rId64" Type="http://schemas.openxmlformats.org/officeDocument/2006/relationships/image" Target="../media/image202.png"/><Relationship Id="rId69" Type="http://schemas.openxmlformats.org/officeDocument/2006/relationships/customXml" Target="../ink/ink149.xml"/><Relationship Id="rId113" Type="http://schemas.openxmlformats.org/officeDocument/2006/relationships/customXml" Target="../ink/ink178.xml"/><Relationship Id="rId118" Type="http://schemas.openxmlformats.org/officeDocument/2006/relationships/customXml" Target="../ink/ink182.xml"/><Relationship Id="rId134" Type="http://schemas.openxmlformats.org/officeDocument/2006/relationships/customXml" Target="../ink/ink193.xml"/><Relationship Id="rId139" Type="http://schemas.openxmlformats.org/officeDocument/2006/relationships/image" Target="../media/image230.png"/><Relationship Id="rId80" Type="http://schemas.openxmlformats.org/officeDocument/2006/relationships/customXml" Target="../ink/ink158.xml"/><Relationship Id="rId85" Type="http://schemas.openxmlformats.org/officeDocument/2006/relationships/image" Target="../media/image218.png"/><Relationship Id="rId33" Type="http://schemas.openxmlformats.org/officeDocument/2006/relationships/image" Target="../media/image124.png"/><Relationship Id="rId38" Type="http://schemas.openxmlformats.org/officeDocument/2006/relationships/customXml" Target="../ink/ink132.xml"/><Relationship Id="rId59" Type="http://schemas.openxmlformats.org/officeDocument/2006/relationships/customXml" Target="../ink/ink145.xml"/><Relationship Id="rId103" Type="http://schemas.openxmlformats.org/officeDocument/2006/relationships/customXml" Target="../ink/ink171.xml"/><Relationship Id="rId108" Type="http://schemas.openxmlformats.org/officeDocument/2006/relationships/image" Target="../media/image227.png"/><Relationship Id="rId124" Type="http://schemas.openxmlformats.org/officeDocument/2006/relationships/customXml" Target="../ink/ink184.xml"/><Relationship Id="rId129" Type="http://schemas.openxmlformats.org/officeDocument/2006/relationships/customXml" Target="../ink/ink188.xml"/><Relationship Id="rId54" Type="http://schemas.openxmlformats.org/officeDocument/2006/relationships/customXml" Target="../ink/ink140.xml"/><Relationship Id="rId70" Type="http://schemas.openxmlformats.org/officeDocument/2006/relationships/image" Target="../media/image213.png"/><Relationship Id="rId75" Type="http://schemas.openxmlformats.org/officeDocument/2006/relationships/customXml" Target="../ink/ink154.xml"/><Relationship Id="rId91" Type="http://schemas.openxmlformats.org/officeDocument/2006/relationships/customXml" Target="../ink/ink163.xml"/><Relationship Id="rId96" Type="http://schemas.openxmlformats.org/officeDocument/2006/relationships/customXml" Target="../ink/ink168.xml"/><Relationship Id="rId140" Type="http://schemas.openxmlformats.org/officeDocument/2006/relationships/image" Target="../media/image236.png"/><Relationship Id="rId1" Type="http://schemas.openxmlformats.org/officeDocument/2006/relationships/slideLayout" Target="../slideLayouts/slideLayout3.xml"/><Relationship Id="rId6" Type="http://schemas.openxmlformats.org/officeDocument/2006/relationships/image" Target="../media/image198.png"/><Relationship Id="rId28" Type="http://schemas.openxmlformats.org/officeDocument/2006/relationships/customXml" Target="../ink/ink127.xml"/><Relationship Id="rId49" Type="http://schemas.openxmlformats.org/officeDocument/2006/relationships/image" Target="../media/image205.png"/><Relationship Id="rId114" Type="http://schemas.openxmlformats.org/officeDocument/2006/relationships/customXml" Target="../ink/ink179.xml"/><Relationship Id="rId119" Type="http://schemas.openxmlformats.org/officeDocument/2006/relationships/image" Target="../media/image229.png"/><Relationship Id="rId44" Type="http://schemas.openxmlformats.org/officeDocument/2006/relationships/image" Target="../media/image194.png"/><Relationship Id="rId60" Type="http://schemas.openxmlformats.org/officeDocument/2006/relationships/image" Target="../media/image207.png"/><Relationship Id="rId65" Type="http://schemas.openxmlformats.org/officeDocument/2006/relationships/customXml" Target="../ink/ink147.xml"/><Relationship Id="rId81" Type="http://schemas.openxmlformats.org/officeDocument/2006/relationships/image" Target="../media/image215.png"/><Relationship Id="rId86" Type="http://schemas.openxmlformats.org/officeDocument/2006/relationships/customXml" Target="../ink/ink160.xml"/><Relationship Id="rId130" Type="http://schemas.openxmlformats.org/officeDocument/2006/relationships/customXml" Target="../ink/ink189.xml"/><Relationship Id="rId135" Type="http://schemas.openxmlformats.org/officeDocument/2006/relationships/image" Target="../media/image234.png"/><Relationship Id="rId39" Type="http://schemas.openxmlformats.org/officeDocument/2006/relationships/image" Target="../media/image127.png"/><Relationship Id="rId109" Type="http://schemas.openxmlformats.org/officeDocument/2006/relationships/customXml" Target="../ink/ink174.xml"/><Relationship Id="rId34" Type="http://schemas.openxmlformats.org/officeDocument/2006/relationships/customXml" Target="../ink/ink130.xml"/><Relationship Id="rId50" Type="http://schemas.openxmlformats.org/officeDocument/2006/relationships/customXml" Target="../ink/ink137.xml"/><Relationship Id="rId55" Type="http://schemas.openxmlformats.org/officeDocument/2006/relationships/customXml" Target="../ink/ink141.xml"/><Relationship Id="rId76" Type="http://schemas.openxmlformats.org/officeDocument/2006/relationships/customXml" Target="../ink/ink155.xml"/><Relationship Id="rId97" Type="http://schemas.openxmlformats.org/officeDocument/2006/relationships/customXml" Target="../ink/ink169.xml"/><Relationship Id="rId104" Type="http://schemas.openxmlformats.org/officeDocument/2006/relationships/image" Target="../media/image225.png"/><Relationship Id="rId120" Type="http://schemas.openxmlformats.org/officeDocument/2006/relationships/image" Target="../media/image217.png"/><Relationship Id="rId125" Type="http://schemas.openxmlformats.org/officeDocument/2006/relationships/image" Target="../media/image233.png"/><Relationship Id="rId141" Type="http://schemas.openxmlformats.org/officeDocument/2006/relationships/image" Target="../media/image237.png"/><Relationship Id="rId7" Type="http://schemas.openxmlformats.org/officeDocument/2006/relationships/customXml" Target="../ink/ink125.xml"/><Relationship Id="rId71" Type="http://schemas.openxmlformats.org/officeDocument/2006/relationships/customXml" Target="../ink/ink150.xml"/><Relationship Id="rId92" Type="http://schemas.openxmlformats.org/officeDocument/2006/relationships/customXml" Target="../ink/ink164.xml"/><Relationship Id="rId2" Type="http://schemas.openxmlformats.org/officeDocument/2006/relationships/image" Target="../media/image193.png"/><Relationship Id="rId29" Type="http://schemas.openxmlformats.org/officeDocument/2006/relationships/image" Target="../media/image122.png"/><Relationship Id="rId40" Type="http://schemas.openxmlformats.org/officeDocument/2006/relationships/customXml" Target="../ink/ink133.xml"/><Relationship Id="rId45" Type="http://schemas.openxmlformats.org/officeDocument/2006/relationships/image" Target="../media/image195.png"/><Relationship Id="rId66" Type="http://schemas.openxmlformats.org/officeDocument/2006/relationships/image" Target="../media/image211.png"/><Relationship Id="rId87" Type="http://schemas.openxmlformats.org/officeDocument/2006/relationships/image" Target="../media/image219.png"/><Relationship Id="rId110" Type="http://schemas.openxmlformats.org/officeDocument/2006/relationships/customXml" Target="../ink/ink175.xml"/><Relationship Id="rId115" Type="http://schemas.openxmlformats.org/officeDocument/2006/relationships/customXml" Target="../ink/ink180.xml"/><Relationship Id="rId131" Type="http://schemas.openxmlformats.org/officeDocument/2006/relationships/customXml" Target="../ink/ink190.xml"/><Relationship Id="rId136" Type="http://schemas.openxmlformats.org/officeDocument/2006/relationships/customXml" Target="../ink/ink194.xml"/><Relationship Id="rId61" Type="http://schemas.openxmlformats.org/officeDocument/2006/relationships/customXml" Target="../ink/ink146.xml"/><Relationship Id="rId82" Type="http://schemas.openxmlformats.org/officeDocument/2006/relationships/image" Target="../media/image203.png"/><Relationship Id="rId30" Type="http://schemas.openxmlformats.org/officeDocument/2006/relationships/customXml" Target="../ink/ink128.xml"/><Relationship Id="rId35" Type="http://schemas.openxmlformats.org/officeDocument/2006/relationships/image" Target="../media/image125.png"/><Relationship Id="rId56" Type="http://schemas.openxmlformats.org/officeDocument/2006/relationships/customXml" Target="../ink/ink142.xml"/><Relationship Id="rId77" Type="http://schemas.openxmlformats.org/officeDocument/2006/relationships/customXml" Target="../ink/ink156.xml"/><Relationship Id="rId100" Type="http://schemas.openxmlformats.org/officeDocument/2006/relationships/image" Target="../media/image222.png"/><Relationship Id="rId105" Type="http://schemas.openxmlformats.org/officeDocument/2006/relationships/customXml" Target="../ink/ink172.xml"/><Relationship Id="rId126" Type="http://schemas.openxmlformats.org/officeDocument/2006/relationships/customXml" Target="../ink/ink185.xml"/><Relationship Id="rId8" Type="http://schemas.openxmlformats.org/officeDocument/2006/relationships/image" Target="../media/image199.png"/><Relationship Id="rId51" Type="http://schemas.openxmlformats.org/officeDocument/2006/relationships/image" Target="../media/image206.png"/><Relationship Id="rId72" Type="http://schemas.openxmlformats.org/officeDocument/2006/relationships/customXml" Target="../ink/ink151.xml"/><Relationship Id="rId93" Type="http://schemas.openxmlformats.org/officeDocument/2006/relationships/customXml" Target="../ink/ink165.xml"/><Relationship Id="rId98" Type="http://schemas.openxmlformats.org/officeDocument/2006/relationships/image" Target="../media/image221.png"/><Relationship Id="rId121" Type="http://schemas.openxmlformats.org/officeDocument/2006/relationships/image" Target="../media/image223.png"/><Relationship Id="rId142" Type="http://schemas.openxmlformats.org/officeDocument/2006/relationships/image" Target="../media/image238.png"/><Relationship Id="rId3" Type="http://schemas.openxmlformats.org/officeDocument/2006/relationships/customXml" Target="../ink/ink123.xml"/><Relationship Id="rId46" Type="http://schemas.openxmlformats.org/officeDocument/2006/relationships/customXml" Target="../ink/ink135.xml"/><Relationship Id="rId67" Type="http://schemas.openxmlformats.org/officeDocument/2006/relationships/customXml" Target="../ink/ink148.xml"/><Relationship Id="rId116" Type="http://schemas.openxmlformats.org/officeDocument/2006/relationships/customXml" Target="../ink/ink181.xml"/><Relationship Id="rId137" Type="http://schemas.openxmlformats.org/officeDocument/2006/relationships/image" Target="../media/image235.png"/><Relationship Id="rId41" Type="http://schemas.openxmlformats.org/officeDocument/2006/relationships/image" Target="../media/image200.png"/><Relationship Id="rId62" Type="http://schemas.openxmlformats.org/officeDocument/2006/relationships/image" Target="../media/image208.png"/><Relationship Id="rId83" Type="http://schemas.openxmlformats.org/officeDocument/2006/relationships/image" Target="../media/image209.png"/><Relationship Id="rId88" Type="http://schemas.openxmlformats.org/officeDocument/2006/relationships/customXml" Target="../ink/ink161.xml"/><Relationship Id="rId111" Type="http://schemas.openxmlformats.org/officeDocument/2006/relationships/customXml" Target="../ink/ink176.xml"/><Relationship Id="rId132" Type="http://schemas.openxmlformats.org/officeDocument/2006/relationships/customXml" Target="../ink/ink191.xml"/><Relationship Id="rId36" Type="http://schemas.openxmlformats.org/officeDocument/2006/relationships/customXml" Target="../ink/ink131.xml"/><Relationship Id="rId57" Type="http://schemas.openxmlformats.org/officeDocument/2006/relationships/customXml" Target="../ink/ink143.xml"/><Relationship Id="rId106" Type="http://schemas.openxmlformats.org/officeDocument/2006/relationships/image" Target="../media/image226.png"/><Relationship Id="rId127" Type="http://schemas.openxmlformats.org/officeDocument/2006/relationships/customXml" Target="../ink/ink186.xml"/><Relationship Id="rId31" Type="http://schemas.openxmlformats.org/officeDocument/2006/relationships/image" Target="../media/image123.png"/><Relationship Id="rId52" Type="http://schemas.openxmlformats.org/officeDocument/2006/relationships/customXml" Target="../ink/ink138.xml"/><Relationship Id="rId73" Type="http://schemas.openxmlformats.org/officeDocument/2006/relationships/customXml" Target="../ink/ink152.xml"/><Relationship Id="rId78" Type="http://schemas.openxmlformats.org/officeDocument/2006/relationships/customXml" Target="../ink/ink157.xml"/><Relationship Id="rId94" Type="http://schemas.openxmlformats.org/officeDocument/2006/relationships/customXml" Target="../ink/ink166.xml"/><Relationship Id="rId99" Type="http://schemas.openxmlformats.org/officeDocument/2006/relationships/customXml" Target="../ink/ink170.xml"/><Relationship Id="rId101" Type="http://schemas.openxmlformats.org/officeDocument/2006/relationships/image" Target="../media/image210.png"/><Relationship Id="rId122" Type="http://schemas.openxmlformats.org/officeDocument/2006/relationships/customXml" Target="../ink/ink183.xml"/><Relationship Id="rId143" Type="http://schemas.openxmlformats.org/officeDocument/2006/relationships/image" Target="../media/image239.png"/><Relationship Id="rId4" Type="http://schemas.openxmlformats.org/officeDocument/2006/relationships/image" Target="../media/image197.png"/><Relationship Id="rId9" Type="http://schemas.openxmlformats.org/officeDocument/2006/relationships/customXml" Target="../ink/ink12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sv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6.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117" Type="http://schemas.openxmlformats.org/officeDocument/2006/relationships/image" Target="../media/image228.png"/><Relationship Id="rId42" Type="http://schemas.openxmlformats.org/officeDocument/2006/relationships/customXml" Target="../ink/ink12.xml"/><Relationship Id="rId47" Type="http://schemas.openxmlformats.org/officeDocument/2006/relationships/image" Target="../media/image204.png"/><Relationship Id="rId63" Type="http://schemas.openxmlformats.org/officeDocument/2006/relationships/image" Target="../media/image25.png"/><Relationship Id="rId68" Type="http://schemas.openxmlformats.org/officeDocument/2006/relationships/image" Target="../media/image212.png"/><Relationship Id="rId84" Type="http://schemas.openxmlformats.org/officeDocument/2006/relationships/customXml" Target="../ink/ink37.xml"/><Relationship Id="rId89" Type="http://schemas.openxmlformats.org/officeDocument/2006/relationships/image" Target="../media/image220.png"/><Relationship Id="rId112" Type="http://schemas.openxmlformats.org/officeDocument/2006/relationships/customXml" Target="../ink/ink55.xml"/><Relationship Id="rId133" Type="http://schemas.openxmlformats.org/officeDocument/2006/relationships/customXml" Target="../ink/ink70.xml"/><Relationship Id="rId138" Type="http://schemas.openxmlformats.org/officeDocument/2006/relationships/image" Target="../media/image33.png"/><Relationship Id="rId16" Type="http://schemas.openxmlformats.org/officeDocument/2006/relationships/customXml" Target="../ink/ink2.xml"/><Relationship Id="rId107" Type="http://schemas.openxmlformats.org/officeDocument/2006/relationships/customXml" Target="../ink/ink51.xml"/><Relationship Id="rId11" Type="http://schemas.openxmlformats.org/officeDocument/2006/relationships/image" Target="../media/image20.png"/><Relationship Id="rId32" Type="http://schemas.openxmlformats.org/officeDocument/2006/relationships/customXml" Target="../ink/ink7.xml"/><Relationship Id="rId37" Type="http://schemas.openxmlformats.org/officeDocument/2006/relationships/image" Target="../media/image126.png"/><Relationship Id="rId53" Type="http://schemas.openxmlformats.org/officeDocument/2006/relationships/customXml" Target="../ink/ink17.xml"/><Relationship Id="rId58" Type="http://schemas.openxmlformats.org/officeDocument/2006/relationships/customXml" Target="../ink/ink22.xml"/><Relationship Id="rId74" Type="http://schemas.openxmlformats.org/officeDocument/2006/relationships/customXml" Target="../ink/ink31.xml"/><Relationship Id="rId79" Type="http://schemas.openxmlformats.org/officeDocument/2006/relationships/image" Target="../media/image214.png"/><Relationship Id="rId102" Type="http://schemas.openxmlformats.org/officeDocument/2006/relationships/image" Target="../media/image30.png"/><Relationship Id="rId123" Type="http://schemas.openxmlformats.org/officeDocument/2006/relationships/image" Target="../media/image232.png"/><Relationship Id="rId128" Type="http://schemas.openxmlformats.org/officeDocument/2006/relationships/customXml" Target="../ink/ink65.xml"/><Relationship Id="rId5" Type="http://schemas.openxmlformats.org/officeDocument/2006/relationships/image" Target="../media/image14.svg"/><Relationship Id="rId90" Type="http://schemas.openxmlformats.org/officeDocument/2006/relationships/customXml" Target="../ink/ink40.xml"/><Relationship Id="rId95" Type="http://schemas.openxmlformats.org/officeDocument/2006/relationships/customXml" Target="../ink/ink45.xml"/><Relationship Id="rId27" Type="http://schemas.openxmlformats.org/officeDocument/2006/relationships/image" Target="../media/image121.png"/><Relationship Id="rId43" Type="http://schemas.openxmlformats.org/officeDocument/2006/relationships/image" Target="../media/image201.png"/><Relationship Id="rId48" Type="http://schemas.openxmlformats.org/officeDocument/2006/relationships/customXml" Target="../ink/ink14.xml"/><Relationship Id="rId64" Type="http://schemas.openxmlformats.org/officeDocument/2006/relationships/image" Target="../media/image26.png"/><Relationship Id="rId69" Type="http://schemas.openxmlformats.org/officeDocument/2006/relationships/customXml" Target="../ink/ink27.xml"/><Relationship Id="rId113" Type="http://schemas.openxmlformats.org/officeDocument/2006/relationships/customXml" Target="../ink/ink56.xml"/><Relationship Id="rId118" Type="http://schemas.openxmlformats.org/officeDocument/2006/relationships/customXml" Target="../ink/ink60.xml"/><Relationship Id="rId134" Type="http://schemas.openxmlformats.org/officeDocument/2006/relationships/customXml" Target="../ink/ink71.xml"/><Relationship Id="rId80" Type="http://schemas.openxmlformats.org/officeDocument/2006/relationships/customXml" Target="../ink/ink36.xml"/><Relationship Id="rId85" Type="http://schemas.openxmlformats.org/officeDocument/2006/relationships/image" Target="../media/image218.png"/><Relationship Id="rId12" Type="http://schemas.openxmlformats.org/officeDocument/2006/relationships/image" Target="../media/image21.svg"/><Relationship Id="rId17" Type="http://schemas.openxmlformats.org/officeDocument/2006/relationships/image" Target="../media/image198.png"/><Relationship Id="rId33" Type="http://schemas.openxmlformats.org/officeDocument/2006/relationships/image" Target="../media/image124.png"/><Relationship Id="rId38" Type="http://schemas.openxmlformats.org/officeDocument/2006/relationships/customXml" Target="../ink/ink10.xml"/><Relationship Id="rId59" Type="http://schemas.openxmlformats.org/officeDocument/2006/relationships/customXml" Target="../ink/ink23.xml"/><Relationship Id="rId103" Type="http://schemas.openxmlformats.org/officeDocument/2006/relationships/customXml" Target="../ink/ink49.xml"/><Relationship Id="rId108" Type="http://schemas.openxmlformats.org/officeDocument/2006/relationships/image" Target="../media/image227.png"/><Relationship Id="rId124" Type="http://schemas.openxmlformats.org/officeDocument/2006/relationships/customXml" Target="../ink/ink62.xml"/><Relationship Id="rId129" Type="http://schemas.openxmlformats.org/officeDocument/2006/relationships/customXml" Target="../ink/ink66.xml"/><Relationship Id="rId54" Type="http://schemas.openxmlformats.org/officeDocument/2006/relationships/customXml" Target="../ink/ink18.xml"/><Relationship Id="rId70" Type="http://schemas.openxmlformats.org/officeDocument/2006/relationships/image" Target="../media/image213.png"/><Relationship Id="rId75" Type="http://schemas.openxmlformats.org/officeDocument/2006/relationships/customXml" Target="../ink/ink32.xml"/><Relationship Id="rId91" Type="http://schemas.openxmlformats.org/officeDocument/2006/relationships/customXml" Target="../ink/ink41.xml"/><Relationship Id="rId96" Type="http://schemas.openxmlformats.org/officeDocument/2006/relationships/customXml" Target="../ink/ink46.xml"/><Relationship Id="rId1" Type="http://schemas.openxmlformats.org/officeDocument/2006/relationships/slideLayout" Target="../slideLayouts/slideLayout3.xml"/><Relationship Id="rId6" Type="http://schemas.openxmlformats.org/officeDocument/2006/relationships/image" Target="../media/image15.png"/><Relationship Id="rId28" Type="http://schemas.openxmlformats.org/officeDocument/2006/relationships/customXml" Target="../ink/ink5.xml"/><Relationship Id="rId49" Type="http://schemas.openxmlformats.org/officeDocument/2006/relationships/image" Target="../media/image205.png"/><Relationship Id="rId114" Type="http://schemas.openxmlformats.org/officeDocument/2006/relationships/customXml" Target="../ink/ink57.xml"/><Relationship Id="rId119" Type="http://schemas.openxmlformats.org/officeDocument/2006/relationships/image" Target="../media/image229.png"/><Relationship Id="rId44" Type="http://schemas.openxmlformats.org/officeDocument/2006/relationships/image" Target="../media/image23.png"/><Relationship Id="rId60" Type="http://schemas.openxmlformats.org/officeDocument/2006/relationships/image" Target="../media/image207.png"/><Relationship Id="rId65" Type="http://schemas.openxmlformats.org/officeDocument/2006/relationships/customXml" Target="../ink/ink25.xml"/><Relationship Id="rId81" Type="http://schemas.openxmlformats.org/officeDocument/2006/relationships/image" Target="../media/image215.png"/><Relationship Id="rId86" Type="http://schemas.openxmlformats.org/officeDocument/2006/relationships/customXml" Target="../ink/ink38.xml"/><Relationship Id="rId130" Type="http://schemas.openxmlformats.org/officeDocument/2006/relationships/customXml" Target="../ink/ink67.xml"/><Relationship Id="rId135" Type="http://schemas.openxmlformats.org/officeDocument/2006/relationships/image" Target="../media/image234.png"/><Relationship Id="rId13" Type="http://schemas.openxmlformats.org/officeDocument/2006/relationships/image" Target="../media/image22.png"/><Relationship Id="rId18" Type="http://schemas.openxmlformats.org/officeDocument/2006/relationships/customXml" Target="../ink/ink3.xml"/><Relationship Id="rId39" Type="http://schemas.openxmlformats.org/officeDocument/2006/relationships/image" Target="../media/image127.png"/><Relationship Id="rId109" Type="http://schemas.openxmlformats.org/officeDocument/2006/relationships/customXml" Target="../ink/ink52.xml"/><Relationship Id="rId34" Type="http://schemas.openxmlformats.org/officeDocument/2006/relationships/customXml" Target="../ink/ink8.xml"/><Relationship Id="rId50" Type="http://schemas.openxmlformats.org/officeDocument/2006/relationships/customXml" Target="../ink/ink15.xml"/><Relationship Id="rId55" Type="http://schemas.openxmlformats.org/officeDocument/2006/relationships/customXml" Target="../ink/ink19.xml"/><Relationship Id="rId76" Type="http://schemas.openxmlformats.org/officeDocument/2006/relationships/customXml" Target="../ink/ink33.xml"/><Relationship Id="rId97" Type="http://schemas.openxmlformats.org/officeDocument/2006/relationships/customXml" Target="../ink/ink47.xml"/><Relationship Id="rId104" Type="http://schemas.openxmlformats.org/officeDocument/2006/relationships/image" Target="../media/image225.png"/><Relationship Id="rId120" Type="http://schemas.openxmlformats.org/officeDocument/2006/relationships/image" Target="../media/image31.png"/><Relationship Id="rId125" Type="http://schemas.openxmlformats.org/officeDocument/2006/relationships/image" Target="../media/image233.png"/><Relationship Id="rId7" Type="http://schemas.openxmlformats.org/officeDocument/2006/relationships/image" Target="../media/image16.svg"/><Relationship Id="rId71" Type="http://schemas.openxmlformats.org/officeDocument/2006/relationships/customXml" Target="../ink/ink28.xml"/><Relationship Id="rId92" Type="http://schemas.openxmlformats.org/officeDocument/2006/relationships/customXml" Target="../ink/ink42.xml"/><Relationship Id="rId2" Type="http://schemas.openxmlformats.org/officeDocument/2006/relationships/image" Target="../media/image5.png"/><Relationship Id="rId29" Type="http://schemas.openxmlformats.org/officeDocument/2006/relationships/image" Target="../media/image122.png"/><Relationship Id="rId40" Type="http://schemas.openxmlformats.org/officeDocument/2006/relationships/customXml" Target="../ink/ink11.xml"/><Relationship Id="rId45" Type="http://schemas.openxmlformats.org/officeDocument/2006/relationships/image" Target="../media/image24.png"/><Relationship Id="rId66" Type="http://schemas.openxmlformats.org/officeDocument/2006/relationships/image" Target="../media/image211.png"/><Relationship Id="rId87" Type="http://schemas.openxmlformats.org/officeDocument/2006/relationships/image" Target="../media/image219.png"/><Relationship Id="rId110" Type="http://schemas.openxmlformats.org/officeDocument/2006/relationships/customXml" Target="../ink/ink53.xml"/><Relationship Id="rId115" Type="http://schemas.openxmlformats.org/officeDocument/2006/relationships/customXml" Target="../ink/ink58.xml"/><Relationship Id="rId131" Type="http://schemas.openxmlformats.org/officeDocument/2006/relationships/customXml" Target="../ink/ink68.xml"/><Relationship Id="rId136" Type="http://schemas.openxmlformats.org/officeDocument/2006/relationships/customXml" Target="../ink/ink72.xml"/><Relationship Id="rId61" Type="http://schemas.openxmlformats.org/officeDocument/2006/relationships/customXml" Target="../ink/ink24.xml"/><Relationship Id="rId82" Type="http://schemas.openxmlformats.org/officeDocument/2006/relationships/image" Target="../media/image27.png"/><Relationship Id="rId19" Type="http://schemas.openxmlformats.org/officeDocument/2006/relationships/image" Target="../media/image199.png"/><Relationship Id="rId14" Type="http://schemas.openxmlformats.org/officeDocument/2006/relationships/customXml" Target="../ink/ink1.xml"/><Relationship Id="rId30" Type="http://schemas.openxmlformats.org/officeDocument/2006/relationships/customXml" Target="../ink/ink6.xml"/><Relationship Id="rId35" Type="http://schemas.openxmlformats.org/officeDocument/2006/relationships/image" Target="../media/image125.png"/><Relationship Id="rId56" Type="http://schemas.openxmlformats.org/officeDocument/2006/relationships/customXml" Target="../ink/ink20.xml"/><Relationship Id="rId77" Type="http://schemas.openxmlformats.org/officeDocument/2006/relationships/customXml" Target="../ink/ink34.xml"/><Relationship Id="rId100" Type="http://schemas.openxmlformats.org/officeDocument/2006/relationships/image" Target="../media/image222.png"/><Relationship Id="rId105" Type="http://schemas.openxmlformats.org/officeDocument/2006/relationships/customXml" Target="../ink/ink50.xml"/><Relationship Id="rId126" Type="http://schemas.openxmlformats.org/officeDocument/2006/relationships/customXml" Target="../ink/ink63.xml"/><Relationship Id="rId8" Type="http://schemas.openxmlformats.org/officeDocument/2006/relationships/image" Target="../media/image17.png"/><Relationship Id="rId51" Type="http://schemas.openxmlformats.org/officeDocument/2006/relationships/image" Target="../media/image206.png"/><Relationship Id="rId72" Type="http://schemas.openxmlformats.org/officeDocument/2006/relationships/customXml" Target="../ink/ink29.xml"/><Relationship Id="rId93" Type="http://schemas.openxmlformats.org/officeDocument/2006/relationships/customXml" Target="../ink/ink43.xml"/><Relationship Id="rId98" Type="http://schemas.openxmlformats.org/officeDocument/2006/relationships/image" Target="../media/image221.png"/><Relationship Id="rId121" Type="http://schemas.openxmlformats.org/officeDocument/2006/relationships/image" Target="../media/image32.png"/><Relationship Id="rId3" Type="http://schemas.openxmlformats.org/officeDocument/2006/relationships/image" Target="../media/image6.svg"/><Relationship Id="rId46" Type="http://schemas.openxmlformats.org/officeDocument/2006/relationships/customXml" Target="../ink/ink13.xml"/><Relationship Id="rId67" Type="http://schemas.openxmlformats.org/officeDocument/2006/relationships/customXml" Target="../ink/ink26.xml"/><Relationship Id="rId116" Type="http://schemas.openxmlformats.org/officeDocument/2006/relationships/customXml" Target="../ink/ink59.xml"/><Relationship Id="rId137" Type="http://schemas.openxmlformats.org/officeDocument/2006/relationships/image" Target="../media/image235.png"/><Relationship Id="rId20" Type="http://schemas.openxmlformats.org/officeDocument/2006/relationships/customXml" Target="../ink/ink4.xml"/><Relationship Id="rId41" Type="http://schemas.openxmlformats.org/officeDocument/2006/relationships/image" Target="../media/image200.png"/><Relationship Id="rId62" Type="http://schemas.openxmlformats.org/officeDocument/2006/relationships/image" Target="../media/image208.png"/><Relationship Id="rId83" Type="http://schemas.openxmlformats.org/officeDocument/2006/relationships/image" Target="../media/image28.png"/><Relationship Id="rId88" Type="http://schemas.openxmlformats.org/officeDocument/2006/relationships/customXml" Target="../ink/ink39.xml"/><Relationship Id="rId111" Type="http://schemas.openxmlformats.org/officeDocument/2006/relationships/customXml" Target="../ink/ink54.xml"/><Relationship Id="rId132" Type="http://schemas.openxmlformats.org/officeDocument/2006/relationships/customXml" Target="../ink/ink69.xml"/><Relationship Id="rId15" Type="http://schemas.openxmlformats.org/officeDocument/2006/relationships/image" Target="../media/image197.png"/><Relationship Id="rId36" Type="http://schemas.openxmlformats.org/officeDocument/2006/relationships/customXml" Target="../ink/ink9.xml"/><Relationship Id="rId57" Type="http://schemas.openxmlformats.org/officeDocument/2006/relationships/customXml" Target="../ink/ink21.xml"/><Relationship Id="rId106" Type="http://schemas.openxmlformats.org/officeDocument/2006/relationships/image" Target="../media/image226.png"/><Relationship Id="rId127" Type="http://schemas.openxmlformats.org/officeDocument/2006/relationships/customXml" Target="../ink/ink64.xml"/><Relationship Id="rId10" Type="http://schemas.openxmlformats.org/officeDocument/2006/relationships/image" Target="../media/image19.png"/><Relationship Id="rId31" Type="http://schemas.openxmlformats.org/officeDocument/2006/relationships/image" Target="../media/image123.png"/><Relationship Id="rId52" Type="http://schemas.openxmlformats.org/officeDocument/2006/relationships/customXml" Target="../ink/ink16.xml"/><Relationship Id="rId73" Type="http://schemas.openxmlformats.org/officeDocument/2006/relationships/customXml" Target="../ink/ink30.xml"/><Relationship Id="rId78" Type="http://schemas.openxmlformats.org/officeDocument/2006/relationships/customXml" Target="../ink/ink35.xml"/><Relationship Id="rId94" Type="http://schemas.openxmlformats.org/officeDocument/2006/relationships/customXml" Target="../ink/ink44.xml"/><Relationship Id="rId99" Type="http://schemas.openxmlformats.org/officeDocument/2006/relationships/customXml" Target="../ink/ink48.xml"/><Relationship Id="rId101" Type="http://schemas.openxmlformats.org/officeDocument/2006/relationships/image" Target="../media/image29.png"/><Relationship Id="rId122" Type="http://schemas.openxmlformats.org/officeDocument/2006/relationships/customXml" Target="../ink/ink61.xml"/><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330.png"/><Relationship Id="rId18" Type="http://schemas.openxmlformats.org/officeDocument/2006/relationships/image" Target="../media/image310.png"/><Relationship Id="rId3" Type="http://schemas.openxmlformats.org/officeDocument/2006/relationships/image" Target="../media/image34.png"/><Relationship Id="rId7" Type="http://schemas.openxmlformats.org/officeDocument/2006/relationships/image" Target="../media/image300.png"/><Relationship Id="rId12" Type="http://schemas.openxmlformats.org/officeDocument/2006/relationships/image" Target="../media/image320.png"/><Relationship Id="rId17" Type="http://schemas.openxmlformats.org/officeDocument/2006/relationships/image" Target="../media/image37.svg"/><Relationship Id="rId2" Type="http://schemas.openxmlformats.org/officeDocument/2006/relationships/notesSlide" Target="../notesSlides/notesSlide5.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130.png"/><Relationship Id="rId5" Type="http://schemas.openxmlformats.org/officeDocument/2006/relationships/image" Target="../media/image250.png"/><Relationship Id="rId15" Type="http://schemas.openxmlformats.org/officeDocument/2006/relationships/image" Target="../media/image35.png"/><Relationship Id="rId4" Type="http://schemas.openxmlformats.org/officeDocument/2006/relationships/image" Target="../media/image260.png"/><Relationship Id="rId14" Type="http://schemas.openxmlformats.org/officeDocument/2006/relationships/image" Target="../media/image340.png"/></Relationships>
</file>

<file path=ppt/slides/_rels/slide7.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7.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70.png"/><Relationship Id="rId9" Type="http://schemas.openxmlformats.org/officeDocument/2006/relationships/image" Target="../media/image411.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7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53.png"/><Relationship Id="rId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lIns="91440" tIns="45720" rIns="91440" bIns="45720" anchor="t"/>
          <a:lstStyle/>
          <a:p>
            <a:r>
              <a:rPr lang="en-US" dirty="0">
                <a:latin typeface="Arial"/>
                <a:cs typeface="Arial"/>
              </a:rPr>
              <a:t>Characterization of </a:t>
            </a:r>
            <a:r>
              <a:rPr lang="en-US" dirty="0" err="1">
                <a:latin typeface="Arial"/>
                <a:cs typeface="Arial"/>
              </a:rPr>
              <a:t>mmWave</a:t>
            </a:r>
            <a:r>
              <a:rPr lang="en-US" dirty="0">
                <a:latin typeface="Arial"/>
                <a:cs typeface="Arial"/>
              </a:rPr>
              <a:t> Reflecting Surfaces for </a:t>
            </a:r>
            <a:br>
              <a:rPr lang="en-US" dirty="0">
                <a:latin typeface="Arial"/>
                <a:cs typeface="Arial"/>
              </a:rPr>
            </a:br>
            <a:r>
              <a:rPr lang="en-US" dirty="0">
                <a:latin typeface="Arial"/>
                <a:cs typeface="Arial"/>
              </a:rPr>
              <a:t>Rapid Intelligent Cellular Coverage Enhancements</a:t>
            </a:r>
            <a:endParaRPr lang="de-DE" dirty="0">
              <a:latin typeface="Arial"/>
              <a:cs typeface="Arial"/>
            </a:endParaRPr>
          </a:p>
        </p:txBody>
      </p:sp>
      <p:sp>
        <p:nvSpPr>
          <p:cNvPr id="3" name="Untertitel 2"/>
          <p:cNvSpPr>
            <a:spLocks noGrp="1"/>
          </p:cNvSpPr>
          <p:nvPr>
            <p:ph type="subTitle" idx="1"/>
          </p:nvPr>
        </p:nvSpPr>
        <p:spPr/>
        <p:txBody>
          <a:bodyPr/>
          <a:lstStyle/>
          <a:p>
            <a:r>
              <a:rPr lang="de-DE" dirty="0"/>
              <a:t>Padmashree </a:t>
            </a:r>
            <a:r>
              <a:rPr lang="en-US" dirty="0"/>
              <a:t>Reddy</a:t>
            </a:r>
          </a:p>
          <a:p>
            <a:r>
              <a:rPr lang="en-US" dirty="0"/>
              <a:t>Supervisor: Mr. Simon </a:t>
            </a:r>
            <a:r>
              <a:rPr lang="en-US" dirty="0" err="1"/>
              <a:t>Häger</a:t>
            </a:r>
            <a:endParaRPr lang="en-US" dirty="0"/>
          </a:p>
        </p:txBody>
      </p:sp>
      <p:sp>
        <p:nvSpPr>
          <p:cNvPr id="4" name="Textplatzhalter 3"/>
          <p:cNvSpPr>
            <a:spLocks noGrp="1"/>
          </p:cNvSpPr>
          <p:nvPr>
            <p:ph type="body" sz="quarter" idx="10"/>
          </p:nvPr>
        </p:nvSpPr>
        <p:spPr/>
        <p:txBody>
          <a:bodyPr/>
          <a:lstStyle/>
          <a:p>
            <a:r>
              <a:rPr lang="de-DE" dirty="0"/>
              <a:t>21. Jul</a:t>
            </a:r>
            <a:r>
              <a:rPr lang="en-US" dirty="0"/>
              <a:t>y</a:t>
            </a:r>
            <a:r>
              <a:rPr lang="de-DE" dirty="0"/>
              <a:t> 2023</a:t>
            </a:r>
          </a:p>
        </p:txBody>
      </p:sp>
      <p:sp>
        <p:nvSpPr>
          <p:cNvPr id="5" name="Textplatzhalter 4"/>
          <p:cNvSpPr>
            <a:spLocks noGrp="1"/>
          </p:cNvSpPr>
          <p:nvPr>
            <p:ph type="body" sz="quarter" idx="11"/>
          </p:nvPr>
        </p:nvSpPr>
        <p:spPr>
          <a:xfrm>
            <a:off x="4244863" y="1535063"/>
            <a:ext cx="3701460" cy="357187"/>
          </a:xfrm>
        </p:spPr>
        <p:txBody>
          <a:bodyPr lIns="91440" tIns="45720" rIns="91440" bIns="45720" anchor="t"/>
          <a:lstStyle/>
          <a:p>
            <a:r>
              <a:rPr lang="de-DE" b="1" dirty="0">
                <a:latin typeface="Arial"/>
                <a:cs typeface="Arial"/>
              </a:rPr>
              <a:t>Master Thesis </a:t>
            </a:r>
            <a:r>
              <a:rPr lang="de-DE" b="1" dirty="0" err="1">
                <a:latin typeface="Arial"/>
                <a:cs typeface="Arial"/>
              </a:rPr>
              <a:t>Kickoff</a:t>
            </a:r>
            <a:r>
              <a:rPr lang="de-DE" b="1" dirty="0">
                <a:latin typeface="Arial"/>
                <a:cs typeface="Arial"/>
              </a:rPr>
              <a:t> </a:t>
            </a:r>
            <a:r>
              <a:rPr lang="de-DE" b="1" dirty="0" err="1">
                <a:latin typeface="Arial"/>
                <a:cs typeface="Arial"/>
              </a:rPr>
              <a:t>Presentation</a:t>
            </a:r>
            <a:endParaRPr lang="de-DE" b="1" dirty="0"/>
          </a:p>
        </p:txBody>
      </p:sp>
    </p:spTree>
    <p:extLst>
      <p:ext uri="{BB962C8B-B14F-4D97-AF65-F5344CB8AC3E}">
        <p14:creationId xmlns:p14="http://schemas.microsoft.com/office/powerpoint/2010/main" val="30213536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EC28E1-71AD-4052-ADD7-ED183139F01B}"/>
              </a:ext>
            </a:extLst>
          </p:cNvPr>
          <p:cNvSpPr>
            <a:spLocks noGrp="1"/>
          </p:cNvSpPr>
          <p:nvPr>
            <p:ph type="title"/>
          </p:nvPr>
        </p:nvSpPr>
        <p:spPr/>
        <p:txBody>
          <a:bodyPr/>
          <a:lstStyle/>
          <a:p>
            <a:r>
              <a:rPr lang="en-US" sz="2400" b="1" i="0" dirty="0"/>
              <a:t>IRS channel model 2 by </a:t>
            </a:r>
            <a:r>
              <a:rPr lang="en-US" sz="2400" b="1" i="0" dirty="0" err="1"/>
              <a:t>Ntontin</a:t>
            </a:r>
            <a:r>
              <a:rPr lang="en-US" sz="2400" b="1" i="0" dirty="0"/>
              <a:t> </a:t>
            </a:r>
            <a:r>
              <a:rPr lang="en-US" sz="2400" b="1" i="1" dirty="0">
                <a:effectLst/>
                <a:latin typeface="HelveticaNeue Regular"/>
              </a:rPr>
              <a:t>et al</a:t>
            </a:r>
            <a:r>
              <a:rPr lang="en-US" sz="2400" b="1" i="0" dirty="0">
                <a:effectLst/>
                <a:latin typeface="HelveticaNeue Regular"/>
              </a:rPr>
              <a:t>.</a:t>
            </a:r>
            <a:r>
              <a:rPr lang="da-DK" sz="2400" b="1" i="0" dirty="0"/>
              <a:t> </a:t>
            </a:r>
            <a:r>
              <a:rPr lang="da-DK" sz="2400" b="1" i="0" dirty="0">
                <a:solidFill>
                  <a:schemeClr val="accent4"/>
                </a:solidFill>
              </a:rPr>
              <a:t>[8]</a:t>
            </a:r>
            <a:endParaRPr lang="en-US" dirty="0"/>
          </a:p>
        </p:txBody>
      </p:sp>
      <p:sp>
        <p:nvSpPr>
          <p:cNvPr id="5" name="TextBox 4">
            <a:extLst>
              <a:ext uri="{FF2B5EF4-FFF2-40B4-BE49-F238E27FC236}">
                <a16:creationId xmlns:a16="http://schemas.microsoft.com/office/drawing/2014/main" id="{F19105D8-3555-40FF-A8D6-4C5A12D01C73}"/>
              </a:ext>
            </a:extLst>
          </p:cNvPr>
          <p:cNvSpPr txBox="1"/>
          <p:nvPr/>
        </p:nvSpPr>
        <p:spPr>
          <a:xfrm>
            <a:off x="95694" y="6092278"/>
            <a:ext cx="11789850" cy="400110"/>
          </a:xfrm>
          <a:prstGeom prst="rect">
            <a:avLst/>
          </a:prstGeom>
          <a:noFill/>
        </p:spPr>
        <p:txBody>
          <a:bodyPr wrap="square">
            <a:spAutoFit/>
          </a:bodyPr>
          <a:lstStyle/>
          <a:p>
            <a:r>
              <a:rPr lang="en-US" sz="1000" b="0" i="0" dirty="0">
                <a:solidFill>
                  <a:srgbClr val="333333"/>
                </a:solidFill>
                <a:effectLst/>
                <a:cs typeface="Arial" panose="020B0604020202020204" pitchFamily="34" charset="0"/>
              </a:rPr>
              <a:t>[8] K. </a:t>
            </a:r>
            <a:r>
              <a:rPr lang="en-US" sz="1000" b="0" i="0" dirty="0" err="1">
                <a:solidFill>
                  <a:srgbClr val="333333"/>
                </a:solidFill>
                <a:effectLst/>
                <a:cs typeface="Arial" panose="020B0604020202020204" pitchFamily="34" charset="0"/>
              </a:rPr>
              <a:t>Ntontin</a:t>
            </a:r>
            <a:r>
              <a:rPr lang="en-US" sz="1000" b="0" i="0" dirty="0">
                <a:solidFill>
                  <a:srgbClr val="333333"/>
                </a:solidFill>
                <a:effectLst/>
                <a:cs typeface="Arial" panose="020B0604020202020204" pitchFamily="34" charset="0"/>
              </a:rPr>
              <a:t> </a:t>
            </a:r>
            <a:r>
              <a:rPr lang="en-US" sz="1000" b="0" i="1" dirty="0">
                <a:solidFill>
                  <a:srgbClr val="333333"/>
                </a:solidFill>
                <a:effectLst/>
                <a:cs typeface="Arial" panose="020B0604020202020204" pitchFamily="34" charset="0"/>
              </a:rPr>
              <a:t>et al</a:t>
            </a:r>
            <a:r>
              <a:rPr lang="en-US" sz="1000" b="0" i="0" dirty="0">
                <a:solidFill>
                  <a:srgbClr val="333333"/>
                </a:solidFill>
                <a:effectLst/>
                <a:cs typeface="Arial" panose="020B0604020202020204" pitchFamily="34" charset="0"/>
              </a:rPr>
              <a:t>., "Optimal Reconfigurable Intelligent Surface Placement in Millimeter-Wave Communications," </a:t>
            </a:r>
            <a:r>
              <a:rPr lang="en-US" sz="1000" b="0" i="1" dirty="0">
                <a:solidFill>
                  <a:srgbClr val="333333"/>
                </a:solidFill>
                <a:effectLst/>
                <a:cs typeface="Arial" panose="020B0604020202020204" pitchFamily="34" charset="0"/>
              </a:rPr>
              <a:t>2021 15th European Conference on Antennas and Propagation (</a:t>
            </a:r>
            <a:r>
              <a:rPr lang="en-US" sz="1000" b="0" i="1" dirty="0" err="1">
                <a:solidFill>
                  <a:srgbClr val="333333"/>
                </a:solidFill>
                <a:effectLst/>
                <a:cs typeface="Arial" panose="020B0604020202020204" pitchFamily="34" charset="0"/>
              </a:rPr>
              <a:t>EuCAP</a:t>
            </a:r>
            <a:r>
              <a:rPr lang="en-US" sz="1000" b="0" i="1" dirty="0">
                <a:solidFill>
                  <a:srgbClr val="333333"/>
                </a:solidFill>
                <a:effectLst/>
                <a:cs typeface="Arial" panose="020B0604020202020204" pitchFamily="34" charset="0"/>
              </a:rPr>
              <a:t>)</a:t>
            </a:r>
            <a:r>
              <a:rPr lang="en-US" sz="1000" b="0" i="0" dirty="0">
                <a:solidFill>
                  <a:srgbClr val="333333"/>
                </a:solidFill>
                <a:effectLst/>
                <a:cs typeface="Arial" panose="020B0604020202020204" pitchFamily="34" charset="0"/>
              </a:rPr>
              <a:t>, Dusseldorf, Germany, 2021, pp. 1-5, </a:t>
            </a:r>
            <a:r>
              <a:rPr lang="en-US" sz="1000" b="0" i="0" dirty="0" err="1">
                <a:solidFill>
                  <a:srgbClr val="333333"/>
                </a:solidFill>
                <a:effectLst/>
                <a:cs typeface="Arial" panose="020B0604020202020204" pitchFamily="34" charset="0"/>
              </a:rPr>
              <a:t>doi</a:t>
            </a:r>
            <a:r>
              <a:rPr lang="en-US" sz="1000" b="0" i="0" dirty="0">
                <a:solidFill>
                  <a:srgbClr val="333333"/>
                </a:solidFill>
                <a:effectLst/>
                <a:cs typeface="Arial" panose="020B0604020202020204" pitchFamily="34" charset="0"/>
              </a:rPr>
              <a:t>: 10.23919/EuCAP51087.2021.9411076</a:t>
            </a:r>
            <a:endParaRPr lang="en-US" sz="1000" dirty="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7" name="Table 52">
                <a:extLst>
                  <a:ext uri="{FF2B5EF4-FFF2-40B4-BE49-F238E27FC236}">
                    <a16:creationId xmlns:a16="http://schemas.microsoft.com/office/drawing/2014/main" id="{4E2B24DF-01D9-4746-938C-ABC7E074A385}"/>
                  </a:ext>
                </a:extLst>
              </p:cNvPr>
              <p:cNvGraphicFramePr>
                <a:graphicFrameLocks noGrp="1"/>
              </p:cNvGraphicFramePr>
              <p:nvPr>
                <p:extLst>
                  <p:ext uri="{D42A27DB-BD31-4B8C-83A1-F6EECF244321}">
                    <p14:modId xmlns:p14="http://schemas.microsoft.com/office/powerpoint/2010/main" val="1939319886"/>
                  </p:ext>
                </p:extLst>
              </p:nvPr>
            </p:nvGraphicFramePr>
            <p:xfrm>
              <a:off x="9262595" y="3317949"/>
              <a:ext cx="2806302" cy="2811845"/>
            </p:xfrm>
            <a:graphic>
              <a:graphicData uri="http://schemas.openxmlformats.org/drawingml/2006/table">
                <a:tbl>
                  <a:tblPr firstRow="1" bandRow="1">
                    <a:tableStyleId>{5940675A-B579-460E-94D1-54222C63F5DA}</a:tableStyleId>
                  </a:tblPr>
                  <a:tblGrid>
                    <a:gridCol w="929155">
                      <a:extLst>
                        <a:ext uri="{9D8B030D-6E8A-4147-A177-3AD203B41FA5}">
                          <a16:colId xmlns:a16="http://schemas.microsoft.com/office/drawing/2014/main" val="3174224240"/>
                        </a:ext>
                      </a:extLst>
                    </a:gridCol>
                    <a:gridCol w="1877147">
                      <a:extLst>
                        <a:ext uri="{9D8B030D-6E8A-4147-A177-3AD203B41FA5}">
                          <a16:colId xmlns:a16="http://schemas.microsoft.com/office/drawing/2014/main" val="1819668941"/>
                        </a:ext>
                      </a:extLst>
                    </a:gridCol>
                  </a:tblGrid>
                  <a:tr h="196485">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sSub>
                                  <m:sSubPr>
                                    <m:ctrlPr>
                                      <a:rPr lang="en-US" sz="700" i="1" smtClean="0">
                                        <a:latin typeface="Cambria Math" panose="02040503050406030204" pitchFamily="18" charset="0"/>
                                      </a:rPr>
                                    </m:ctrlPr>
                                  </m:sSubPr>
                                  <m:e>
                                    <m:r>
                                      <a:rPr lang="en-US" sz="700" i="1">
                                        <a:latin typeface="Cambria Math" panose="02040503050406030204" pitchFamily="18" charset="0"/>
                                      </a:rPr>
                                      <m:t>𝑃</m:t>
                                    </m:r>
                                  </m:e>
                                  <m:sub>
                                    <m:r>
                                      <a:rPr lang="en-US" sz="700" i="1">
                                        <a:latin typeface="Cambria Math" panose="02040503050406030204" pitchFamily="18" charset="0"/>
                                      </a:rPr>
                                      <m:t>𝑇𝑥</m:t>
                                    </m:r>
                                    <m:r>
                                      <a:rPr lang="de-DE" sz="700" b="0" i="1" smtClean="0">
                                        <a:latin typeface="Cambria Math" panose="02040503050406030204" pitchFamily="18" charset="0"/>
                                      </a:rPr>
                                      <m:t>/</m:t>
                                    </m:r>
                                    <m:r>
                                      <a:rPr lang="de-DE" sz="700" b="0" i="1" smtClean="0">
                                        <a:latin typeface="Cambria Math" panose="02040503050406030204" pitchFamily="18" charset="0"/>
                                      </a:rPr>
                                      <m:t>𝑅𝑥</m:t>
                                    </m:r>
                                  </m:sub>
                                </m:sSub>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Transmitted/Received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5380595"/>
                      </a:ext>
                    </a:extLst>
                  </a:tr>
                  <a:tr h="196485">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sSub>
                                  <m:sSubPr>
                                    <m:ctrlPr>
                                      <a:rPr lang="en-US" sz="700" i="1" smtClean="0">
                                        <a:latin typeface="Cambria Math" panose="02040503050406030204" pitchFamily="18" charset="0"/>
                                      </a:rPr>
                                    </m:ctrlPr>
                                  </m:sSubPr>
                                  <m:e>
                                    <m:r>
                                      <a:rPr lang="en-US" sz="700" i="1">
                                        <a:latin typeface="Cambria Math" panose="02040503050406030204" pitchFamily="18" charset="0"/>
                                      </a:rPr>
                                      <m:t>𝐺</m:t>
                                    </m:r>
                                  </m:e>
                                  <m:sub>
                                    <m:r>
                                      <a:rPr lang="en-US" sz="700" i="1">
                                        <a:latin typeface="Cambria Math" panose="02040503050406030204" pitchFamily="18" charset="0"/>
                                      </a:rPr>
                                      <m:t>𝑇𝑥</m:t>
                                    </m:r>
                                    <m:r>
                                      <a:rPr lang="de-DE" sz="700" b="0" i="1" smtClean="0">
                                        <a:latin typeface="Cambria Math" panose="02040503050406030204" pitchFamily="18" charset="0"/>
                                      </a:rPr>
                                      <m:t>/</m:t>
                                    </m:r>
                                    <m:r>
                                      <a:rPr lang="de-DE" sz="700" b="0" i="1" smtClean="0">
                                        <a:latin typeface="Cambria Math" panose="02040503050406030204" pitchFamily="18" charset="0"/>
                                      </a:rPr>
                                      <m:t>𝑅𝑥</m:t>
                                    </m:r>
                                  </m:sub>
                                </m:sSub>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Transmitter/Receiver 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2225457"/>
                      </a:ext>
                    </a:extLst>
                  </a:tr>
                  <a:tr h="186863">
                    <a:tc>
                      <a:txBody>
                        <a:bodyPr/>
                        <a:lstStyle/>
                        <a:p>
                          <a:pPr marL="0" marR="0" lvl="0" indent="0" algn="ctr" defTabSz="6400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0" i="1" noProof="0" smtClean="0">
                                    <a:latin typeface="Cambria Math" panose="02040503050406030204" pitchFamily="18" charset="0"/>
                                  </a:rPr>
                                  <m:t>𝑎</m:t>
                                </m:r>
                                <m:r>
                                  <a:rPr lang="en-US" sz="700" b="0" i="1" noProof="0" smtClean="0">
                                    <a:latin typeface="Cambria Math" panose="02040503050406030204" pitchFamily="18" charset="0"/>
                                  </a:rPr>
                                  <m:t>⋅</m:t>
                                </m:r>
                                <m:r>
                                  <a:rPr lang="en-US" sz="700" b="0" i="1" noProof="0" smtClean="0">
                                    <a:latin typeface="Cambria Math" panose="02040503050406030204" pitchFamily="18" charset="0"/>
                                  </a:rPr>
                                  <m:t>𝑏</m:t>
                                </m:r>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Reflector size on x/y-axis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191646">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sSub>
                                  <m:sSubPr>
                                    <m:ctrlPr>
                                      <a:rPr lang="en-US" sz="700" i="1" smtClean="0">
                                        <a:latin typeface="Cambria Math" panose="02040503050406030204" pitchFamily="18" charset="0"/>
                                      </a:rPr>
                                    </m:ctrlPr>
                                  </m:sSubPr>
                                  <m:e>
                                    <m:r>
                                      <a:rPr lang="en-US" sz="700" i="1">
                                        <a:latin typeface="Cambria Math" panose="02040503050406030204" pitchFamily="18" charset="0"/>
                                      </a:rPr>
                                      <m:t>𝑟</m:t>
                                    </m:r>
                                  </m:e>
                                  <m:sub>
                                    <m:r>
                                      <a:rPr lang="en-US" sz="700" i="1">
                                        <a:latin typeface="Cambria Math" panose="02040503050406030204" pitchFamily="18" charset="0"/>
                                      </a:rPr>
                                      <m:t>𝑇𝑥</m:t>
                                    </m:r>
                                    <m:r>
                                      <a:rPr lang="en-US" sz="700" i="1">
                                        <a:latin typeface="Cambria Math" panose="02040503050406030204" pitchFamily="18" charset="0"/>
                                      </a:rPr>
                                      <m:t>,</m:t>
                                    </m:r>
                                    <m:r>
                                      <a:rPr lang="en-US" sz="700" b="0" i="1" smtClean="0">
                                        <a:latin typeface="Cambria Math" panose="02040503050406030204" pitchFamily="18" charset="0"/>
                                      </a:rPr>
                                      <m:t>𝐼𝑅𝑆</m:t>
                                    </m:r>
                                  </m:sub>
                                </m:sSub>
                                <m:r>
                                  <a:rPr lang="en-US" sz="700" b="0" i="1" smtClean="0">
                                    <a:latin typeface="Cambria Math" panose="02040503050406030204" pitchFamily="18" charset="0"/>
                                  </a:rPr>
                                  <m:t>/</m:t>
                                </m:r>
                                <m:sSub>
                                  <m:sSubPr>
                                    <m:ctrlPr>
                                      <a:rPr lang="en-US" sz="700" i="1" smtClean="0">
                                        <a:latin typeface="Cambria Math" panose="02040503050406030204" pitchFamily="18" charset="0"/>
                                        <a:ea typeface="Cambria Math" panose="02040503050406030204" pitchFamily="18" charset="0"/>
                                      </a:rPr>
                                    </m:ctrlPr>
                                  </m:sSubPr>
                                  <m:e>
                                    <m:r>
                                      <a:rPr lang="en-US" sz="700" i="1">
                                        <a:latin typeface="Cambria Math" panose="02040503050406030204" pitchFamily="18" charset="0"/>
                                        <a:ea typeface="Cambria Math" panose="02040503050406030204" pitchFamily="18" charset="0"/>
                                      </a:rPr>
                                      <m:t>𝑟</m:t>
                                    </m:r>
                                  </m:e>
                                  <m:sub>
                                    <m:r>
                                      <a:rPr lang="en-US" sz="700" b="0" i="1" smtClean="0">
                                        <a:latin typeface="Cambria Math" panose="02040503050406030204" pitchFamily="18" charset="0"/>
                                      </a:rPr>
                                      <m:t>𝐼𝑅𝑆</m:t>
                                    </m:r>
                                    <m:r>
                                      <a:rPr lang="en-US" sz="700" i="1">
                                        <a:latin typeface="Cambria Math" panose="02040503050406030204" pitchFamily="18" charset="0"/>
                                        <a:ea typeface="Cambria Math" panose="02040503050406030204" pitchFamily="18" charset="0"/>
                                      </a:rPr>
                                      <m:t>,</m:t>
                                    </m:r>
                                    <m:r>
                                      <a:rPr lang="en-US" sz="700" i="1">
                                        <a:latin typeface="Cambria Math" panose="02040503050406030204" pitchFamily="18" charset="0"/>
                                        <a:ea typeface="Cambria Math" panose="02040503050406030204" pitchFamily="18" charset="0"/>
                                      </a:rPr>
                                      <m:t>𝑅𝑥</m:t>
                                    </m:r>
                                  </m:sub>
                                </m:sSub>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Distance between Tx-IRS and IRS-Rx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0441515"/>
                      </a:ext>
                    </a:extLst>
                  </a:tr>
                  <a:tr h="196485">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sSub>
                                  <m:sSubPr>
                                    <m:ctrlPr>
                                      <a:rPr lang="en-US" sz="700" i="1" smtClean="0">
                                        <a:latin typeface="Cambria Math" panose="02040503050406030204" pitchFamily="18" charset="0"/>
                                      </a:rPr>
                                    </m:ctrlPr>
                                  </m:sSubPr>
                                  <m:e>
                                    <m:r>
                                      <a:rPr lang="en-US" sz="700" i="1" smtClean="0">
                                        <a:latin typeface="Cambria Math" panose="02040503050406030204" pitchFamily="18" charset="0"/>
                                        <a:ea typeface="Cambria Math" panose="02040503050406030204" pitchFamily="18" charset="0"/>
                                      </a:rPr>
                                      <m:t>𝜃</m:t>
                                    </m:r>
                                  </m:e>
                                  <m:sub>
                                    <m:r>
                                      <a:rPr lang="en-US" sz="700" b="0" i="1" smtClean="0">
                                        <a:latin typeface="Cambria Math" panose="02040503050406030204" pitchFamily="18" charset="0"/>
                                        <a:ea typeface="Cambria Math" panose="02040503050406030204" pitchFamily="18" charset="0"/>
                                      </a:rPr>
                                      <m:t>𝑇</m:t>
                                    </m:r>
                                    <m:r>
                                      <a:rPr lang="en-US" sz="700" i="1">
                                        <a:latin typeface="Cambria Math" panose="02040503050406030204" pitchFamily="18" charset="0"/>
                                      </a:rPr>
                                      <m:t>𝑥</m:t>
                                    </m:r>
                                    <m:r>
                                      <a:rPr lang="de-DE" sz="700" b="0" i="1" smtClean="0">
                                        <a:latin typeface="Cambria Math" panose="02040503050406030204" pitchFamily="18" charset="0"/>
                                      </a:rPr>
                                      <m:t>/</m:t>
                                    </m:r>
                                    <m:r>
                                      <a:rPr lang="en-US" sz="700" b="0" i="1" smtClean="0">
                                        <a:latin typeface="Cambria Math" panose="02040503050406030204" pitchFamily="18" charset="0"/>
                                      </a:rPr>
                                      <m:t>𝑅</m:t>
                                    </m:r>
                                    <m:r>
                                      <a:rPr lang="de-DE" sz="700" b="0" i="1" smtClean="0">
                                        <a:latin typeface="Cambria Math" panose="02040503050406030204" pitchFamily="18" charset="0"/>
                                      </a:rPr>
                                      <m:t>𝑥</m:t>
                                    </m:r>
                                  </m:sub>
                                </m:sSub>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700" noProof="0" dirty="0">
                              <a:latin typeface="Arial" panose="020B0604020202020204" pitchFamily="34" charset="0"/>
                              <a:cs typeface="Arial" panose="020B0604020202020204" pitchFamily="34" charset="0"/>
                            </a:rPr>
                            <a:t>Incident/reflected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408337"/>
                      </a:ext>
                    </a:extLst>
                  </a:tr>
                  <a:tr h="186863">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r>
                                  <a:rPr lang="en-US" sz="700" i="1" smtClean="0">
                                    <a:latin typeface="Cambria Math" panose="02040503050406030204" pitchFamily="18" charset="0"/>
                                    <a:ea typeface="Cambria Math" panose="02040503050406030204" pitchFamily="18" charset="0"/>
                                  </a:rPr>
                                  <m:t>𝜆</m:t>
                                </m:r>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Wavelength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341322"/>
                      </a:ext>
                    </a:extLst>
                  </a:tr>
                  <a:tr h="186863">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r>
                                  <m:rPr>
                                    <m:sty m:val="p"/>
                                  </m:rPr>
                                  <a:rPr lang="el-GR" sz="700" i="1" smtClean="0">
                                    <a:latin typeface="Cambria Math" panose="02040503050406030204" pitchFamily="18" charset="0"/>
                                    <a:ea typeface="Cambria Math" panose="02040503050406030204" pitchFamily="18" charset="0"/>
                                  </a:rPr>
                                  <m:t>Γ</m:t>
                                </m:r>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Reflection coefficient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9119692"/>
                      </a:ext>
                    </a:extLst>
                  </a:tr>
                  <a:tr h="186863">
                    <a:tc>
                      <a:txBody>
                        <a:bodyPr/>
                        <a:lstStyle/>
                        <a:p>
                          <a:pPr algn="ctr" defTabSz="640080">
                            <a:lnSpc>
                              <a:spcPct val="100000"/>
                            </a:lnSpc>
                          </a:pPr>
                          <a:r>
                            <a:rPr lang="en-US" sz="700" noProof="0" dirty="0">
                              <a:latin typeface="Arial" panose="020B0604020202020204" pitchFamily="34" charset="0"/>
                              <a:cs typeface="Arial" panose="020B0604020202020204" pitchFamily="34" charset="0"/>
                            </a:rPr>
                            <a:t>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Number of reflecting elements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1038823"/>
                      </a:ext>
                    </a:extLst>
                  </a:tr>
                  <a:tr h="191646">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sSub>
                                  <m:sSubPr>
                                    <m:ctrlPr>
                                      <a:rPr lang="en-US" sz="700" i="1" smtClean="0">
                                        <a:latin typeface="Cambria Math" panose="02040503050406030204" pitchFamily="18" charset="0"/>
                                      </a:rPr>
                                    </m:ctrlPr>
                                  </m:sSubPr>
                                  <m:e>
                                    <m:r>
                                      <a:rPr lang="en-US" sz="700" i="1">
                                        <a:latin typeface="Cambria Math" panose="02040503050406030204" pitchFamily="18" charset="0"/>
                                      </a:rPr>
                                      <m:t>𝐺</m:t>
                                    </m:r>
                                  </m:e>
                                  <m:sub>
                                    <m:r>
                                      <a:rPr lang="en-US" sz="700" b="0" i="1" smtClean="0">
                                        <a:latin typeface="Cambria Math" panose="02040503050406030204" pitchFamily="18" charset="0"/>
                                      </a:rPr>
                                      <m:t>𝐼𝑅𝑆</m:t>
                                    </m:r>
                                    <m:r>
                                      <a:rPr lang="en-US" sz="700" i="1">
                                        <a:latin typeface="Cambria Math" panose="02040503050406030204" pitchFamily="18" charset="0"/>
                                      </a:rPr>
                                      <m:t>,</m:t>
                                    </m:r>
                                    <m:r>
                                      <a:rPr lang="en-US" sz="700" i="1">
                                        <a:latin typeface="Cambria Math" panose="02040503050406030204" pitchFamily="18" charset="0"/>
                                      </a:rPr>
                                      <m:t>𝑛</m:t>
                                    </m:r>
                                  </m:sub>
                                </m:sSub>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Reflector 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2536617"/>
                      </a:ext>
                    </a:extLst>
                  </a:tr>
                  <a:tr h="186863">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sSub>
                                  <m:sSubPr>
                                    <m:ctrlPr>
                                      <a:rPr lang="en-US" sz="700" i="1" smtClean="0">
                                        <a:latin typeface="Cambria Math" panose="02040503050406030204" pitchFamily="18" charset="0"/>
                                      </a:rPr>
                                    </m:ctrlPr>
                                  </m:sSubPr>
                                  <m:e>
                                    <m:r>
                                      <a:rPr lang="en-US" sz="700" i="1">
                                        <a:latin typeface="Cambria Math" panose="02040503050406030204" pitchFamily="18" charset="0"/>
                                        <a:ea typeface="Cambria Math" panose="02040503050406030204" pitchFamily="18" charset="0"/>
                                      </a:rPr>
                                      <m:t>𝜙</m:t>
                                    </m:r>
                                  </m:e>
                                  <m:sub>
                                    <m:r>
                                      <a:rPr lang="en-US" sz="700" b="0" i="1" smtClean="0">
                                        <a:latin typeface="Cambria Math" panose="02040503050406030204" pitchFamily="18" charset="0"/>
                                      </a:rPr>
                                      <m:t>𝐼𝑅𝑆</m:t>
                                    </m:r>
                                    <m:r>
                                      <a:rPr lang="en-US" sz="700" i="1">
                                        <a:latin typeface="Cambria Math" panose="02040503050406030204" pitchFamily="18" charset="0"/>
                                      </a:rPr>
                                      <m:t>𝑛</m:t>
                                    </m:r>
                                  </m:sub>
                                </m:sSub>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Phase shift at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4626736"/>
                      </a:ext>
                    </a:extLst>
                  </a:tr>
                  <a:tr h="186863">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sSub>
                                  <m:sSubPr>
                                    <m:ctrlPr>
                                      <a:rPr lang="en-US" sz="700" i="1" smtClean="0">
                                        <a:solidFill>
                                          <a:schemeClr val="tx1"/>
                                        </a:solidFill>
                                        <a:latin typeface="Cambria Math" panose="02040503050406030204" pitchFamily="18" charset="0"/>
                                        <a:ea typeface="Cambria Math" panose="02040503050406030204" pitchFamily="18" charset="0"/>
                                      </a:rPr>
                                    </m:ctrlPr>
                                  </m:sSubPr>
                                  <m:e>
                                    <m:r>
                                      <m:rPr>
                                        <m:sty m:val="p"/>
                                      </m:rPr>
                                      <a:rPr lang="en-US" sz="700" b="0" i="0" smtClean="0">
                                        <a:solidFill>
                                          <a:schemeClr val="tx1"/>
                                        </a:solidFill>
                                        <a:latin typeface="Cambria Math" panose="02040503050406030204" pitchFamily="18" charset="0"/>
                                        <a:ea typeface="Cambria Math" panose="02040503050406030204" pitchFamily="18" charset="0"/>
                                      </a:rPr>
                                      <m:t>N</m:t>
                                    </m:r>
                                  </m:e>
                                  <m:sub>
                                    <m:r>
                                      <a:rPr lang="en-US" sz="700" b="0" i="0" smtClean="0">
                                        <a:solidFill>
                                          <a:schemeClr val="tx1"/>
                                        </a:solidFill>
                                        <a:latin typeface="Cambria Math" panose="02040503050406030204" pitchFamily="18" charset="0"/>
                                        <a:ea typeface="Cambria Math" panose="02040503050406030204" pitchFamily="18" charset="0"/>
                                      </a:rPr>
                                      <m:t>0</m:t>
                                    </m:r>
                                  </m:sub>
                                </m:sSub>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White gaussian noise (dBm)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1113053"/>
                      </a:ext>
                    </a:extLst>
                  </a:tr>
                  <a:tr h="186863">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r>
                                  <m:rPr>
                                    <m:sty m:val="p"/>
                                  </m:rPr>
                                  <a:rPr lang="de-DE" sz="700" b="0" i="0" smtClean="0">
                                    <a:solidFill>
                                      <a:schemeClr val="tx1"/>
                                    </a:solidFill>
                                    <a:latin typeface="Cambria Math" panose="02040503050406030204" pitchFamily="18" charset="0"/>
                                    <a:ea typeface="Cambria Math" panose="02040503050406030204" pitchFamily="18" charset="0"/>
                                  </a:rPr>
                                  <m:t>W</m:t>
                                </m:r>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Bandwidth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6855977"/>
                      </a:ext>
                    </a:extLst>
                  </a:tr>
                  <a:tr h="186863">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r>
                                  <m:rPr>
                                    <m:sty m:val="p"/>
                                  </m:rPr>
                                  <a:rPr lang="de-DE" sz="700" b="0" i="0" smtClean="0">
                                    <a:solidFill>
                                      <a:schemeClr val="tx1"/>
                                    </a:solidFill>
                                    <a:latin typeface="Cambria Math" panose="02040503050406030204" pitchFamily="18" charset="0"/>
                                    <a:ea typeface="Cambria Math" panose="02040503050406030204" pitchFamily="18" charset="0"/>
                                  </a:rPr>
                                  <m:t>F</m:t>
                                </m:r>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Noise figure (dB)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1456469"/>
                      </a:ext>
                    </a:extLst>
                  </a:tr>
                  <a:tr h="186863">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r>
                                  <a:rPr lang="en-US" sz="700" b="0" i="1" smtClean="0">
                                    <a:latin typeface="Cambria Math" panose="02040503050406030204" pitchFamily="18" charset="0"/>
                                  </a:rPr>
                                  <m:t>𝑆𝑁𝑅</m:t>
                                </m:r>
                              </m:oMath>
                            </m:oMathPara>
                          </a14:m>
                          <a:endParaRPr lang="en-US" sz="7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Signal-to-Noise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6202894"/>
                      </a:ext>
                    </a:extLst>
                  </a:tr>
                </a:tbl>
              </a:graphicData>
            </a:graphic>
          </p:graphicFrame>
        </mc:Choice>
        <mc:Fallback xmlns="">
          <p:graphicFrame>
            <p:nvGraphicFramePr>
              <p:cNvPr id="7" name="Table 52">
                <a:extLst>
                  <a:ext uri="{FF2B5EF4-FFF2-40B4-BE49-F238E27FC236}">
                    <a16:creationId xmlns:a16="http://schemas.microsoft.com/office/drawing/2014/main" id="{4E2B24DF-01D9-4746-938C-ABC7E074A385}"/>
                  </a:ext>
                </a:extLst>
              </p:cNvPr>
              <p:cNvGraphicFramePr>
                <a:graphicFrameLocks noGrp="1"/>
              </p:cNvGraphicFramePr>
              <p:nvPr>
                <p:extLst>
                  <p:ext uri="{D42A27DB-BD31-4B8C-83A1-F6EECF244321}">
                    <p14:modId xmlns:p14="http://schemas.microsoft.com/office/powerpoint/2010/main" val="1939319886"/>
                  </p:ext>
                </p:extLst>
              </p:nvPr>
            </p:nvGraphicFramePr>
            <p:xfrm>
              <a:off x="9262595" y="3317949"/>
              <a:ext cx="2806302" cy="2811845"/>
            </p:xfrm>
            <a:graphic>
              <a:graphicData uri="http://schemas.openxmlformats.org/drawingml/2006/table">
                <a:tbl>
                  <a:tblPr firstRow="1" bandRow="1">
                    <a:tableStyleId>{5940675A-B579-460E-94D1-54222C63F5DA}</a:tableStyleId>
                  </a:tblPr>
                  <a:tblGrid>
                    <a:gridCol w="929155">
                      <a:extLst>
                        <a:ext uri="{9D8B030D-6E8A-4147-A177-3AD203B41FA5}">
                          <a16:colId xmlns:a16="http://schemas.microsoft.com/office/drawing/2014/main" val="3174224240"/>
                        </a:ext>
                      </a:extLst>
                    </a:gridCol>
                    <a:gridCol w="1877147">
                      <a:extLst>
                        <a:ext uri="{9D8B030D-6E8A-4147-A177-3AD203B41FA5}">
                          <a16:colId xmlns:a16="http://schemas.microsoft.com/office/drawing/2014/main" val="1819668941"/>
                        </a:ext>
                      </a:extLst>
                    </a:gridCol>
                  </a:tblGrid>
                  <a:tr h="2077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2941" r="-202614" b="-1264706"/>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Transmitted/Received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5380595"/>
                      </a:ext>
                    </a:extLst>
                  </a:tr>
                  <a:tr h="2077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102941" r="-202614" b="-1164706"/>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Transmitter/Receiver 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2225457"/>
                      </a:ext>
                    </a:extLst>
                  </a:tr>
                  <a:tr h="198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209091" r="-202614" b="-1100000"/>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Reflector size on x/y-axis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20281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309091" r="-202614" b="-1000000"/>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Distance between Tx-IRS and IRS-Rx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0441515"/>
                      </a:ext>
                    </a:extLst>
                  </a:tr>
                  <a:tr h="2077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397059" r="-202614" b="-870588"/>
                          </a:stretch>
                        </a:blipFill>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700" noProof="0" dirty="0">
                              <a:latin typeface="Arial" panose="020B0604020202020204" pitchFamily="34" charset="0"/>
                              <a:cs typeface="Arial" panose="020B0604020202020204" pitchFamily="34" charset="0"/>
                            </a:rPr>
                            <a:t>Incident/reflected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408337"/>
                      </a:ext>
                    </a:extLst>
                  </a:tr>
                  <a:tr h="198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512121" r="-202614" b="-796970"/>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Wavelength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341322"/>
                      </a:ext>
                    </a:extLst>
                  </a:tr>
                  <a:tr h="198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631250" r="-202614" b="-721875"/>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Reflection coefficient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9119692"/>
                      </a:ext>
                    </a:extLst>
                  </a:tr>
                  <a:tr h="198120">
                    <a:tc>
                      <a:txBody>
                        <a:bodyPr/>
                        <a:lstStyle/>
                        <a:p>
                          <a:pPr algn="ctr" defTabSz="640080">
                            <a:lnSpc>
                              <a:spcPct val="100000"/>
                            </a:lnSpc>
                          </a:pPr>
                          <a:r>
                            <a:rPr lang="en-US" sz="700" noProof="0" dirty="0">
                              <a:latin typeface="Arial" panose="020B0604020202020204" pitchFamily="34" charset="0"/>
                              <a:cs typeface="Arial" panose="020B0604020202020204" pitchFamily="34" charset="0"/>
                            </a:rPr>
                            <a:t>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Number of reflecting elements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1038823"/>
                      </a:ext>
                    </a:extLst>
                  </a:tr>
                  <a:tr h="20281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809091" r="-202614" b="-500000"/>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Reflector 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2536617"/>
                      </a:ext>
                    </a:extLst>
                  </a:tr>
                  <a:tr h="198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909091" r="-202614" b="-400000"/>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Phase shift at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4626736"/>
                      </a:ext>
                    </a:extLst>
                  </a:tr>
                  <a:tr h="198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1040625" r="-202614" b="-312500"/>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White gaussian noise (dBm)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1113053"/>
                      </a:ext>
                    </a:extLst>
                  </a:tr>
                  <a:tr h="198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1106061" r="-202614" b="-203030"/>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Bandwidth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6855977"/>
                      </a:ext>
                    </a:extLst>
                  </a:tr>
                  <a:tr h="198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1243750" r="-202614" b="-109375"/>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Noise figure (dB)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1456469"/>
                      </a:ext>
                    </a:extLst>
                  </a:tr>
                  <a:tr h="198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54" t="-1303030" r="-202614" b="-6061"/>
                          </a:stretch>
                        </a:blipFill>
                      </a:tcPr>
                    </a:tc>
                    <a:tc>
                      <a:txBody>
                        <a:bodyPr/>
                        <a:lstStyle/>
                        <a:p>
                          <a:pPr defTabSz="640080">
                            <a:lnSpc>
                              <a:spcPct val="100000"/>
                            </a:lnSpc>
                          </a:pPr>
                          <a:r>
                            <a:rPr lang="en-US" sz="700" noProof="0" dirty="0">
                              <a:latin typeface="Arial" panose="020B0604020202020204" pitchFamily="34" charset="0"/>
                              <a:cs typeface="Arial" panose="020B0604020202020204" pitchFamily="34" charset="0"/>
                            </a:rPr>
                            <a:t>Signal-to-Noise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6202894"/>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22E898-2C43-4D2B-8E28-3D559D6F34D3}"/>
                  </a:ext>
                </a:extLst>
              </p:cNvPr>
              <p:cNvSpPr txBox="1"/>
              <p:nvPr/>
            </p:nvSpPr>
            <p:spPr>
              <a:xfrm>
                <a:off x="4174797" y="1173805"/>
                <a:ext cx="7892143" cy="21052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Clr>
                    <a:srgbClr val="92D050"/>
                  </a:buCl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𝑅𝑥</m:t>
                          </m:r>
                          <m:r>
                            <a:rPr lang="en-US" sz="1400" b="0" i="1" smtClean="0">
                              <a:latin typeface="Cambria Math" panose="02040503050406030204" pitchFamily="18" charset="0"/>
                            </a:rPr>
                            <m:t>[</m:t>
                          </m:r>
                          <m:r>
                            <a:rPr lang="en-US" sz="1400" b="0" i="1" smtClean="0">
                              <a:latin typeface="Cambria Math" panose="02040503050406030204" pitchFamily="18" charset="0"/>
                            </a:rPr>
                            <m:t>𝑁𝑡𝑜𝑛</m:t>
                          </m:r>
                          <m:r>
                            <a:rPr lang="en-US" sz="1400" b="0" i="1" smtClean="0">
                              <a:latin typeface="Cambria Math" panose="02040503050406030204" pitchFamily="18" charset="0"/>
                            </a:rPr>
                            <m:t>21]</m:t>
                          </m:r>
                        </m:sub>
                      </m:sSub>
                      <m:r>
                        <a:rPr lang="en-US" sz="1400" b="0" i="1" smtClean="0">
                          <a:latin typeface="Cambria Math" panose="02040503050406030204" pitchFamily="18" charset="0"/>
                        </a:rPr>
                        <m:t>=</m:t>
                      </m:r>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m:t>
                                  </m:r>
                                </m:den>
                              </m:f>
                            </m:e>
                          </m:d>
                        </m:e>
                        <m:sup>
                          <m:r>
                            <a:rPr lang="en-US" i="1">
                              <a:latin typeface="Cambria Math" panose="02040503050406030204" pitchFamily="18" charset="0"/>
                            </a:rPr>
                            <m:t>4</m:t>
                          </m:r>
                        </m:sup>
                      </m:sSup>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𝑇𝑥</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𝑇𝑥</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𝑅𝑥</m:t>
                              </m:r>
                            </m:sub>
                          </m:sSub>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m:rPr>
                                  <m:sty m:val="p"/>
                                </m:rPr>
                                <a:rPr lang="el-GR" sz="1400" b="0" i="1" smtClean="0">
                                  <a:latin typeface="Cambria Math" panose="02040503050406030204" pitchFamily="18" charset="0"/>
                                  <a:ea typeface="Cambria Math" panose="02040503050406030204" pitchFamily="18" charset="0"/>
                                </a:rPr>
                                <m:t>Γ</m:t>
                              </m:r>
                            </m:e>
                            <m:sup>
                              <m:r>
                                <a:rPr lang="en-US" sz="1400" b="0" i="1" smtClean="0">
                                  <a:latin typeface="Cambria Math" panose="02040503050406030204" pitchFamily="18" charset="0"/>
                                </a:rPr>
                                <m:t>2</m:t>
                              </m:r>
                            </m:sup>
                          </m:sSup>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i="1">
                                      <a:latin typeface="Cambria Math" panose="02040503050406030204" pitchFamily="18" charset="0"/>
                                    </a:rPr>
                                    <m:t>𝑇𝑥</m:t>
                                  </m:r>
                                  <m:r>
                                    <a:rPr lang="en-US" sz="1400" i="1">
                                      <a:latin typeface="Cambria Math" panose="02040503050406030204" pitchFamily="18" charset="0"/>
                                    </a:rPr>
                                    <m:t>,</m:t>
                                  </m:r>
                                  <m:r>
                                    <a:rPr lang="en-US" i="1">
                                      <a:latin typeface="Cambria Math" panose="02040503050406030204" pitchFamily="18" charset="0"/>
                                    </a:rPr>
                                    <m:t>𝐼𝑅𝑆</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i="1">
                                      <a:latin typeface="Cambria Math" panose="02040503050406030204" pitchFamily="18" charset="0"/>
                                    </a:rPr>
                                    <m:t>𝐼𝑅𝑆</m:t>
                                  </m:r>
                                  <m:r>
                                    <a:rPr lang="en-US" sz="1400" i="1">
                                      <a:latin typeface="Cambria Math" panose="02040503050406030204" pitchFamily="18" charset="0"/>
                                    </a:rPr>
                                    <m:t>,</m:t>
                                  </m:r>
                                  <m:r>
                                    <a:rPr lang="en-US" sz="1400" i="1">
                                      <a:latin typeface="Cambria Math" panose="02040503050406030204" pitchFamily="18" charset="0"/>
                                    </a:rPr>
                                    <m:t>𝑅𝑥</m:t>
                                  </m:r>
                                </m:sub>
                              </m:sSub>
                              <m:r>
                                <a:rPr lang="en-US" sz="1400" b="0" i="1" smtClean="0">
                                  <a:latin typeface="Cambria Math" panose="02040503050406030204" pitchFamily="18" charset="0"/>
                                  <a:ea typeface="Cambria Math" panose="02040503050406030204" pitchFamily="18" charset="0"/>
                                </a:rPr>
                                <m:t>)</m:t>
                              </m:r>
                            </m:e>
                            <m:sup>
                              <m:r>
                                <a:rPr lang="en-US" sz="1400" b="0" i="1" smtClean="0">
                                  <a:latin typeface="Cambria Math" panose="02040503050406030204" pitchFamily="18" charset="0"/>
                                </a:rPr>
                                <m:t>2</m:t>
                              </m:r>
                            </m:sup>
                          </m:sSup>
                        </m:den>
                      </m:f>
                      <m:sSup>
                        <m:sSupPr>
                          <m:ctrlPr>
                            <a:rPr lang="en-US" sz="1400" b="0" i="1" smtClean="0">
                              <a:latin typeface="Cambria Math" panose="02040503050406030204" pitchFamily="18" charset="0"/>
                            </a:rPr>
                          </m:ctrlPr>
                        </m:sSupPr>
                        <m:e>
                          <m:d>
                            <m:dPr>
                              <m:begChr m:val="|"/>
                              <m:endChr m:val="|"/>
                              <m:ctrlPr>
                                <a:rPr lang="en-US" sz="1400" i="1">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𝑛</m:t>
                                  </m:r>
                                  <m:r>
                                    <a:rPr lang="en-US" sz="1400" i="1">
                                      <a:latin typeface="Cambria Math" panose="02040503050406030204" pitchFamily="18" charset="0"/>
                                    </a:rPr>
                                    <m:t>=1</m:t>
                                  </m:r>
                                </m:sub>
                                <m:sup>
                                  <m:r>
                                    <a:rPr lang="en-US" sz="1400" i="1">
                                      <a:latin typeface="Cambria Math" panose="02040503050406030204" pitchFamily="18" charset="0"/>
                                    </a:rPr>
                                    <m:t>𝑀𝑁</m:t>
                                  </m:r>
                                </m:sup>
                                <m:e>
                                  <m:rad>
                                    <m:radPr>
                                      <m:degHide m:val="on"/>
                                      <m:ctrlPr>
                                        <a:rPr lang="en-US" sz="1400" i="1">
                                          <a:latin typeface="Cambria Math" panose="02040503050406030204" pitchFamily="18" charset="0"/>
                                        </a:rPr>
                                      </m:ctrlPr>
                                    </m:radPr>
                                    <m:deg/>
                                    <m:e>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i="1">
                                              <a:latin typeface="Cambria Math" panose="02040503050406030204" pitchFamily="18" charset="0"/>
                                            </a:rPr>
                                            <m:t>𝐼𝑅𝑆</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ea typeface="Cambria Math" panose="02040503050406030204" pitchFamily="18" charset="0"/>
                                                </a:rPr>
                                                <m:t>𝑇</m:t>
                                              </m:r>
                                              <m:r>
                                                <a:rPr lang="en-US" sz="1400" i="1">
                                                  <a:latin typeface="Cambria Math" panose="02040503050406030204" pitchFamily="18" charset="0"/>
                                                </a:rPr>
                                                <m:t>𝑥</m:t>
                                              </m:r>
                                            </m:sub>
                                          </m:sSub>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i="1">
                                              <a:latin typeface="Cambria Math" panose="02040503050406030204" pitchFamily="18" charset="0"/>
                                            </a:rPr>
                                            <m:t>𝐼𝑅𝑆</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𝜃</m:t>
                                              </m:r>
                                            </m:e>
                                            <m:sub>
                                              <m:r>
                                                <a:rPr lang="en-US" sz="1400" b="0" i="1" smtClean="0">
                                                  <a:latin typeface="Cambria Math" panose="02040503050406030204" pitchFamily="18" charset="0"/>
                                                  <a:ea typeface="Cambria Math" panose="02040503050406030204" pitchFamily="18" charset="0"/>
                                                </a:rPr>
                                                <m:t>𝑅</m:t>
                                              </m:r>
                                              <m:r>
                                                <a:rPr lang="en-US" sz="1400" i="1">
                                                  <a:latin typeface="Cambria Math" panose="02040503050406030204" pitchFamily="18" charset="0"/>
                                                </a:rPr>
                                                <m:t>𝑥</m:t>
                                              </m:r>
                                            </m:sub>
                                          </m:sSub>
                                        </m:e>
                                      </m:d>
                                    </m:e>
                                  </m:ra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r>
                                        <a:rPr lang="en-US" sz="1400" i="1">
                                          <a:latin typeface="Cambria Math" panose="02040503050406030204" pitchFamily="18" charset="0"/>
                                        </a:rPr>
                                        <m:t>−</m:t>
                                      </m:r>
                                      <m:r>
                                        <a:rPr lang="en-US" sz="1400" i="1">
                                          <a:latin typeface="Cambria Math" panose="02040503050406030204" pitchFamily="18" charset="0"/>
                                        </a:rPr>
                                        <m:t>𝑗</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𝐼𝑅𝑆𝑛</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𝑇𝑥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𝐼𝑅𝑆</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rPr>
                                                        <m:t>𝐼𝑅𝑆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𝑅𝑥</m:t>
                                                      </m:r>
                                                    </m:sub>
                                                  </m:sSub>
                                                </m:e>
                                              </m:d>
                                            </m:num>
                                            <m:den>
                                              <m:r>
                                                <a:rPr lang="en-US" i="1">
                                                  <a:latin typeface="Cambria Math" panose="02040503050406030204" pitchFamily="18" charset="0"/>
                                                  <a:ea typeface="Cambria Math" panose="02040503050406030204" pitchFamily="18" charset="0"/>
                                                </a:rPr>
                                                <m:t>𝜆</m:t>
                                              </m:r>
                                            </m:den>
                                          </m:f>
                                        </m:e>
                                      </m:d>
                                    </m:sup>
                                  </m:sSup>
                                </m:e>
                              </m:nary>
                            </m:e>
                          </m:d>
                        </m:e>
                        <m:sup>
                          <m:r>
                            <a:rPr lang="en-US" sz="1400" b="0" i="1" smtClean="0">
                              <a:latin typeface="Cambria Math" panose="02040503050406030204" pitchFamily="18" charset="0"/>
                            </a:rPr>
                            <m:t>2</m:t>
                          </m:r>
                        </m:sup>
                      </m:sSup>
                    </m:oMath>
                  </m:oMathPara>
                </a14:m>
                <a:endParaRPr lang="en-US" dirty="0"/>
              </a:p>
              <a:p>
                <a:pPr>
                  <a:buClr>
                    <a:srgbClr val="92D050"/>
                  </a:buClr>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=−174+10⋅</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10</m:t>
                              </m:r>
                            </m:sub>
                          </m:sSub>
                        </m:fName>
                        <m:e>
                          <m:r>
                            <a:rPr lang="en-US" sz="1400" b="0" i="1" smtClean="0">
                              <a:latin typeface="Cambria Math" panose="02040503050406030204" pitchFamily="18" charset="0"/>
                            </a:rPr>
                            <m:t>𝑊</m:t>
                          </m:r>
                        </m:e>
                      </m:func>
                      <m:r>
                        <a:rPr lang="en-US" sz="1400" b="0" i="1" smtClean="0">
                          <a:latin typeface="Cambria Math" panose="02040503050406030204" pitchFamily="18" charset="0"/>
                        </a:rPr>
                        <m:t>+</m:t>
                      </m:r>
                      <m:r>
                        <a:rPr lang="en-US" sz="1400" b="0" i="1" smtClean="0">
                          <a:latin typeface="Cambria Math" panose="02040503050406030204" pitchFamily="18" charset="0"/>
                        </a:rPr>
                        <m:t>𝐹</m:t>
                      </m:r>
                    </m:oMath>
                  </m:oMathPara>
                </a14:m>
                <a:endParaRPr lang="en-US" sz="1400" b="0" dirty="0"/>
              </a:p>
              <a:p>
                <a:pPr>
                  <a:buClr>
                    <a:srgbClr val="92D050"/>
                  </a:buClr>
                </a:pPr>
                <a:endParaRPr lang="en-US" sz="1400" b="0" dirty="0"/>
              </a:p>
              <a:p>
                <a:pPr>
                  <a:buClr>
                    <a:srgbClr val="92D050"/>
                  </a:buClr>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𝑆𝑁𝑅</m:t>
                          </m:r>
                        </m:e>
                        <m:sub>
                          <m:r>
                            <a:rPr lang="en-US" sz="1400" b="0" i="1" smtClean="0">
                              <a:latin typeface="Cambria Math" panose="02040503050406030204" pitchFamily="18" charset="0"/>
                            </a:rPr>
                            <m:t>[</m:t>
                          </m:r>
                          <m:r>
                            <a:rPr lang="en-US" sz="1400" b="0" i="1" smtClean="0">
                              <a:latin typeface="Cambria Math" panose="02040503050406030204" pitchFamily="18" charset="0"/>
                            </a:rPr>
                            <m:t>𝑁𝑡𝑜𝑛</m:t>
                          </m:r>
                          <m:r>
                            <a:rPr lang="en-US" sz="1400" b="0" i="1" smtClean="0">
                              <a:latin typeface="Cambria Math" panose="02040503050406030204" pitchFamily="18" charset="0"/>
                            </a:rPr>
                            <m:t>21]</m:t>
                          </m:r>
                        </m:sub>
                      </m:sSub>
                      <m:r>
                        <a:rPr lang="en-US" sz="1400" b="0" i="1" smtClean="0">
                          <a:latin typeface="Cambria Math" panose="02040503050406030204" pitchFamily="18" charset="0"/>
                          <a:ea typeface="Cambria Math" panose="02040503050406030204" pitchFamily="18" charset="0"/>
                        </a:rPr>
                        <m:t>≈</m:t>
                      </m:r>
                      <m:f>
                        <m:fPr>
                          <m:ctrlPr>
                            <a:rPr lang="en-US" sz="1400" i="1" smtClean="0">
                              <a:latin typeface="Cambria Math" panose="02040503050406030204" pitchFamily="18" charset="0"/>
                              <a:ea typeface="Cambria Math" panose="02040503050406030204" pitchFamily="18" charset="0"/>
                            </a:rPr>
                          </m:ctrlPr>
                        </m:fPr>
                        <m:num>
                          <m:sSub>
                            <m:sSubPr>
                              <m:ctrlPr>
                                <a:rPr lang="en-US" sz="1400" i="1">
                                  <a:latin typeface="Cambria Math" panose="02040503050406030204" pitchFamily="18" charset="0"/>
                                </a:rPr>
                              </m:ctrlPr>
                            </m:sSubPr>
                            <m:e>
                              <m:r>
                                <a:rPr lang="en-US" sz="1400" b="0" i="1">
                                  <a:latin typeface="Cambria Math" panose="02040503050406030204" pitchFamily="18" charset="0"/>
                                </a:rPr>
                                <m:t>𝑃</m:t>
                              </m:r>
                            </m:e>
                            <m:sub>
                              <m:r>
                                <a:rPr lang="en-US" sz="1400" b="0" i="1">
                                  <a:latin typeface="Cambria Math" panose="02040503050406030204" pitchFamily="18" charset="0"/>
                                </a:rPr>
                                <m:t>𝑇𝑥</m:t>
                              </m:r>
                            </m:sub>
                          </m:sSub>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𝑡𝑎𝑛</m:t>
                              </m:r>
                            </m:e>
                            <m:sup>
                              <m:r>
                                <a:rPr lang="en-US" sz="1400" b="0" i="1" smtClean="0">
                                  <a:latin typeface="Cambria Math" panose="02040503050406030204" pitchFamily="18" charset="0"/>
                                </a:rPr>
                                <m:t>4</m:t>
                              </m:r>
                            </m:sup>
                          </m:sSup>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𝜙</m:t>
                                      </m:r>
                                    </m:e>
                                    <m:sub>
                                      <m:r>
                                        <a:rPr lang="en-US" sz="1400" b="0" i="1" smtClean="0">
                                          <a:latin typeface="Cambria Math" panose="02040503050406030204" pitchFamily="18" charset="0"/>
                                        </a:rPr>
                                        <m:t>𝑇𝑥</m:t>
                                      </m:r>
                                    </m:sub>
                                  </m:sSub>
                                </m:num>
                                <m:den>
                                  <m:r>
                                    <a:rPr lang="en-US" sz="1400" b="0" i="1" smtClean="0">
                                      <a:latin typeface="Cambria Math" panose="02040503050406030204" pitchFamily="18" charset="0"/>
                                    </a:rPr>
                                    <m:t>2</m:t>
                                  </m:r>
                                </m:den>
                              </m:f>
                            </m:e>
                          </m:d>
                          <m:r>
                            <a:rPr lang="en-US" sz="1400" b="0" i="1" smtClean="0">
                              <a:latin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l-GR" sz="1400" b="0" i="1">
                                  <a:latin typeface="Cambria Math" panose="02040503050406030204" pitchFamily="18" charset="0"/>
                                  <a:ea typeface="Cambria Math" panose="02040503050406030204" pitchFamily="18" charset="0"/>
                                </a:rPr>
                                <m:t>𝛤</m:t>
                              </m:r>
                            </m:e>
                            <m:sup>
                              <m:r>
                                <a:rPr lang="en-US" sz="1400" b="0" i="1">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𝐺</m:t>
                              </m:r>
                            </m:e>
                            <m:sub>
                              <m:r>
                                <a:rPr lang="en-US" sz="1400" b="0" i="1">
                                  <a:latin typeface="Cambria Math" panose="02040503050406030204" pitchFamily="18" charset="0"/>
                                  <a:ea typeface="Cambria Math" panose="02040503050406030204" pitchFamily="18" charset="0"/>
                                </a:rPr>
                                <m:t>𝑇𝑥</m:t>
                              </m:r>
                            </m:sub>
                          </m:sSub>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𝐺</m:t>
                              </m:r>
                            </m:e>
                            <m:sub>
                              <m:r>
                                <a:rPr lang="en-US" sz="1400" b="0" i="1">
                                  <a:latin typeface="Cambria Math" panose="02040503050406030204" pitchFamily="18" charset="0"/>
                                  <a:ea typeface="Cambria Math" panose="02040503050406030204" pitchFamily="18" charset="0"/>
                                </a:rPr>
                                <m:t>𝑅𝑥</m:t>
                              </m:r>
                            </m:sub>
                          </m:sSub>
                          <m:r>
                            <a:rPr lang="en-US" sz="1400" b="0" i="1" smtClean="0">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𝑐𝑜𝑠</m:t>
                          </m:r>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𝑇</m:t>
                                  </m:r>
                                  <m:r>
                                    <a:rPr lang="en-US" sz="1400" b="0" i="1">
                                      <a:latin typeface="Cambria Math" panose="02040503050406030204" pitchFamily="18" charset="0"/>
                                    </a:rPr>
                                    <m:t>𝑥</m:t>
                                  </m:r>
                                </m:sub>
                              </m:sSub>
                            </m:e>
                          </m:d>
                          <m:r>
                            <a:rPr lang="en-US" sz="1400" b="0" i="1" smtClean="0">
                              <a:latin typeface="Cambria Math" panose="02040503050406030204" pitchFamily="18" charset="0"/>
                            </a:rPr>
                            <m:t>⋅</m:t>
                          </m:r>
                          <m:r>
                            <m:rPr>
                              <m:sty m:val="p"/>
                            </m:rPr>
                            <a:rPr lang="en-US" sz="1400" b="0" i="0">
                              <a:latin typeface="Cambria Math" panose="02040503050406030204" pitchFamily="18" charset="0"/>
                              <a:ea typeface="Cambria Math" panose="02040503050406030204" pitchFamily="18" charset="0"/>
                            </a:rPr>
                            <m:t>cos</m:t>
                          </m:r>
                          <m:r>
                            <a:rPr lang="en-US" sz="1400" b="0" i="0">
                              <a:latin typeface="Cambria Math" panose="02040503050406030204" pitchFamily="18" charset="0"/>
                              <a:ea typeface="Cambria Math" panose="02040503050406030204" pitchFamily="18" charset="0"/>
                            </a:rPr>
                            <m:t>⁡</m:t>
                          </m:r>
                          <m:r>
                            <a:rPr lang="en-US" sz="1400" b="0" i="1">
                              <a:latin typeface="Cambria Math" panose="02040503050406030204" pitchFamily="18" charset="0"/>
                            </a:rPr>
                            <m:t>(</m:t>
                          </m:r>
                          <m:sSub>
                            <m:sSubPr>
                              <m:ctrlPr>
                                <a:rPr lang="en-US" sz="1400"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𝑅</m:t>
                              </m:r>
                              <m:r>
                                <a:rPr lang="en-US" sz="1400" b="0" i="1">
                                  <a:latin typeface="Cambria Math" panose="02040503050406030204" pitchFamily="18" charset="0"/>
                                </a:rPr>
                                <m:t>𝑥</m:t>
                              </m:r>
                            </m:sub>
                          </m:sSub>
                          <m:r>
                            <a:rPr lang="en-US" sz="1400" b="0" i="1">
                              <a:latin typeface="Cambria Math" panose="02040503050406030204" pitchFamily="18" charset="0"/>
                            </a:rPr>
                            <m:t>)</m:t>
                          </m:r>
                        </m:num>
                        <m:den>
                          <m:r>
                            <a:rPr lang="en-US" sz="1400" b="0" i="1" smtClean="0">
                              <a:latin typeface="Cambria Math" panose="02040503050406030204" pitchFamily="18" charset="0"/>
                              <a:ea typeface="Cambria Math" panose="02040503050406030204" pitchFamily="18" charset="0"/>
                            </a:rPr>
                            <m:t>16⋅</m:t>
                          </m:r>
                          <m:sSub>
                            <m:sSubPr>
                              <m:ctrlPr>
                                <a:rPr lang="en-US" sz="1400" i="1">
                                  <a:latin typeface="Cambria Math" panose="02040503050406030204" pitchFamily="18" charset="0"/>
                                </a:rPr>
                              </m:ctrlPr>
                            </m:sSubPr>
                            <m:e>
                              <m:r>
                                <a:rPr lang="en-US" sz="1400" b="0" i="1">
                                  <a:latin typeface="Cambria Math" panose="02040503050406030204" pitchFamily="18" charset="0"/>
                                </a:rPr>
                                <m:t>𝑁</m:t>
                              </m:r>
                            </m:e>
                            <m:sub>
                              <m:r>
                                <a:rPr lang="en-US" sz="1400" b="0" i="1">
                                  <a:latin typeface="Cambria Math" panose="02040503050406030204" pitchFamily="18" charset="0"/>
                                </a:rPr>
                                <m:t>0</m:t>
                              </m:r>
                            </m:sub>
                          </m:sSub>
                        </m:den>
                      </m:f>
                      <m:r>
                        <a:rPr lang="en-US" sz="1400" b="0" i="1" smtClean="0">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d>
                            <m:dPr>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sSub>
                                    <m:sSubPr>
                                      <m:ctrlPr>
                                        <a:rPr lang="en-US" sz="1400"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r</m:t>
                                      </m:r>
                                    </m:e>
                                    <m:sub>
                                      <m:r>
                                        <m:rPr>
                                          <m:sty m:val="p"/>
                                        </m:rPr>
                                        <a:rPr lang="en-US" sz="1400">
                                          <a:latin typeface="Cambria Math" panose="02040503050406030204" pitchFamily="18" charset="0"/>
                                          <a:ea typeface="Cambria Math" panose="02040503050406030204" pitchFamily="18" charset="0"/>
                                        </a:rPr>
                                        <m:t>Tx</m:t>
                                      </m:r>
                                      <m:r>
                                        <a:rPr lang="en-US" sz="1400">
                                          <a:latin typeface="Cambria Math" panose="02040503050406030204" pitchFamily="18" charset="0"/>
                                          <a:ea typeface="Cambria Math" panose="02040503050406030204" pitchFamily="18" charset="0"/>
                                        </a:rPr>
                                        <m:t>,</m:t>
                                      </m:r>
                                      <m:r>
                                        <a:rPr lang="en-US" i="1">
                                          <a:latin typeface="Cambria Math" panose="02040503050406030204" pitchFamily="18" charset="0"/>
                                        </a:rPr>
                                        <m:t>𝐼𝑅𝑆</m:t>
                                      </m:r>
                                    </m:sub>
                                  </m:sSub>
                                </m:num>
                                <m:den>
                                  <m:sSub>
                                    <m:sSubPr>
                                      <m:ctrlPr>
                                        <a:rPr lang="en-US" sz="1400"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r</m:t>
                                      </m:r>
                                    </m:e>
                                    <m:sub>
                                      <m:r>
                                        <a:rPr lang="en-US" i="1">
                                          <a:latin typeface="Cambria Math" panose="02040503050406030204" pitchFamily="18" charset="0"/>
                                        </a:rPr>
                                        <m:t>𝐼𝑅𝑆</m:t>
                                      </m:r>
                                      <m:r>
                                        <a:rPr lang="en-US" sz="1400">
                                          <a:latin typeface="Cambria Math" panose="02040503050406030204" pitchFamily="18" charset="0"/>
                                          <a:ea typeface="Cambria Math" panose="02040503050406030204" pitchFamily="18" charset="0"/>
                                        </a:rPr>
                                        <m:t>,</m:t>
                                      </m:r>
                                      <m:r>
                                        <m:rPr>
                                          <m:sty m:val="p"/>
                                        </m:rPr>
                                        <a:rPr lang="en-US" sz="1400">
                                          <a:latin typeface="Cambria Math" panose="02040503050406030204" pitchFamily="18" charset="0"/>
                                          <a:ea typeface="Cambria Math" panose="02040503050406030204" pitchFamily="18" charset="0"/>
                                        </a:rPr>
                                        <m:t>Rx</m:t>
                                      </m:r>
                                    </m:sub>
                                  </m:sSub>
                                </m:den>
                              </m:f>
                            </m:e>
                          </m:d>
                        </m:e>
                        <m:sup>
                          <m:r>
                            <a:rPr lang="en-US" sz="1400">
                              <a:latin typeface="Cambria Math" panose="02040503050406030204" pitchFamily="18" charset="0"/>
                              <a:ea typeface="Cambria Math" panose="02040503050406030204" pitchFamily="18" charset="0"/>
                            </a:rPr>
                            <m:t>2</m:t>
                          </m:r>
                        </m:sup>
                      </m:sSup>
                    </m:oMath>
                  </m:oMathPara>
                </a14:m>
                <a:endParaRPr lang="en-US" sz="1400" dirty="0"/>
              </a:p>
              <a:p>
                <a:pPr>
                  <a:buClr>
                    <a:srgbClr val="92D050"/>
                  </a:buClr>
                </a:pPr>
                <a:endParaRPr lang="en-US" sz="1400" dirty="0"/>
              </a:p>
            </p:txBody>
          </p:sp>
        </mc:Choice>
        <mc:Fallback xmlns="">
          <p:sp>
            <p:nvSpPr>
              <p:cNvPr id="8" name="TextBox 7">
                <a:extLst>
                  <a:ext uri="{FF2B5EF4-FFF2-40B4-BE49-F238E27FC236}">
                    <a16:creationId xmlns:a16="http://schemas.microsoft.com/office/drawing/2014/main" id="{BD22E898-2C43-4D2B-8E28-3D559D6F34D3}"/>
                  </a:ext>
                </a:extLst>
              </p:cNvPr>
              <p:cNvSpPr txBox="1">
                <a:spLocks noRot="1" noChangeAspect="1" noMove="1" noResize="1" noEditPoints="1" noAdjustHandles="1" noChangeArrowheads="1" noChangeShapeType="1" noTextEdit="1"/>
              </p:cNvSpPr>
              <p:nvPr/>
            </p:nvSpPr>
            <p:spPr>
              <a:xfrm>
                <a:off x="4174797" y="1173805"/>
                <a:ext cx="7892143" cy="2105256"/>
              </a:xfrm>
              <a:prstGeom prst="rect">
                <a:avLst/>
              </a:prstGeom>
              <a:blipFill>
                <a:blip r:embed="rId4"/>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967BC28-4779-446F-9284-1D9918E3C107}"/>
              </a:ext>
            </a:extLst>
          </p:cNvPr>
          <p:cNvSpPr txBox="1"/>
          <p:nvPr/>
        </p:nvSpPr>
        <p:spPr>
          <a:xfrm>
            <a:off x="278331" y="5470777"/>
            <a:ext cx="5211683" cy="307777"/>
          </a:xfrm>
          <a:prstGeom prst="rect">
            <a:avLst/>
          </a:prstGeom>
          <a:noFill/>
        </p:spPr>
        <p:txBody>
          <a:bodyPr wrap="none" rtlCol="0">
            <a:spAutoFit/>
          </a:bodyPr>
          <a:lstStyle/>
          <a:p>
            <a:r>
              <a:rPr lang="en-US" dirty="0">
                <a:solidFill>
                  <a:schemeClr val="tx1"/>
                </a:solidFill>
              </a:rPr>
              <a:t>Fig. 7: Simulation Setup with NLOS condition and 2D angles [8].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B708B89-7302-405C-B767-D9558C3B9BEE}"/>
                  </a:ext>
                </a:extLst>
              </p:cNvPr>
              <p:cNvSpPr txBox="1"/>
              <p:nvPr/>
            </p:nvSpPr>
            <p:spPr>
              <a:xfrm>
                <a:off x="306456" y="3099846"/>
                <a:ext cx="4268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ea typeface="Cambria Math" panose="02040503050406030204" pitchFamily="18" charset="0"/>
                            </a:rPr>
                            <m:t>𝐼𝑅𝑆</m:t>
                          </m:r>
                        </m:sub>
                      </m:sSub>
                    </m:oMath>
                  </m:oMathPara>
                </a14:m>
                <a:endParaRPr lang="en-US" dirty="0"/>
              </a:p>
            </p:txBody>
          </p:sp>
        </mc:Choice>
        <mc:Fallback xmlns="">
          <p:sp>
            <p:nvSpPr>
              <p:cNvPr id="9" name="TextBox 8">
                <a:extLst>
                  <a:ext uri="{FF2B5EF4-FFF2-40B4-BE49-F238E27FC236}">
                    <a16:creationId xmlns:a16="http://schemas.microsoft.com/office/drawing/2014/main" id="{6B708B89-7302-405C-B767-D9558C3B9BEE}"/>
                  </a:ext>
                </a:extLst>
              </p:cNvPr>
              <p:cNvSpPr txBox="1">
                <a:spLocks noRot="1" noChangeAspect="1" noMove="1" noResize="1" noEditPoints="1" noAdjustHandles="1" noChangeArrowheads="1" noChangeShapeType="1" noTextEdit="1"/>
              </p:cNvSpPr>
              <p:nvPr/>
            </p:nvSpPr>
            <p:spPr>
              <a:xfrm>
                <a:off x="306456" y="3099846"/>
                <a:ext cx="426882" cy="307777"/>
              </a:xfrm>
              <a:prstGeom prst="rect">
                <a:avLst/>
              </a:prstGeom>
              <a:blipFill>
                <a:blip r:embed="rId5"/>
                <a:stretch>
                  <a:fillRect r="-4286"/>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096CF52-4A42-4E2B-A6D1-3BE2E1F89940}"/>
              </a:ext>
            </a:extLst>
          </p:cNvPr>
          <p:cNvCxnSpPr/>
          <p:nvPr/>
        </p:nvCxnSpPr>
        <p:spPr bwMode="auto">
          <a:xfrm>
            <a:off x="786280" y="1972473"/>
            <a:ext cx="0" cy="2843211"/>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6EAB941-F40C-467D-BFB3-C694BB183E49}"/>
                  </a:ext>
                </a:extLst>
              </p:cNvPr>
              <p:cNvSpPr txBox="1"/>
              <p:nvPr/>
            </p:nvSpPr>
            <p:spPr>
              <a:xfrm>
                <a:off x="2423381" y="2815442"/>
                <a:ext cx="378976"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𝑅𝑥</m:t>
                          </m:r>
                        </m:sub>
                      </m:sSub>
                    </m:oMath>
                  </m:oMathPara>
                </a14:m>
                <a:endParaRPr lang="en-US" dirty="0">
                  <a:solidFill>
                    <a:schemeClr val="tx1"/>
                  </a:solidFill>
                </a:endParaRPr>
              </a:p>
            </p:txBody>
          </p:sp>
        </mc:Choice>
        <mc:Fallback xmlns="">
          <p:sp>
            <p:nvSpPr>
              <p:cNvPr id="11" name="TextBox 10">
                <a:extLst>
                  <a:ext uri="{FF2B5EF4-FFF2-40B4-BE49-F238E27FC236}">
                    <a16:creationId xmlns:a16="http://schemas.microsoft.com/office/drawing/2014/main" id="{D6EAB941-F40C-467D-BFB3-C694BB183E49}"/>
                  </a:ext>
                </a:extLst>
              </p:cNvPr>
              <p:cNvSpPr txBox="1">
                <a:spLocks noRot="1" noChangeAspect="1" noMove="1" noResize="1" noEditPoints="1" noAdjustHandles="1" noChangeArrowheads="1" noChangeShapeType="1" noTextEdit="1"/>
              </p:cNvSpPr>
              <p:nvPr/>
            </p:nvSpPr>
            <p:spPr>
              <a:xfrm>
                <a:off x="2423381" y="2815442"/>
                <a:ext cx="378976"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296FB33-8E37-467F-9B66-B1DCB2CF40D7}"/>
                  </a:ext>
                </a:extLst>
              </p:cNvPr>
              <p:cNvSpPr txBox="1"/>
              <p:nvPr/>
            </p:nvSpPr>
            <p:spPr>
              <a:xfrm>
                <a:off x="1838791" y="2808282"/>
                <a:ext cx="378976"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𝑇𝑥</m:t>
                          </m:r>
                        </m:sub>
                      </m:sSub>
                    </m:oMath>
                  </m:oMathPara>
                </a14:m>
                <a:endParaRPr lang="en-US" dirty="0">
                  <a:solidFill>
                    <a:schemeClr val="tx1"/>
                  </a:solidFill>
                </a:endParaRPr>
              </a:p>
            </p:txBody>
          </p:sp>
        </mc:Choice>
        <mc:Fallback xmlns="">
          <p:sp>
            <p:nvSpPr>
              <p:cNvPr id="12" name="TextBox 11">
                <a:extLst>
                  <a:ext uri="{FF2B5EF4-FFF2-40B4-BE49-F238E27FC236}">
                    <a16:creationId xmlns:a16="http://schemas.microsoft.com/office/drawing/2014/main" id="{F296FB33-8E37-467F-9B66-B1DCB2CF40D7}"/>
                  </a:ext>
                </a:extLst>
              </p:cNvPr>
              <p:cNvSpPr txBox="1">
                <a:spLocks noRot="1" noChangeAspect="1" noMove="1" noResize="1" noEditPoints="1" noAdjustHandles="1" noChangeArrowheads="1" noChangeShapeType="1" noTextEdit="1"/>
              </p:cNvSpPr>
              <p:nvPr/>
            </p:nvSpPr>
            <p:spPr>
              <a:xfrm>
                <a:off x="1838791" y="2808282"/>
                <a:ext cx="378976" cy="307777"/>
              </a:xfrm>
              <a:prstGeom prst="rect">
                <a:avLst/>
              </a:prstGeom>
              <a:blipFill>
                <a:blip r:embed="rId7"/>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DDA8C5A0-5E28-43DD-BB1E-C673C8493DA2}"/>
              </a:ext>
            </a:extLst>
          </p:cNvPr>
          <p:cNvCxnSpPr/>
          <p:nvPr/>
        </p:nvCxnSpPr>
        <p:spPr bwMode="auto">
          <a:xfrm>
            <a:off x="786280" y="4815685"/>
            <a:ext cx="36576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2C350BD1-F34F-47A3-BBA9-866A6448088C}"/>
              </a:ext>
            </a:extLst>
          </p:cNvPr>
          <p:cNvCxnSpPr/>
          <p:nvPr/>
        </p:nvCxnSpPr>
        <p:spPr bwMode="auto">
          <a:xfrm>
            <a:off x="743417" y="1972473"/>
            <a:ext cx="2457450" cy="0"/>
          </a:xfrm>
          <a:prstGeom prst="line">
            <a:avLst/>
          </a:prstGeom>
          <a:noFill/>
          <a:ln w="1270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49BA174E-491C-4E43-850F-9E5EFD2A0C60}"/>
              </a:ext>
            </a:extLst>
          </p:cNvPr>
          <p:cNvCxnSpPr>
            <a:cxnSpLocks/>
          </p:cNvCxnSpPr>
          <p:nvPr/>
        </p:nvCxnSpPr>
        <p:spPr bwMode="auto">
          <a:xfrm>
            <a:off x="2281705" y="1429548"/>
            <a:ext cx="0" cy="19573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Isosceles Triangle 16">
            <a:extLst>
              <a:ext uri="{FF2B5EF4-FFF2-40B4-BE49-F238E27FC236}">
                <a16:creationId xmlns:a16="http://schemas.microsoft.com/office/drawing/2014/main" id="{B417742F-88D3-42D2-B4B0-BB20421CE165}"/>
              </a:ext>
            </a:extLst>
          </p:cNvPr>
          <p:cNvSpPr/>
          <p:nvPr/>
        </p:nvSpPr>
        <p:spPr bwMode="auto">
          <a:xfrm rot="10800000">
            <a:off x="1064886" y="3772700"/>
            <a:ext cx="242887" cy="200017"/>
          </a:xfrm>
          <a:prstGeom prst="triangl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18" name="Straight Connector 17">
            <a:extLst>
              <a:ext uri="{FF2B5EF4-FFF2-40B4-BE49-F238E27FC236}">
                <a16:creationId xmlns:a16="http://schemas.microsoft.com/office/drawing/2014/main" id="{E70E9989-633E-4504-9169-56FC31889F6F}"/>
              </a:ext>
            </a:extLst>
          </p:cNvPr>
          <p:cNvCxnSpPr>
            <a:stCxn id="17" idx="0"/>
          </p:cNvCxnSpPr>
          <p:nvPr/>
        </p:nvCxnSpPr>
        <p:spPr bwMode="auto">
          <a:xfrm>
            <a:off x="1186329" y="3972717"/>
            <a:ext cx="1" cy="842967"/>
          </a:xfrm>
          <a:prstGeom prst="line">
            <a:avLst/>
          </a:prstGeom>
          <a:noFill/>
          <a:ln w="12700"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62075E3-D2C2-4BB3-B361-45DF73E81861}"/>
              </a:ext>
            </a:extLst>
          </p:cNvPr>
          <p:cNvCxnSpPr>
            <a:endCxn id="17" idx="3"/>
          </p:cNvCxnSpPr>
          <p:nvPr/>
        </p:nvCxnSpPr>
        <p:spPr bwMode="auto">
          <a:xfrm>
            <a:off x="1186329" y="1972473"/>
            <a:ext cx="0" cy="180022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Isosceles Triangle 19">
            <a:extLst>
              <a:ext uri="{FF2B5EF4-FFF2-40B4-BE49-F238E27FC236}">
                <a16:creationId xmlns:a16="http://schemas.microsoft.com/office/drawing/2014/main" id="{77E059D4-151A-466E-A5A6-01C6B59F620C}"/>
              </a:ext>
            </a:extLst>
          </p:cNvPr>
          <p:cNvSpPr/>
          <p:nvPr/>
        </p:nvSpPr>
        <p:spPr bwMode="auto">
          <a:xfrm rot="10800000">
            <a:off x="3931910" y="4094177"/>
            <a:ext cx="242887" cy="200017"/>
          </a:xfrm>
          <a:prstGeom prst="triangl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21" name="Straight Connector 20">
            <a:extLst>
              <a:ext uri="{FF2B5EF4-FFF2-40B4-BE49-F238E27FC236}">
                <a16:creationId xmlns:a16="http://schemas.microsoft.com/office/drawing/2014/main" id="{FCAF691B-CA22-4550-8CF1-30AF62E8EB4C}"/>
              </a:ext>
            </a:extLst>
          </p:cNvPr>
          <p:cNvCxnSpPr>
            <a:cxnSpLocks/>
          </p:cNvCxnSpPr>
          <p:nvPr/>
        </p:nvCxnSpPr>
        <p:spPr bwMode="auto">
          <a:xfrm>
            <a:off x="4053354" y="4294192"/>
            <a:ext cx="0" cy="521492"/>
          </a:xfrm>
          <a:prstGeom prst="line">
            <a:avLst/>
          </a:prstGeom>
          <a:noFill/>
          <a:ln w="127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88D1ECB1-1A4D-4E35-9B5D-97DE8635F683}"/>
              </a:ext>
            </a:extLst>
          </p:cNvPr>
          <p:cNvCxnSpPr>
            <a:stCxn id="17" idx="1"/>
            <a:endCxn id="20" idx="5"/>
          </p:cNvCxnSpPr>
          <p:nvPr/>
        </p:nvCxnSpPr>
        <p:spPr bwMode="auto">
          <a:xfrm>
            <a:off x="1247051" y="3872708"/>
            <a:ext cx="2745581" cy="32147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083E78BF-2829-4EED-B414-3D1D2DBB5FC4}"/>
              </a:ext>
            </a:extLst>
          </p:cNvPr>
          <p:cNvCxnSpPr/>
          <p:nvPr/>
        </p:nvCxnSpPr>
        <p:spPr bwMode="auto">
          <a:xfrm>
            <a:off x="2929405" y="3972717"/>
            <a:ext cx="0" cy="842967"/>
          </a:xfrm>
          <a:prstGeom prst="line">
            <a:avLst/>
          </a:prstGeom>
          <a:ln>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9BDF2BBF-A091-4CEE-B16E-04A4F66EBABC}"/>
              </a:ext>
            </a:extLst>
          </p:cNvPr>
          <p:cNvCxnSpPr/>
          <p:nvPr/>
        </p:nvCxnSpPr>
        <p:spPr bwMode="auto">
          <a:xfrm>
            <a:off x="1307773" y="3972717"/>
            <a:ext cx="0" cy="842967"/>
          </a:xfrm>
          <a:prstGeom prst="straightConnector1">
            <a:avLst/>
          </a:prstGeom>
          <a:noFill/>
          <a:ln w="12700" cap="flat" cmpd="sng" algn="ctr">
            <a:solidFill>
              <a:schemeClr val="tx1"/>
            </a:solidFill>
            <a:prstDash val="solid"/>
            <a:round/>
            <a:headEnd type="triangle"/>
            <a:tailEnd type="triangle"/>
          </a:ln>
          <a:effectLst/>
        </p:spPr>
      </p:cxnSp>
      <p:cxnSp>
        <p:nvCxnSpPr>
          <p:cNvPr id="25" name="Straight Arrow Connector 24">
            <a:extLst>
              <a:ext uri="{FF2B5EF4-FFF2-40B4-BE49-F238E27FC236}">
                <a16:creationId xmlns:a16="http://schemas.microsoft.com/office/drawing/2014/main" id="{D587DB10-D153-4575-B9A2-FD85BEEAAEAB}"/>
              </a:ext>
            </a:extLst>
          </p:cNvPr>
          <p:cNvCxnSpPr/>
          <p:nvPr/>
        </p:nvCxnSpPr>
        <p:spPr bwMode="auto">
          <a:xfrm>
            <a:off x="4174797" y="4294192"/>
            <a:ext cx="0" cy="521492"/>
          </a:xfrm>
          <a:prstGeom prst="straightConnector1">
            <a:avLst/>
          </a:prstGeom>
          <a:noFill/>
          <a:ln w="12700" cap="flat" cmpd="sng" algn="ctr">
            <a:solidFill>
              <a:schemeClr val="tx1"/>
            </a:solidFill>
            <a:prstDash val="solid"/>
            <a:round/>
            <a:headEnd type="triangle"/>
            <a:tailEnd type="triangle"/>
          </a:ln>
          <a:effectLst/>
        </p:spPr>
      </p:cxnSp>
      <p:sp>
        <p:nvSpPr>
          <p:cNvPr id="26" name="Oval 25">
            <a:extLst>
              <a:ext uri="{FF2B5EF4-FFF2-40B4-BE49-F238E27FC236}">
                <a16:creationId xmlns:a16="http://schemas.microsoft.com/office/drawing/2014/main" id="{87A71BCE-FEB3-419A-959C-2689BB3E45FD}"/>
              </a:ext>
            </a:extLst>
          </p:cNvPr>
          <p:cNvSpPr/>
          <p:nvPr/>
        </p:nvSpPr>
        <p:spPr bwMode="auto">
          <a:xfrm>
            <a:off x="2072156" y="1772447"/>
            <a:ext cx="419097" cy="400049"/>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27" name="Straight Connector 26">
            <a:extLst>
              <a:ext uri="{FF2B5EF4-FFF2-40B4-BE49-F238E27FC236}">
                <a16:creationId xmlns:a16="http://schemas.microsoft.com/office/drawing/2014/main" id="{66C2D81D-718E-4462-A66C-CF9DC907176F}"/>
              </a:ext>
            </a:extLst>
          </p:cNvPr>
          <p:cNvCxnSpPr>
            <a:stCxn id="17" idx="3"/>
          </p:cNvCxnSpPr>
          <p:nvPr/>
        </p:nvCxnSpPr>
        <p:spPr bwMode="auto">
          <a:xfrm flipV="1">
            <a:off x="1186329" y="1972473"/>
            <a:ext cx="1095376" cy="180022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DBD21EF-C6DB-4743-8468-7ADBD5D5FBE0}"/>
              </a:ext>
            </a:extLst>
          </p:cNvPr>
          <p:cNvCxnSpPr>
            <a:endCxn id="20" idx="3"/>
          </p:cNvCxnSpPr>
          <p:nvPr/>
        </p:nvCxnSpPr>
        <p:spPr bwMode="auto">
          <a:xfrm>
            <a:off x="2298372" y="1972471"/>
            <a:ext cx="1754981" cy="212170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A57F3430-B5D4-420E-A309-89E9AE8A5CCD}"/>
              </a:ext>
            </a:extLst>
          </p:cNvPr>
          <p:cNvCxnSpPr>
            <a:cxnSpLocks/>
            <a:stCxn id="17" idx="3"/>
            <a:endCxn id="26" idx="2"/>
          </p:cNvCxnSpPr>
          <p:nvPr/>
        </p:nvCxnSpPr>
        <p:spPr bwMode="auto">
          <a:xfrm flipV="1">
            <a:off x="1186329" y="1972472"/>
            <a:ext cx="885827" cy="1800228"/>
          </a:xfrm>
          <a:prstGeom prst="line">
            <a:avLst/>
          </a:prstGeom>
          <a:noFill/>
          <a:ln w="12700"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52CBA38-82DD-4E89-B4C9-1F14F33C05F1}"/>
              </a:ext>
            </a:extLst>
          </p:cNvPr>
          <p:cNvCxnSpPr>
            <a:cxnSpLocks/>
            <a:stCxn id="17" idx="3"/>
            <a:endCxn id="26" idx="6"/>
          </p:cNvCxnSpPr>
          <p:nvPr/>
        </p:nvCxnSpPr>
        <p:spPr bwMode="auto">
          <a:xfrm flipV="1">
            <a:off x="1186329" y="1972472"/>
            <a:ext cx="1304924" cy="1800228"/>
          </a:xfrm>
          <a:prstGeom prst="line">
            <a:avLst/>
          </a:prstGeom>
          <a:noFill/>
          <a:ln w="12700"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F73F527-C462-4438-96EC-AEF978F8D984}"/>
              </a:ext>
            </a:extLst>
          </p:cNvPr>
          <p:cNvCxnSpPr>
            <a:cxnSpLocks/>
            <a:stCxn id="20" idx="3"/>
            <a:endCxn id="26" idx="2"/>
          </p:cNvCxnSpPr>
          <p:nvPr/>
        </p:nvCxnSpPr>
        <p:spPr bwMode="auto">
          <a:xfrm flipH="1" flipV="1">
            <a:off x="2072156" y="1972472"/>
            <a:ext cx="1981197" cy="2121705"/>
          </a:xfrm>
          <a:prstGeom prst="line">
            <a:avLst/>
          </a:prstGeom>
          <a:noFill/>
          <a:ln w="1270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E535824-3BF4-4112-93E2-CD64F9BA2742}"/>
              </a:ext>
            </a:extLst>
          </p:cNvPr>
          <p:cNvCxnSpPr>
            <a:cxnSpLocks/>
            <a:stCxn id="20" idx="3"/>
            <a:endCxn id="26" idx="6"/>
          </p:cNvCxnSpPr>
          <p:nvPr/>
        </p:nvCxnSpPr>
        <p:spPr bwMode="auto">
          <a:xfrm flipH="1" flipV="1">
            <a:off x="2491253" y="1972472"/>
            <a:ext cx="1562100" cy="2121705"/>
          </a:xfrm>
          <a:prstGeom prst="line">
            <a:avLst/>
          </a:prstGeom>
          <a:noFill/>
          <a:ln w="12700" cap="flat" cmpd="sng" algn="ctr">
            <a:solidFill>
              <a:schemeClr val="tx1"/>
            </a:solidFill>
            <a:prstDash val="solid"/>
            <a:round/>
            <a:headEnd type="none" w="med" len="med"/>
            <a:tailEnd type="none" w="med" len="med"/>
          </a:ln>
          <a:effectLst/>
        </p:spPr>
      </p:cxnSp>
      <p:cxnSp>
        <p:nvCxnSpPr>
          <p:cNvPr id="34" name="Straight Arrow Connector 33">
            <a:extLst>
              <a:ext uri="{FF2B5EF4-FFF2-40B4-BE49-F238E27FC236}">
                <a16:creationId xmlns:a16="http://schemas.microsoft.com/office/drawing/2014/main" id="{B993320C-3D54-414E-BA47-66EE08AECBDC}"/>
              </a:ext>
            </a:extLst>
          </p:cNvPr>
          <p:cNvCxnSpPr/>
          <p:nvPr/>
        </p:nvCxnSpPr>
        <p:spPr bwMode="auto">
          <a:xfrm>
            <a:off x="1231750" y="5117161"/>
            <a:ext cx="2806302" cy="0"/>
          </a:xfrm>
          <a:prstGeom prst="straightConnector1">
            <a:avLst/>
          </a:prstGeom>
          <a:noFill/>
          <a:ln w="12700" cap="flat" cmpd="sng" algn="ctr">
            <a:solidFill>
              <a:schemeClr val="tx1"/>
            </a:solidFill>
            <a:prstDash val="solid"/>
            <a:round/>
            <a:headEnd type="triangle"/>
            <a:tailEnd type="triangle"/>
          </a:ln>
          <a:effectLst/>
        </p:spPr>
      </p:cxnSp>
      <p:sp>
        <p:nvSpPr>
          <p:cNvPr id="35" name="Arrow: Curved Down 34">
            <a:extLst>
              <a:ext uri="{FF2B5EF4-FFF2-40B4-BE49-F238E27FC236}">
                <a16:creationId xmlns:a16="http://schemas.microsoft.com/office/drawing/2014/main" id="{48D3E750-6DA6-4A7A-A3BB-981139AFF7AE}"/>
              </a:ext>
            </a:extLst>
          </p:cNvPr>
          <p:cNvSpPr/>
          <p:nvPr/>
        </p:nvSpPr>
        <p:spPr bwMode="auto">
          <a:xfrm rot="11248930">
            <a:off x="1862607" y="2693986"/>
            <a:ext cx="419097" cy="178600"/>
          </a:xfrm>
          <a:prstGeom prst="curvedDownArrow">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6" name="Arrow: Curved Down 35">
            <a:extLst>
              <a:ext uri="{FF2B5EF4-FFF2-40B4-BE49-F238E27FC236}">
                <a16:creationId xmlns:a16="http://schemas.microsoft.com/office/drawing/2014/main" id="{B45BF3FD-99A4-4432-87D1-B53647AB0BEA}"/>
              </a:ext>
            </a:extLst>
          </p:cNvPr>
          <p:cNvSpPr/>
          <p:nvPr/>
        </p:nvSpPr>
        <p:spPr bwMode="auto">
          <a:xfrm rot="9990827" flipH="1">
            <a:off x="2294923" y="2614786"/>
            <a:ext cx="573337" cy="204257"/>
          </a:xfrm>
          <a:prstGeom prst="curvedDownArrow">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2A2904E-CA93-4AA2-9488-BC929C9E7C9D}"/>
                  </a:ext>
                </a:extLst>
              </p:cNvPr>
              <p:cNvSpPr txBox="1"/>
              <p:nvPr/>
            </p:nvSpPr>
            <p:spPr>
              <a:xfrm>
                <a:off x="2141044" y="4943674"/>
                <a:ext cx="987714" cy="31720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𝑇𝑥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h𝑜𝑟</m:t>
                          </m:r>
                        </m:sub>
                      </m:sSub>
                    </m:oMath>
                  </m:oMathPara>
                </a14:m>
                <a:endParaRPr lang="en-US" dirty="0">
                  <a:solidFill>
                    <a:schemeClr val="tx1"/>
                  </a:solidFill>
                </a:endParaRPr>
              </a:p>
            </p:txBody>
          </p:sp>
        </mc:Choice>
        <mc:Fallback xmlns="">
          <p:sp>
            <p:nvSpPr>
              <p:cNvPr id="37" name="TextBox 36">
                <a:extLst>
                  <a:ext uri="{FF2B5EF4-FFF2-40B4-BE49-F238E27FC236}">
                    <a16:creationId xmlns:a16="http://schemas.microsoft.com/office/drawing/2014/main" id="{22A2904E-CA93-4AA2-9488-BC929C9E7C9D}"/>
                  </a:ext>
                </a:extLst>
              </p:cNvPr>
              <p:cNvSpPr txBox="1">
                <a:spLocks noRot="1" noChangeAspect="1" noMove="1" noResize="1" noEditPoints="1" noAdjustHandles="1" noChangeArrowheads="1" noChangeShapeType="1" noTextEdit="1"/>
              </p:cNvSpPr>
              <p:nvPr/>
            </p:nvSpPr>
            <p:spPr>
              <a:xfrm>
                <a:off x="2141044" y="4943674"/>
                <a:ext cx="987714" cy="317203"/>
              </a:xfrm>
              <a:prstGeom prst="rect">
                <a:avLst/>
              </a:prstGeom>
              <a:blipFill>
                <a:blip r:embed="rId8"/>
                <a:stretch>
                  <a:fillRect/>
                </a:stretch>
              </a:blipFill>
            </p:spPr>
            <p:txBody>
              <a:bodyPr/>
              <a:lstStyle/>
              <a:p>
                <a:r>
                  <a:rPr lang="en-US">
                    <a:noFill/>
                  </a:rPr>
                  <a:t> </a:t>
                </a:r>
              </a:p>
            </p:txBody>
          </p:sp>
        </mc:Fallback>
      </mc:AlternateContent>
      <p:pic>
        <p:nvPicPr>
          <p:cNvPr id="38" name="Grafik 69" descr="Schließen">
            <a:extLst>
              <a:ext uri="{FF2B5EF4-FFF2-40B4-BE49-F238E27FC236}">
                <a16:creationId xmlns:a16="http://schemas.microsoft.com/office/drawing/2014/main" id="{87DD7683-88B3-4F40-9200-068401C9603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4289" y="3817260"/>
            <a:ext cx="257853" cy="257853"/>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FE9970A-7DB5-4C6E-9320-89B566E3E179}"/>
                  </a:ext>
                </a:extLst>
              </p:cNvPr>
              <p:cNvSpPr txBox="1"/>
              <p:nvPr/>
            </p:nvSpPr>
            <p:spPr>
              <a:xfrm rot="357981">
                <a:off x="2065268" y="3663378"/>
                <a:ext cx="987714" cy="31720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𝑇𝑥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𝑅𝑥</m:t>
                          </m:r>
                        </m:sub>
                      </m:sSub>
                    </m:oMath>
                  </m:oMathPara>
                </a14:m>
                <a:endParaRPr lang="en-US" dirty="0">
                  <a:solidFill>
                    <a:schemeClr val="tx1"/>
                  </a:solidFill>
                </a:endParaRPr>
              </a:p>
            </p:txBody>
          </p:sp>
        </mc:Choice>
        <mc:Fallback xmlns="">
          <p:sp>
            <p:nvSpPr>
              <p:cNvPr id="39" name="TextBox 38">
                <a:extLst>
                  <a:ext uri="{FF2B5EF4-FFF2-40B4-BE49-F238E27FC236}">
                    <a16:creationId xmlns:a16="http://schemas.microsoft.com/office/drawing/2014/main" id="{2FE9970A-7DB5-4C6E-9320-89B566E3E179}"/>
                  </a:ext>
                </a:extLst>
              </p:cNvPr>
              <p:cNvSpPr txBox="1">
                <a:spLocks noRot="1" noChangeAspect="1" noMove="1" noResize="1" noEditPoints="1" noAdjustHandles="1" noChangeArrowheads="1" noChangeShapeType="1" noTextEdit="1"/>
              </p:cNvSpPr>
              <p:nvPr/>
            </p:nvSpPr>
            <p:spPr>
              <a:xfrm rot="357981">
                <a:off x="2065268" y="3663378"/>
                <a:ext cx="987714" cy="317203"/>
              </a:xfrm>
              <a:prstGeom prst="rect">
                <a:avLst/>
              </a:prstGeom>
              <a:blipFill>
                <a:blip r:embed="rId11"/>
                <a:stretch>
                  <a:fillRect/>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8FEAB8D-A344-411A-AE56-0804191A43C8}"/>
              </a:ext>
            </a:extLst>
          </p:cNvPr>
          <p:cNvSpPr txBox="1"/>
          <p:nvPr/>
        </p:nvSpPr>
        <p:spPr>
          <a:xfrm>
            <a:off x="786280" y="3946186"/>
            <a:ext cx="383438" cy="307777"/>
          </a:xfrm>
          <a:prstGeom prst="rect">
            <a:avLst/>
          </a:prstGeom>
          <a:noFill/>
        </p:spPr>
        <p:txBody>
          <a:bodyPr wrap="none" rtlCol="0">
            <a:spAutoFit/>
          </a:bodyPr>
          <a:lstStyle/>
          <a:p>
            <a:r>
              <a:rPr lang="en-US" dirty="0">
                <a:solidFill>
                  <a:schemeClr val="tx1"/>
                </a:solidFill>
              </a:rPr>
              <a:t>Tx</a:t>
            </a:r>
          </a:p>
        </p:txBody>
      </p:sp>
      <p:sp>
        <p:nvSpPr>
          <p:cNvPr id="41" name="TextBox 40">
            <a:extLst>
              <a:ext uri="{FF2B5EF4-FFF2-40B4-BE49-F238E27FC236}">
                <a16:creationId xmlns:a16="http://schemas.microsoft.com/office/drawing/2014/main" id="{72D56232-E321-4288-8ACE-E2E7C60BEE1E}"/>
              </a:ext>
            </a:extLst>
          </p:cNvPr>
          <p:cNvSpPr txBox="1"/>
          <p:nvPr/>
        </p:nvSpPr>
        <p:spPr>
          <a:xfrm>
            <a:off x="4239065" y="4023911"/>
            <a:ext cx="404278" cy="307777"/>
          </a:xfrm>
          <a:prstGeom prst="rect">
            <a:avLst/>
          </a:prstGeom>
          <a:noFill/>
        </p:spPr>
        <p:txBody>
          <a:bodyPr wrap="none" rtlCol="0">
            <a:spAutoFit/>
          </a:bodyPr>
          <a:lstStyle/>
          <a:p>
            <a:r>
              <a:rPr lang="en-US" dirty="0">
                <a:solidFill>
                  <a:schemeClr val="tx1"/>
                </a:solidFill>
              </a:rPr>
              <a:t>Rx</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18C57FD-2A7C-4D4E-96A5-BBBC419A5CE7}"/>
                  </a:ext>
                </a:extLst>
              </p:cNvPr>
              <p:cNvSpPr txBox="1"/>
              <p:nvPr/>
            </p:nvSpPr>
            <p:spPr>
              <a:xfrm>
                <a:off x="1375203" y="4248600"/>
                <a:ext cx="4768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𝑇𝑥</m:t>
                          </m:r>
                        </m:sub>
                      </m:sSub>
                    </m:oMath>
                  </m:oMathPara>
                </a14:m>
                <a:endParaRPr lang="en-US" dirty="0"/>
              </a:p>
            </p:txBody>
          </p:sp>
        </mc:Choice>
        <mc:Fallback xmlns="">
          <p:sp>
            <p:nvSpPr>
              <p:cNvPr id="42" name="TextBox 41">
                <a:extLst>
                  <a:ext uri="{FF2B5EF4-FFF2-40B4-BE49-F238E27FC236}">
                    <a16:creationId xmlns:a16="http://schemas.microsoft.com/office/drawing/2014/main" id="{B18C57FD-2A7C-4D4E-96A5-BBBC419A5CE7}"/>
                  </a:ext>
                </a:extLst>
              </p:cNvPr>
              <p:cNvSpPr txBox="1">
                <a:spLocks noRot="1" noChangeAspect="1" noMove="1" noResize="1" noEditPoints="1" noAdjustHandles="1" noChangeArrowheads="1" noChangeShapeType="1" noTextEdit="1"/>
              </p:cNvSpPr>
              <p:nvPr/>
            </p:nvSpPr>
            <p:spPr>
              <a:xfrm>
                <a:off x="1375203" y="4248600"/>
                <a:ext cx="476858"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55E495-179F-4273-9E7C-4D3790A4561A}"/>
                  </a:ext>
                </a:extLst>
              </p:cNvPr>
              <p:cNvSpPr txBox="1"/>
              <p:nvPr/>
            </p:nvSpPr>
            <p:spPr>
              <a:xfrm>
                <a:off x="4174797" y="4401049"/>
                <a:ext cx="4768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ea typeface="Cambria Math" panose="02040503050406030204" pitchFamily="18" charset="0"/>
                            </a:rPr>
                            <m:t>𝑅</m:t>
                          </m:r>
                          <m:r>
                            <a:rPr lang="en-US" b="0" i="1" smtClean="0">
                              <a:solidFill>
                                <a:schemeClr val="tx1"/>
                              </a:solidFill>
                              <a:latin typeface="Cambria Math" panose="02040503050406030204" pitchFamily="18" charset="0"/>
                            </a:rPr>
                            <m:t>𝑥</m:t>
                          </m:r>
                        </m:sub>
                      </m:sSub>
                    </m:oMath>
                  </m:oMathPara>
                </a14:m>
                <a:endParaRPr lang="en-US" dirty="0"/>
              </a:p>
            </p:txBody>
          </p:sp>
        </mc:Choice>
        <mc:Fallback xmlns="">
          <p:sp>
            <p:nvSpPr>
              <p:cNvPr id="43" name="TextBox 42">
                <a:extLst>
                  <a:ext uri="{FF2B5EF4-FFF2-40B4-BE49-F238E27FC236}">
                    <a16:creationId xmlns:a16="http://schemas.microsoft.com/office/drawing/2014/main" id="{4A55E495-179F-4273-9E7C-4D3790A4561A}"/>
                  </a:ext>
                </a:extLst>
              </p:cNvPr>
              <p:cNvSpPr txBox="1">
                <a:spLocks noRot="1" noChangeAspect="1" noMove="1" noResize="1" noEditPoints="1" noAdjustHandles="1" noChangeArrowheads="1" noChangeShapeType="1" noTextEdit="1"/>
              </p:cNvSpPr>
              <p:nvPr/>
            </p:nvSpPr>
            <p:spPr>
              <a:xfrm>
                <a:off x="4174797" y="4401049"/>
                <a:ext cx="476858"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DA7251B-CFFD-4C8F-A5F6-011F56A32840}"/>
                  </a:ext>
                </a:extLst>
              </p:cNvPr>
              <p:cNvSpPr txBox="1"/>
              <p:nvPr/>
            </p:nvSpPr>
            <p:spPr>
              <a:xfrm rot="17913981">
                <a:off x="1151885" y="2363349"/>
                <a:ext cx="868989" cy="31551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𝑇𝑥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𝐼𝑅𝑆</m:t>
                          </m:r>
                        </m:sub>
                      </m:sSub>
                    </m:oMath>
                  </m:oMathPara>
                </a14:m>
                <a:endParaRPr lang="en-US" dirty="0">
                  <a:solidFill>
                    <a:schemeClr val="tx1"/>
                  </a:solidFill>
                </a:endParaRPr>
              </a:p>
            </p:txBody>
          </p:sp>
        </mc:Choice>
        <mc:Fallback xmlns="">
          <p:sp>
            <p:nvSpPr>
              <p:cNvPr id="44" name="TextBox 43">
                <a:extLst>
                  <a:ext uri="{FF2B5EF4-FFF2-40B4-BE49-F238E27FC236}">
                    <a16:creationId xmlns:a16="http://schemas.microsoft.com/office/drawing/2014/main" id="{FDA7251B-CFFD-4C8F-A5F6-011F56A32840}"/>
                  </a:ext>
                </a:extLst>
              </p:cNvPr>
              <p:cNvSpPr txBox="1">
                <a:spLocks noRot="1" noChangeAspect="1" noMove="1" noResize="1" noEditPoints="1" noAdjustHandles="1" noChangeArrowheads="1" noChangeShapeType="1" noTextEdit="1"/>
              </p:cNvSpPr>
              <p:nvPr/>
            </p:nvSpPr>
            <p:spPr>
              <a:xfrm rot="17913981">
                <a:off x="1151885" y="2363349"/>
                <a:ext cx="868989" cy="3155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BF7EB2B-A035-40BD-8A1E-EAEEC9AEF01F}"/>
                  </a:ext>
                </a:extLst>
              </p:cNvPr>
              <p:cNvSpPr txBox="1"/>
              <p:nvPr/>
            </p:nvSpPr>
            <p:spPr>
              <a:xfrm rot="3007018">
                <a:off x="2758874" y="2264999"/>
                <a:ext cx="868989" cy="31551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𝐼𝑅𝑆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𝑅𝑥</m:t>
                          </m:r>
                        </m:sub>
                      </m:sSub>
                    </m:oMath>
                  </m:oMathPara>
                </a14:m>
                <a:endParaRPr lang="en-US" dirty="0">
                  <a:solidFill>
                    <a:schemeClr val="tx1"/>
                  </a:solidFill>
                </a:endParaRPr>
              </a:p>
            </p:txBody>
          </p:sp>
        </mc:Choice>
        <mc:Fallback xmlns="">
          <p:sp>
            <p:nvSpPr>
              <p:cNvPr id="45" name="TextBox 44">
                <a:extLst>
                  <a:ext uri="{FF2B5EF4-FFF2-40B4-BE49-F238E27FC236}">
                    <a16:creationId xmlns:a16="http://schemas.microsoft.com/office/drawing/2014/main" id="{EBF7EB2B-A035-40BD-8A1E-EAEEC9AEF01F}"/>
                  </a:ext>
                </a:extLst>
              </p:cNvPr>
              <p:cNvSpPr txBox="1">
                <a:spLocks noRot="1" noChangeAspect="1" noMove="1" noResize="1" noEditPoints="1" noAdjustHandles="1" noChangeArrowheads="1" noChangeShapeType="1" noTextEdit="1"/>
              </p:cNvSpPr>
              <p:nvPr/>
            </p:nvSpPr>
            <p:spPr>
              <a:xfrm rot="3007018">
                <a:off x="2758874" y="2264999"/>
                <a:ext cx="868989" cy="315516"/>
              </a:xfrm>
              <a:prstGeom prst="rect">
                <a:avLst/>
              </a:prstGeom>
              <a:blipFill>
                <a:blip r:embed="rId15"/>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9F758074-917C-4B17-8DE8-58268F5E0345}"/>
              </a:ext>
            </a:extLst>
          </p:cNvPr>
          <p:cNvSpPr txBox="1"/>
          <p:nvPr/>
        </p:nvSpPr>
        <p:spPr>
          <a:xfrm>
            <a:off x="2275886" y="1586752"/>
            <a:ext cx="546503" cy="276999"/>
          </a:xfrm>
          <a:prstGeom prst="rect">
            <a:avLst/>
          </a:prstGeom>
          <a:noFill/>
        </p:spPr>
        <p:txBody>
          <a:bodyPr wrap="square" rtlCol="0">
            <a:spAutoFit/>
          </a:bodyPr>
          <a:lstStyle/>
          <a:p>
            <a:r>
              <a:rPr lang="en-US" sz="1200" dirty="0">
                <a:solidFill>
                  <a:schemeClr val="tx1"/>
                </a:solidFill>
              </a:rPr>
              <a:t>IRS</a:t>
            </a:r>
          </a:p>
        </p:txBody>
      </p:sp>
    </p:spTree>
    <p:extLst>
      <p:ext uri="{BB962C8B-B14F-4D97-AF65-F5344CB8AC3E}">
        <p14:creationId xmlns:p14="http://schemas.microsoft.com/office/powerpoint/2010/main" val="2451149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F0D7F0-93EC-4E64-8567-DD94BBF39D69}"/>
              </a:ext>
            </a:extLst>
          </p:cNvPr>
          <p:cNvSpPr>
            <a:spLocks noGrp="1"/>
          </p:cNvSpPr>
          <p:nvPr>
            <p:ph type="title"/>
          </p:nvPr>
        </p:nvSpPr>
        <p:spPr/>
        <p:txBody>
          <a:bodyPr/>
          <a:lstStyle/>
          <a:p>
            <a:r>
              <a:rPr lang="en-US" sz="2400" b="1" i="0" dirty="0"/>
              <a:t>IRS channel model 3 by Tang </a:t>
            </a:r>
            <a:r>
              <a:rPr lang="en-US" sz="2400" b="1" i="1" dirty="0">
                <a:effectLst/>
                <a:latin typeface="HelveticaNeue Regular"/>
              </a:rPr>
              <a:t>et al</a:t>
            </a:r>
            <a:r>
              <a:rPr lang="en-US" sz="2400" b="1" i="0" dirty="0">
                <a:effectLst/>
                <a:latin typeface="HelveticaNeue Regular"/>
              </a:rPr>
              <a:t>.</a:t>
            </a:r>
            <a:r>
              <a:rPr lang="da-DK" sz="2400" b="1" i="0" dirty="0"/>
              <a:t> </a:t>
            </a:r>
            <a:r>
              <a:rPr lang="da-DK" sz="2400" b="1" i="0" dirty="0">
                <a:solidFill>
                  <a:schemeClr val="accent4"/>
                </a:solidFill>
              </a:rPr>
              <a:t>[9]</a:t>
            </a:r>
            <a:endParaRPr lang="en-US" dirty="0"/>
          </a:p>
        </p:txBody>
      </p:sp>
      <p:sp>
        <p:nvSpPr>
          <p:cNvPr id="5" name="TextBox 4">
            <a:extLst>
              <a:ext uri="{FF2B5EF4-FFF2-40B4-BE49-F238E27FC236}">
                <a16:creationId xmlns:a16="http://schemas.microsoft.com/office/drawing/2014/main" id="{337819A3-1232-421F-83C6-F9E0144ABFD1}"/>
              </a:ext>
            </a:extLst>
          </p:cNvPr>
          <p:cNvSpPr txBox="1"/>
          <p:nvPr/>
        </p:nvSpPr>
        <p:spPr>
          <a:xfrm>
            <a:off x="122498" y="6157912"/>
            <a:ext cx="11986176" cy="246221"/>
          </a:xfrm>
          <a:prstGeom prst="rect">
            <a:avLst/>
          </a:prstGeom>
          <a:noFill/>
        </p:spPr>
        <p:txBody>
          <a:bodyPr wrap="square">
            <a:spAutoFit/>
          </a:bodyPr>
          <a:lstStyle/>
          <a:p>
            <a:r>
              <a:rPr lang="en-US" sz="1000" b="0" i="0" dirty="0">
                <a:solidFill>
                  <a:schemeClr val="tx1"/>
                </a:solidFill>
                <a:effectLst/>
                <a:cs typeface="Arial" panose="020B0604020202020204" pitchFamily="34" charset="0"/>
              </a:rPr>
              <a:t>[9] W. Tang </a:t>
            </a:r>
            <a:r>
              <a:rPr lang="en-US" sz="1000" b="0" i="1" dirty="0">
                <a:solidFill>
                  <a:schemeClr val="tx1"/>
                </a:solidFill>
                <a:effectLst/>
                <a:cs typeface="Arial" panose="020B0604020202020204" pitchFamily="34" charset="0"/>
              </a:rPr>
              <a:t>et al</a:t>
            </a:r>
            <a:r>
              <a:rPr lang="en-US" sz="1000" b="0" i="0" dirty="0">
                <a:solidFill>
                  <a:schemeClr val="tx1"/>
                </a:solidFill>
                <a:effectLst/>
                <a:cs typeface="Arial" panose="020B0604020202020204" pitchFamily="34" charset="0"/>
              </a:rPr>
              <a:t>., "Wireless Communications With RIS: Path Loss Modeling and Experimental Measurement," in </a:t>
            </a:r>
            <a:r>
              <a:rPr lang="en-US" sz="1000" b="0" i="1" dirty="0">
                <a:solidFill>
                  <a:schemeClr val="tx1"/>
                </a:solidFill>
                <a:effectLst/>
                <a:cs typeface="Arial" panose="020B0604020202020204" pitchFamily="34" charset="0"/>
              </a:rPr>
              <a:t>IEEE Transactions on Wireless Communications</a:t>
            </a:r>
            <a:r>
              <a:rPr lang="en-US" sz="1000" b="0" i="0" dirty="0">
                <a:solidFill>
                  <a:schemeClr val="tx1"/>
                </a:solidFill>
                <a:effectLst/>
                <a:cs typeface="Arial" panose="020B0604020202020204" pitchFamily="34" charset="0"/>
              </a:rPr>
              <a:t>, vol. 20, no. 1, pp. 421-439, Jan. 2021</a:t>
            </a:r>
            <a:endParaRPr lang="en-US" sz="1000" dirty="0">
              <a:solidFill>
                <a:schemeClr val="tx1"/>
              </a:solidFill>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Table 52">
                <a:extLst>
                  <a:ext uri="{FF2B5EF4-FFF2-40B4-BE49-F238E27FC236}">
                    <a16:creationId xmlns:a16="http://schemas.microsoft.com/office/drawing/2014/main" id="{3DB30F42-CC57-46FE-A1EB-B785D3B340F6}"/>
                  </a:ext>
                </a:extLst>
              </p:cNvPr>
              <p:cNvGraphicFramePr>
                <a:graphicFrameLocks noGrp="1"/>
              </p:cNvGraphicFramePr>
              <p:nvPr>
                <p:extLst>
                  <p:ext uri="{D42A27DB-BD31-4B8C-83A1-F6EECF244321}">
                    <p14:modId xmlns:p14="http://schemas.microsoft.com/office/powerpoint/2010/main" val="2387447891"/>
                  </p:ext>
                </p:extLst>
              </p:nvPr>
            </p:nvGraphicFramePr>
            <p:xfrm>
              <a:off x="8847495" y="4177511"/>
              <a:ext cx="3222007" cy="1982597"/>
            </p:xfrm>
            <a:graphic>
              <a:graphicData uri="http://schemas.openxmlformats.org/drawingml/2006/table">
                <a:tbl>
                  <a:tblPr firstRow="1" bandRow="1">
                    <a:tableStyleId>{5940675A-B579-460E-94D1-54222C63F5DA}</a:tableStyleId>
                  </a:tblPr>
                  <a:tblGrid>
                    <a:gridCol w="900837">
                      <a:extLst>
                        <a:ext uri="{9D8B030D-6E8A-4147-A177-3AD203B41FA5}">
                          <a16:colId xmlns:a16="http://schemas.microsoft.com/office/drawing/2014/main" val="3174224240"/>
                        </a:ext>
                      </a:extLst>
                    </a:gridCol>
                    <a:gridCol w="2321170">
                      <a:extLst>
                        <a:ext uri="{9D8B030D-6E8A-4147-A177-3AD203B41FA5}">
                          <a16:colId xmlns:a16="http://schemas.microsoft.com/office/drawing/2014/main" val="1819668941"/>
                        </a:ext>
                      </a:extLst>
                    </a:gridCol>
                  </a:tblGrid>
                  <a:tr h="0">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𝑇𝑥</m:t>
                                    </m:r>
                                    <m:r>
                                      <a:rPr lang="de-DE" sz="1000" b="0" i="1" smtClean="0">
                                        <a:latin typeface="Cambria Math" panose="02040503050406030204" pitchFamily="18" charset="0"/>
                                      </a:rPr>
                                      <m:t>/</m:t>
                                    </m:r>
                                    <m:r>
                                      <a:rPr lang="de-DE" sz="1000" b="0" i="1" smtClean="0">
                                        <a:latin typeface="Cambria Math" panose="02040503050406030204" pitchFamily="18" charset="0"/>
                                      </a:rPr>
                                      <m:t>𝑅𝑥</m:t>
                                    </m:r>
                                  </m:sub>
                                </m:sSub>
                              </m:oMath>
                            </m:oMathPara>
                          </a14:m>
                          <a:endParaRPr lang="en-US" sz="1000" noProof="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1000" noProof="0" dirty="0">
                              <a:latin typeface="Arial" panose="020B0604020202020204" pitchFamily="34" charset="0"/>
                              <a:cs typeface="Arial" panose="020B0604020202020204" pitchFamily="34" charset="0"/>
                            </a:rPr>
                            <a:t>Transmitted/Received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5380595"/>
                      </a:ext>
                    </a:extLst>
                  </a:tr>
                  <a:tr h="0">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rPr>
                                      <m:t>𝐺</m:t>
                                    </m:r>
                                  </m:e>
                                  <m:sub>
                                    <m:r>
                                      <a:rPr lang="en-US" sz="1000" i="1">
                                        <a:latin typeface="Cambria Math" panose="02040503050406030204" pitchFamily="18" charset="0"/>
                                      </a:rPr>
                                      <m:t>𝑇𝑥</m:t>
                                    </m:r>
                                    <m:r>
                                      <a:rPr lang="de-DE" sz="1000" b="0" i="1" smtClean="0">
                                        <a:latin typeface="Cambria Math" panose="02040503050406030204" pitchFamily="18" charset="0"/>
                                      </a:rPr>
                                      <m:t>/</m:t>
                                    </m:r>
                                    <m:r>
                                      <a:rPr lang="de-DE" sz="1000" b="0" i="1" smtClean="0">
                                        <a:latin typeface="Cambria Math" panose="02040503050406030204" pitchFamily="18" charset="0"/>
                                      </a:rPr>
                                      <m:t>𝑅𝑥</m:t>
                                    </m:r>
                                  </m:sub>
                                </m:sSub>
                              </m:oMath>
                            </m:oMathPara>
                          </a14:m>
                          <a:endParaRPr lang="en-US" sz="1000" noProof="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1000" noProof="0" dirty="0">
                              <a:latin typeface="Arial" panose="020B0604020202020204" pitchFamily="34" charset="0"/>
                              <a:cs typeface="Arial" panose="020B0604020202020204" pitchFamily="34" charset="0"/>
                            </a:rPr>
                            <a:t>Transmitter/Receiver 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2225457"/>
                      </a:ext>
                    </a:extLst>
                  </a:tr>
                  <a:tr h="0">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r>
                                  <a:rPr lang="en-US" sz="1000" b="0" i="1" noProof="0" smtClean="0">
                                    <a:latin typeface="Cambria Math" panose="02040503050406030204" pitchFamily="18" charset="0"/>
                                  </a:rPr>
                                  <m:t>𝑎</m:t>
                                </m:r>
                                <m:r>
                                  <a:rPr lang="en-US" sz="1000" b="0" i="1" noProof="0" smtClean="0">
                                    <a:latin typeface="Cambria Math" panose="02040503050406030204" pitchFamily="18" charset="0"/>
                                  </a:rPr>
                                  <m:t>⋅</m:t>
                                </m:r>
                                <m:r>
                                  <a:rPr lang="en-US" sz="1000" b="0" i="1" noProof="0" smtClean="0">
                                    <a:latin typeface="Cambria Math" panose="02040503050406030204" pitchFamily="18" charset="0"/>
                                  </a:rPr>
                                  <m:t>𝑏</m:t>
                                </m:r>
                              </m:oMath>
                            </m:oMathPara>
                          </a14:m>
                          <a:endParaRPr lang="en-US" sz="10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1000" noProof="0" dirty="0">
                              <a:latin typeface="Arial" panose="020B0604020202020204" pitchFamily="34" charset="0"/>
                              <a:cs typeface="Arial" panose="020B0604020202020204" pitchFamily="34" charset="0"/>
                            </a:rPr>
                            <a:t>Reflector size on x/y-axis.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0">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en-US" sz="900" i="1">
                                        <a:latin typeface="Cambria Math" panose="02040503050406030204" pitchFamily="18" charset="0"/>
                                      </a:rPr>
                                      <m:t>𝑟</m:t>
                                    </m:r>
                                  </m:e>
                                  <m:sub>
                                    <m:r>
                                      <a:rPr lang="en-US" sz="900" i="1">
                                        <a:latin typeface="Cambria Math" panose="02040503050406030204" pitchFamily="18" charset="0"/>
                                      </a:rPr>
                                      <m:t>𝑇𝑥</m:t>
                                    </m:r>
                                    <m:r>
                                      <a:rPr lang="en-US" sz="900" i="1">
                                        <a:latin typeface="Cambria Math" panose="02040503050406030204" pitchFamily="18" charset="0"/>
                                      </a:rPr>
                                      <m:t>,</m:t>
                                    </m:r>
                                    <m:r>
                                      <a:rPr lang="en-US" sz="900" b="0" i="1" smtClean="0">
                                        <a:latin typeface="Cambria Math" panose="02040503050406030204" pitchFamily="18" charset="0"/>
                                      </a:rPr>
                                      <m:t>𝐼𝑅𝑆</m:t>
                                    </m:r>
                                  </m:sub>
                                </m:sSub>
                                <m:r>
                                  <a:rPr lang="en-US" sz="900" b="0" i="1" smtClean="0">
                                    <a:latin typeface="Cambria Math" panose="02040503050406030204" pitchFamily="18" charset="0"/>
                                  </a:rPr>
                                  <m:t>/</m:t>
                                </m:r>
                                <m:sSub>
                                  <m:sSubPr>
                                    <m:ctrlPr>
                                      <a:rPr lang="en-US" sz="900" i="1" smtClean="0">
                                        <a:latin typeface="Cambria Math" panose="02040503050406030204" pitchFamily="18" charset="0"/>
                                        <a:ea typeface="Cambria Math" panose="02040503050406030204" pitchFamily="18" charset="0"/>
                                      </a:rPr>
                                    </m:ctrlPr>
                                  </m:sSubPr>
                                  <m:e>
                                    <m:r>
                                      <a:rPr lang="en-US" sz="900" i="1">
                                        <a:latin typeface="Cambria Math" panose="02040503050406030204" pitchFamily="18" charset="0"/>
                                        <a:ea typeface="Cambria Math" panose="02040503050406030204" pitchFamily="18" charset="0"/>
                                      </a:rPr>
                                      <m:t>𝑟</m:t>
                                    </m:r>
                                  </m:e>
                                  <m:sub>
                                    <m:r>
                                      <a:rPr lang="en-US" sz="900" b="0" i="1" smtClean="0">
                                        <a:latin typeface="Cambria Math" panose="02040503050406030204" pitchFamily="18" charset="0"/>
                                      </a:rPr>
                                      <m:t>𝐼𝑅𝑆</m:t>
                                    </m:r>
                                    <m:r>
                                      <a:rPr lang="en-US" sz="900" i="1">
                                        <a:latin typeface="Cambria Math" panose="02040503050406030204" pitchFamily="18" charset="0"/>
                                        <a:ea typeface="Cambria Math" panose="02040503050406030204" pitchFamily="18" charset="0"/>
                                      </a:rPr>
                                      <m:t>,</m:t>
                                    </m:r>
                                    <m:r>
                                      <a:rPr lang="en-US" sz="900" i="1">
                                        <a:latin typeface="Cambria Math" panose="02040503050406030204" pitchFamily="18" charset="0"/>
                                        <a:ea typeface="Cambria Math" panose="02040503050406030204" pitchFamily="18" charset="0"/>
                                      </a:rPr>
                                      <m:t>𝑅𝑥</m:t>
                                    </m:r>
                                  </m:sub>
                                </m:sSub>
                              </m:oMath>
                            </m:oMathPara>
                          </a14:m>
                          <a:endParaRPr lang="en-US" sz="9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900" noProof="0" dirty="0">
                              <a:latin typeface="Arial" panose="020B0604020202020204" pitchFamily="34" charset="0"/>
                              <a:cs typeface="Arial" panose="020B0604020202020204" pitchFamily="34" charset="0"/>
                            </a:rPr>
                            <a:t>Distance between Tx-IRS and IRS-Rx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0441515"/>
                      </a:ext>
                    </a:extLst>
                  </a:tr>
                  <a:tr h="0">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smtClean="0">
                                        <a:latin typeface="Cambria Math" panose="02040503050406030204" pitchFamily="18" charset="0"/>
                                        <a:ea typeface="Cambria Math" panose="02040503050406030204" pitchFamily="18" charset="0"/>
                                      </a:rPr>
                                      <m:t>𝜃</m:t>
                                    </m:r>
                                  </m:e>
                                  <m:sub>
                                    <m:r>
                                      <a:rPr lang="en-US" sz="1000" b="0" i="1" smtClean="0">
                                        <a:latin typeface="Cambria Math" panose="02040503050406030204" pitchFamily="18" charset="0"/>
                                        <a:ea typeface="Cambria Math" panose="02040503050406030204" pitchFamily="18" charset="0"/>
                                      </a:rPr>
                                      <m:t>𝑇𝑥</m:t>
                                    </m:r>
                                    <m:r>
                                      <a:rPr lang="de-DE" sz="1000" b="0" i="1" smtClean="0">
                                        <a:latin typeface="Cambria Math" panose="02040503050406030204" pitchFamily="18" charset="0"/>
                                      </a:rPr>
                                      <m:t>/</m:t>
                                    </m:r>
                                    <m:r>
                                      <a:rPr lang="en-US" sz="1000" b="0" i="1" smtClean="0">
                                        <a:latin typeface="Cambria Math" panose="02040503050406030204" pitchFamily="18" charset="0"/>
                                      </a:rPr>
                                      <m:t>𝑅𝑥</m:t>
                                    </m:r>
                                  </m:sub>
                                </m:sSub>
                              </m:oMath>
                            </m:oMathPara>
                          </a14:m>
                          <a:endParaRPr lang="en-US" sz="10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1000" noProof="0" dirty="0">
                              <a:latin typeface="Arial" panose="020B0604020202020204" pitchFamily="34" charset="0"/>
                              <a:cs typeface="Arial" panose="020B0604020202020204" pitchFamily="34" charset="0"/>
                            </a:rPr>
                            <a:t>Incident/reflected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408337"/>
                      </a:ext>
                    </a:extLst>
                  </a:tr>
                  <a:tr h="0">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𝜆</m:t>
                                </m:r>
                              </m:oMath>
                            </m:oMathPara>
                          </a14:m>
                          <a:endParaRPr lang="en-US" sz="1000" noProof="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1000" noProof="0">
                              <a:latin typeface="Arial" panose="020B0604020202020204" pitchFamily="34" charset="0"/>
                              <a:cs typeface="Arial" panose="020B0604020202020204" pitchFamily="34" charset="0"/>
                            </a:rPr>
                            <a:t>Wavelength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341322"/>
                      </a:ext>
                    </a:extLst>
                  </a:tr>
                  <a:tr h="0">
                    <a:tc>
                      <a:txBody>
                        <a:bodyPr/>
                        <a:lstStyle/>
                        <a:p>
                          <a:pPr algn="ctr" defTabSz="640080">
                            <a:lnSpc>
                              <a:spcPct val="100000"/>
                            </a:lnSpc>
                          </a:pPr>
                          <a:r>
                            <a:rPr lang="en-US" sz="1000" noProof="0">
                              <a:latin typeface="Arial" panose="020B0604020202020204" pitchFamily="34" charset="0"/>
                              <a:cs typeface="Arial" panose="020B0604020202020204" pitchFamily="34" charset="0"/>
                            </a:rPr>
                            <a:t>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1000" noProof="0" dirty="0">
                              <a:latin typeface="Arial" panose="020B0604020202020204" pitchFamily="34" charset="0"/>
                              <a:cs typeface="Arial" panose="020B0604020202020204" pitchFamily="34" charset="0"/>
                            </a:rPr>
                            <a:t>Number of reflecting elements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7014287"/>
                      </a:ext>
                    </a:extLst>
                  </a:tr>
                  <a:tr h="0">
                    <a:tc>
                      <a:txBody>
                        <a:bodyPr/>
                        <a:lstStyle/>
                        <a:p>
                          <a:pPr algn="ctr" defTabSz="640080">
                            <a:lnSpc>
                              <a:spcPct val="100000"/>
                            </a:lnSpc>
                          </a:pPr>
                          <a14:m>
                            <m:oMathPara xmlns:m="http://schemas.openxmlformats.org/officeDocument/2006/math">
                              <m:oMathParaPr>
                                <m:jc m:val="centerGroup"/>
                              </m:oMathParaPr>
                              <m:oMath xmlns:m="http://schemas.openxmlformats.org/officeDocument/2006/math">
                                <m:r>
                                  <a:rPr lang="de-DE" sz="1000" b="0" i="1" noProof="0" smtClean="0">
                                    <a:latin typeface="Cambria Math" panose="02040503050406030204" pitchFamily="18" charset="0"/>
                                  </a:rPr>
                                  <m:t>𝐹</m:t>
                                </m:r>
                                <m:r>
                                  <a:rPr lang="de-DE" sz="1000" b="0" i="1" noProof="0" smtClean="0">
                                    <a:latin typeface="Cambria Math" panose="02040503050406030204" pitchFamily="18" charset="0"/>
                                  </a:rPr>
                                  <m:t>(</m:t>
                                </m:r>
                                <m:r>
                                  <a:rPr lang="de-DE" sz="1000" b="0" i="1" noProof="0" smtClean="0">
                                    <a:latin typeface="Cambria Math" panose="02040503050406030204" pitchFamily="18" charset="0"/>
                                    <a:ea typeface="Cambria Math" panose="02040503050406030204" pitchFamily="18" charset="0"/>
                                  </a:rPr>
                                  <m:t>𝜃</m:t>
                                </m:r>
                                <m:r>
                                  <a:rPr lang="de-DE" sz="1000" b="0" i="1" noProof="0" smtClean="0">
                                    <a:latin typeface="Cambria Math" panose="02040503050406030204" pitchFamily="18" charset="0"/>
                                    <a:ea typeface="Cambria Math" panose="02040503050406030204" pitchFamily="18" charset="0"/>
                                  </a:rPr>
                                  <m:t>,</m:t>
                                </m:r>
                                <m:r>
                                  <a:rPr lang="de-DE" sz="1000" b="0" i="1" noProof="0" smtClean="0">
                                    <a:latin typeface="Cambria Math" panose="02040503050406030204" pitchFamily="18" charset="0"/>
                                    <a:ea typeface="Cambria Math" panose="02040503050406030204" pitchFamily="18" charset="0"/>
                                  </a:rPr>
                                  <m:t>𝜑</m:t>
                                </m:r>
                                <m:r>
                                  <a:rPr lang="de-DE" sz="1000" b="0" i="1" noProof="0" smtClean="0">
                                    <a:latin typeface="Cambria Math" panose="02040503050406030204" pitchFamily="18" charset="0"/>
                                    <a:ea typeface="Cambria Math" panose="02040503050406030204" pitchFamily="18" charset="0"/>
                                  </a:rPr>
                                  <m:t>)</m:t>
                                </m:r>
                              </m:oMath>
                            </m:oMathPara>
                          </a14:m>
                          <a:endParaRPr lang="en-US" sz="1000" noProof="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lnSpc>
                              <a:spcPct val="100000"/>
                            </a:lnSpc>
                          </a:pPr>
                          <a:r>
                            <a:rPr lang="en-US" sz="1000" noProof="0" dirty="0">
                              <a:latin typeface="Arial" panose="020B0604020202020204" pitchFamily="34" charset="0"/>
                              <a:cs typeface="Arial" panose="020B0604020202020204" pitchFamily="34" charset="0"/>
                            </a:rPr>
                            <a:t>Power radiation pattern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8228426"/>
                      </a:ext>
                    </a:extLst>
                  </a:tr>
                </a:tbl>
              </a:graphicData>
            </a:graphic>
          </p:graphicFrame>
        </mc:Choice>
        <mc:Fallback xmlns="">
          <p:graphicFrame>
            <p:nvGraphicFramePr>
              <p:cNvPr id="6" name="Table 52">
                <a:extLst>
                  <a:ext uri="{FF2B5EF4-FFF2-40B4-BE49-F238E27FC236}">
                    <a16:creationId xmlns:a16="http://schemas.microsoft.com/office/drawing/2014/main" id="{3DB30F42-CC57-46FE-A1EB-B785D3B340F6}"/>
                  </a:ext>
                </a:extLst>
              </p:cNvPr>
              <p:cNvGraphicFramePr>
                <a:graphicFrameLocks noGrp="1"/>
              </p:cNvGraphicFramePr>
              <p:nvPr>
                <p:extLst>
                  <p:ext uri="{D42A27DB-BD31-4B8C-83A1-F6EECF244321}">
                    <p14:modId xmlns:p14="http://schemas.microsoft.com/office/powerpoint/2010/main" val="2387447891"/>
                  </p:ext>
                </p:extLst>
              </p:nvPr>
            </p:nvGraphicFramePr>
            <p:xfrm>
              <a:off x="8847495" y="4177511"/>
              <a:ext cx="3222007" cy="1982597"/>
            </p:xfrm>
            <a:graphic>
              <a:graphicData uri="http://schemas.openxmlformats.org/drawingml/2006/table">
                <a:tbl>
                  <a:tblPr firstRow="1" bandRow="1">
                    <a:tableStyleId>{5940675A-B579-460E-94D1-54222C63F5DA}</a:tableStyleId>
                  </a:tblPr>
                  <a:tblGrid>
                    <a:gridCol w="900837">
                      <a:extLst>
                        <a:ext uri="{9D8B030D-6E8A-4147-A177-3AD203B41FA5}">
                          <a16:colId xmlns:a16="http://schemas.microsoft.com/office/drawing/2014/main" val="3174224240"/>
                        </a:ext>
                      </a:extLst>
                    </a:gridCol>
                    <a:gridCol w="2321170">
                      <a:extLst>
                        <a:ext uri="{9D8B030D-6E8A-4147-A177-3AD203B41FA5}">
                          <a16:colId xmlns:a16="http://schemas.microsoft.com/office/drawing/2014/main" val="1819668941"/>
                        </a:ext>
                      </a:extLst>
                    </a:gridCol>
                  </a:tblGrid>
                  <a:tr h="25755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76" t="-2381" r="-258784" b="-685714"/>
                          </a:stretch>
                        </a:blipFill>
                      </a:tcPr>
                    </a:tc>
                    <a:tc>
                      <a:txBody>
                        <a:bodyPr/>
                        <a:lstStyle/>
                        <a:p>
                          <a:pPr defTabSz="640080">
                            <a:lnSpc>
                              <a:spcPct val="100000"/>
                            </a:lnSpc>
                          </a:pPr>
                          <a:r>
                            <a:rPr lang="en-US" sz="1000" noProof="0" dirty="0">
                              <a:latin typeface="Arial" panose="020B0604020202020204" pitchFamily="34" charset="0"/>
                              <a:cs typeface="Arial" panose="020B0604020202020204" pitchFamily="34" charset="0"/>
                            </a:rPr>
                            <a:t>Transmitted/Received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5380595"/>
                      </a:ext>
                    </a:extLst>
                  </a:tr>
                  <a:tr h="25755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76" t="-100000" r="-258784" b="-569767"/>
                          </a:stretch>
                        </a:blipFill>
                      </a:tcPr>
                    </a:tc>
                    <a:tc>
                      <a:txBody>
                        <a:bodyPr/>
                        <a:lstStyle/>
                        <a:p>
                          <a:pPr defTabSz="640080">
                            <a:lnSpc>
                              <a:spcPct val="100000"/>
                            </a:lnSpc>
                          </a:pPr>
                          <a:r>
                            <a:rPr lang="en-US" sz="1000" noProof="0" dirty="0">
                              <a:latin typeface="Arial" panose="020B0604020202020204" pitchFamily="34" charset="0"/>
                              <a:cs typeface="Arial" panose="020B0604020202020204" pitchFamily="34" charset="0"/>
                            </a:rPr>
                            <a:t>Transmitter/Receiver 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2225457"/>
                      </a:ext>
                    </a:extLst>
                  </a:tr>
                  <a:tr h="243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76" t="-215000" r="-258784" b="-512500"/>
                          </a:stretch>
                        </a:blipFill>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1000" noProof="0" dirty="0">
                              <a:latin typeface="Arial" panose="020B0604020202020204" pitchFamily="34" charset="0"/>
                              <a:cs typeface="Arial" panose="020B0604020202020204" pitchFamily="34" charset="0"/>
                            </a:rPr>
                            <a:t>Reflector size on x/y-axis.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23456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76" t="-331579" r="-258784" b="-439474"/>
                          </a:stretch>
                        </a:blipFill>
                      </a:tcPr>
                    </a:tc>
                    <a:tc>
                      <a:txBody>
                        <a:bodyPr/>
                        <a:lstStyle/>
                        <a:p>
                          <a:pPr defTabSz="640080">
                            <a:lnSpc>
                              <a:spcPct val="100000"/>
                            </a:lnSpc>
                          </a:pPr>
                          <a:r>
                            <a:rPr lang="en-US" sz="900" noProof="0" dirty="0">
                              <a:latin typeface="Arial" panose="020B0604020202020204" pitchFamily="34" charset="0"/>
                              <a:cs typeface="Arial" panose="020B0604020202020204" pitchFamily="34" charset="0"/>
                            </a:rPr>
                            <a:t>Distance between Tx-IRS and IRS-Rx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0441515"/>
                      </a:ext>
                    </a:extLst>
                  </a:tr>
                  <a:tr h="25755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76" t="-381395" r="-258784" b="-288372"/>
                          </a:stretch>
                        </a:blipFill>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1000" noProof="0" dirty="0">
                              <a:latin typeface="Arial" panose="020B0604020202020204" pitchFamily="34" charset="0"/>
                              <a:cs typeface="Arial" panose="020B0604020202020204" pitchFamily="34" charset="0"/>
                            </a:rPr>
                            <a:t>Incident/reflected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408337"/>
                      </a:ext>
                    </a:extLst>
                  </a:tr>
                  <a:tr h="243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76" t="-517500" r="-258784" b="-210000"/>
                          </a:stretch>
                        </a:blipFill>
                      </a:tcPr>
                    </a:tc>
                    <a:tc>
                      <a:txBody>
                        <a:bodyPr/>
                        <a:lstStyle/>
                        <a:p>
                          <a:pPr defTabSz="640080">
                            <a:lnSpc>
                              <a:spcPct val="100000"/>
                            </a:lnSpc>
                          </a:pPr>
                          <a:r>
                            <a:rPr lang="en-US" sz="1000" noProof="0">
                              <a:latin typeface="Arial" panose="020B0604020202020204" pitchFamily="34" charset="0"/>
                              <a:cs typeface="Arial" panose="020B0604020202020204" pitchFamily="34" charset="0"/>
                            </a:rPr>
                            <a:t>Wavelength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341322"/>
                      </a:ext>
                    </a:extLst>
                  </a:tr>
                  <a:tr h="243840">
                    <a:tc>
                      <a:txBody>
                        <a:bodyPr/>
                        <a:lstStyle/>
                        <a:p>
                          <a:pPr algn="ctr" defTabSz="640080">
                            <a:lnSpc>
                              <a:spcPct val="100000"/>
                            </a:lnSpc>
                          </a:pPr>
                          <a:r>
                            <a:rPr lang="en-US" sz="1000" noProof="0">
                              <a:latin typeface="Arial" panose="020B0604020202020204" pitchFamily="34" charset="0"/>
                              <a:cs typeface="Arial" panose="020B0604020202020204" pitchFamily="34" charset="0"/>
                            </a:rPr>
                            <a:t>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1000" noProof="0" dirty="0">
                              <a:latin typeface="Arial" panose="020B0604020202020204" pitchFamily="34" charset="0"/>
                              <a:cs typeface="Arial" panose="020B0604020202020204" pitchFamily="34" charset="0"/>
                            </a:rPr>
                            <a:t>Number of reflecting elements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7014287"/>
                      </a:ext>
                    </a:extLst>
                  </a:tr>
                  <a:tr h="243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76" t="-717500" r="-258784" b="-10000"/>
                          </a:stretch>
                        </a:blipFill>
                      </a:tcPr>
                    </a:tc>
                    <a:tc>
                      <a:txBody>
                        <a:bodyPr/>
                        <a:lstStyle/>
                        <a:p>
                          <a:pPr defTabSz="640080">
                            <a:lnSpc>
                              <a:spcPct val="100000"/>
                            </a:lnSpc>
                          </a:pPr>
                          <a:r>
                            <a:rPr lang="en-US" sz="1000" noProof="0" dirty="0">
                              <a:latin typeface="Arial" panose="020B0604020202020204" pitchFamily="34" charset="0"/>
                              <a:cs typeface="Arial" panose="020B0604020202020204" pitchFamily="34" charset="0"/>
                            </a:rPr>
                            <a:t>Power radiation pattern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8228426"/>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D8B2E0-EFC7-491D-964B-E6FA4BB74144}"/>
                  </a:ext>
                </a:extLst>
              </p:cNvPr>
              <p:cNvSpPr txBox="1"/>
              <p:nvPr/>
            </p:nvSpPr>
            <p:spPr>
              <a:xfrm>
                <a:off x="4986630" y="1909643"/>
                <a:ext cx="7168845" cy="21738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𝑅𝑥</m:t>
                          </m:r>
                          <m:r>
                            <a:rPr lang="en-US" sz="1400" b="0" i="1" smtClean="0">
                              <a:latin typeface="Cambria Math" panose="02040503050406030204" pitchFamily="18" charset="0"/>
                            </a:rPr>
                            <m:t>[</m:t>
                          </m:r>
                          <m:r>
                            <a:rPr lang="en-US" sz="1400" b="0" i="1" smtClean="0">
                              <a:latin typeface="Cambria Math" panose="02040503050406030204" pitchFamily="18" charset="0"/>
                            </a:rPr>
                            <m:t>𝑇𝑎𝑛𝑔</m:t>
                          </m:r>
                          <m:r>
                            <a:rPr lang="en-US" sz="1400" b="0" i="1" smtClean="0">
                              <a:latin typeface="Cambria Math" panose="02040503050406030204" pitchFamily="18" charset="0"/>
                            </a:rPr>
                            <m:t>21]</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𝑇𝑥</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𝑇𝑥</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𝑅𝑥</m:t>
                              </m:r>
                            </m:sub>
                          </m:sSub>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m:rPr>
                                  <m:sty m:val="p"/>
                                </m:rPr>
                                <a:rPr lang="el-GR" sz="1400" b="0" i="1" smtClean="0">
                                  <a:latin typeface="Cambria Math" panose="02040503050406030204" pitchFamily="18" charset="0"/>
                                  <a:ea typeface="Cambria Math" panose="02040503050406030204" pitchFamily="18" charset="0"/>
                                </a:rPr>
                                <m:t>Γ</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𝜆</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𝑏</m:t>
                          </m:r>
                        </m:num>
                        <m:den>
                          <m:r>
                            <a:rPr lang="en-US" sz="1400" b="0" i="1" smtClean="0">
                              <a:latin typeface="Cambria Math" panose="02040503050406030204" pitchFamily="18" charset="0"/>
                            </a:rPr>
                            <m:t>64⋅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𝜋</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i="1">
                                      <a:latin typeface="Cambria Math" panose="02040503050406030204" pitchFamily="18" charset="0"/>
                                    </a:rPr>
                                    <m:t>𝑇𝑥</m:t>
                                  </m:r>
                                  <m:r>
                                    <a:rPr lang="en-US" sz="1400" i="1">
                                      <a:latin typeface="Cambria Math" panose="02040503050406030204" pitchFamily="18" charset="0"/>
                                    </a:rPr>
                                    <m:t>,</m:t>
                                  </m:r>
                                  <m:r>
                                    <a:rPr lang="en-US" i="1">
                                      <a:latin typeface="Cambria Math" panose="02040503050406030204" pitchFamily="18" charset="0"/>
                                      <a:ea typeface="Cambria Math" panose="02040503050406030204" pitchFamily="18" charset="0"/>
                                    </a:rPr>
                                    <m:t>𝐼𝑅𝑆</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i="1">
                                      <a:latin typeface="Cambria Math" panose="02040503050406030204" pitchFamily="18" charset="0"/>
                                      <a:ea typeface="Cambria Math" panose="02040503050406030204" pitchFamily="18" charset="0"/>
                                    </a:rPr>
                                    <m:t>𝐼𝑅𝑆</m:t>
                                  </m:r>
                                  <m:r>
                                    <a:rPr lang="en-US" sz="1400" i="1">
                                      <a:latin typeface="Cambria Math" panose="02040503050406030204" pitchFamily="18" charset="0"/>
                                    </a:rPr>
                                    <m:t>,</m:t>
                                  </m:r>
                                  <m:r>
                                    <a:rPr lang="en-US" sz="1400" i="1">
                                      <a:latin typeface="Cambria Math" panose="02040503050406030204" pitchFamily="18" charset="0"/>
                                    </a:rPr>
                                    <m:t>𝑅𝑥</m:t>
                                  </m:r>
                                </m:sub>
                              </m:sSub>
                              <m:r>
                                <a:rPr lang="en-US" sz="1400" b="0" i="1" smtClean="0">
                                  <a:latin typeface="Cambria Math" panose="02040503050406030204" pitchFamily="18" charset="0"/>
                                  <a:ea typeface="Cambria Math" panose="02040503050406030204" pitchFamily="18" charset="0"/>
                                </a:rPr>
                                <m:t>)</m:t>
                              </m:r>
                            </m:e>
                            <m:sup>
                              <m:r>
                                <a:rPr lang="en-US" sz="1400" b="0" i="1" smtClean="0">
                                  <a:latin typeface="Cambria Math" panose="02040503050406030204" pitchFamily="18" charset="0"/>
                                </a:rPr>
                                <m:t>2</m:t>
                              </m:r>
                            </m:sup>
                          </m:sSup>
                        </m:den>
                      </m:f>
                      <m:sSup>
                        <m:sSupPr>
                          <m:ctrlPr>
                            <a:rPr lang="en-US" sz="1400" b="0" i="1" smtClean="0">
                              <a:latin typeface="Cambria Math" panose="02040503050406030204" pitchFamily="18" charset="0"/>
                            </a:rPr>
                          </m:ctrlPr>
                        </m:sSupPr>
                        <m:e>
                          <m:d>
                            <m:dPr>
                              <m:begChr m:val="|"/>
                              <m:endChr m:val="|"/>
                              <m:ctrlPr>
                                <a:rPr lang="en-US" sz="1400" i="1">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𝑚</m:t>
                                  </m:r>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𝑀</m:t>
                                      </m:r>
                                    </m:num>
                                    <m:den>
                                      <m:r>
                                        <a:rPr lang="en-US" sz="1400" i="1">
                                          <a:latin typeface="Cambria Math" panose="02040503050406030204" pitchFamily="18" charset="0"/>
                                        </a:rPr>
                                        <m:t>2</m:t>
                                      </m:r>
                                    </m:den>
                                  </m:f>
                                </m:sub>
                                <m:sup>
                                  <m:f>
                                    <m:fPr>
                                      <m:ctrlPr>
                                        <a:rPr lang="en-US" sz="1400" i="1">
                                          <a:latin typeface="Cambria Math" panose="02040503050406030204" pitchFamily="18" charset="0"/>
                                        </a:rPr>
                                      </m:ctrlPr>
                                    </m:fPr>
                                    <m:num>
                                      <m:r>
                                        <a:rPr lang="en-US" sz="1400" i="1">
                                          <a:latin typeface="Cambria Math" panose="02040503050406030204" pitchFamily="18" charset="0"/>
                                        </a:rPr>
                                        <m:t>𝑀</m:t>
                                      </m:r>
                                    </m:num>
                                    <m:den>
                                      <m:r>
                                        <a:rPr lang="en-US" sz="1400" i="1">
                                          <a:latin typeface="Cambria Math" panose="02040503050406030204" pitchFamily="18" charset="0"/>
                                        </a:rPr>
                                        <m:t>2</m:t>
                                      </m:r>
                                    </m:den>
                                  </m:f>
                                </m:sup>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𝑛</m:t>
                                      </m:r>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𝑁</m:t>
                                          </m:r>
                                        </m:num>
                                        <m:den>
                                          <m:r>
                                            <a:rPr lang="en-US" sz="1400" i="1">
                                              <a:latin typeface="Cambria Math" panose="02040503050406030204" pitchFamily="18" charset="0"/>
                                            </a:rPr>
                                            <m:t>2</m:t>
                                          </m:r>
                                        </m:den>
                                      </m:f>
                                    </m:sub>
                                    <m:sup>
                                      <m:f>
                                        <m:fPr>
                                          <m:ctrlPr>
                                            <a:rPr lang="en-US" sz="1400" i="1">
                                              <a:latin typeface="Cambria Math" panose="02040503050406030204" pitchFamily="18" charset="0"/>
                                            </a:rPr>
                                          </m:ctrlPr>
                                        </m:fPr>
                                        <m:num>
                                          <m:r>
                                            <a:rPr lang="en-US" sz="1400" i="1">
                                              <a:latin typeface="Cambria Math" panose="02040503050406030204" pitchFamily="18" charset="0"/>
                                            </a:rPr>
                                            <m:t>𝑁</m:t>
                                          </m:r>
                                        </m:num>
                                        <m:den>
                                          <m:r>
                                            <a:rPr lang="en-US" sz="1400" i="1">
                                              <a:latin typeface="Cambria Math" panose="02040503050406030204" pitchFamily="18" charset="0"/>
                                            </a:rPr>
                                            <m:t>2</m:t>
                                          </m:r>
                                        </m:den>
                                      </m:f>
                                    </m:sup>
                                    <m:e>
                                      <m:rad>
                                        <m:radPr>
                                          <m:degHide m:val="on"/>
                                          <m:ctrlPr>
                                            <a:rPr lang="en-US" sz="1400" i="1">
                                              <a:latin typeface="Cambria Math" panose="02040503050406030204" pitchFamily="18" charset="0"/>
                                              <a:ea typeface="Cambria Math" panose="02040503050406030204" pitchFamily="18" charset="0"/>
                                            </a:rPr>
                                          </m:ctrlPr>
                                        </m:radPr>
                                        <m:deg/>
                                        <m:e>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𝐹</m:t>
                                              </m:r>
                                            </m:e>
                                            <m:sub>
                                              <m:r>
                                                <a:rPr lang="en-US" sz="1400" b="0" i="1" smtClean="0">
                                                  <a:latin typeface="Cambria Math" panose="02040503050406030204" pitchFamily="18" charset="0"/>
                                                  <a:ea typeface="Cambria Math" panose="02040503050406030204" pitchFamily="18" charset="0"/>
                                                </a:rPr>
                                                <m:t>𝑇𝑥</m:t>
                                              </m:r>
                                            </m:sub>
                                          </m:sSub>
                                          <m:d>
                                            <m:dPr>
                                              <m:ctrlPr>
                                                <a:rPr lang="en-US" sz="1400" b="0"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d>
                                          <m:r>
                                            <a:rPr lang="en-US" sz="1400"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𝑅</m:t>
                                              </m:r>
                                              <m:r>
                                                <a:rPr lang="en-US" i="1">
                                                  <a:latin typeface="Cambria Math" panose="02040503050406030204" pitchFamily="18" charset="0"/>
                                                  <a:ea typeface="Cambria Math" panose="02040503050406030204" pitchFamily="18" charset="0"/>
                                                </a:rPr>
                                                <m:t>𝑥</m:t>
                                              </m:r>
                                            </m:sub>
                                          </m:sSub>
                                          <m:r>
                                            <a:rPr lang="en-US" sz="1400"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m:rPr>
                                              <m:nor/>
                                            </m:rPr>
                                            <a:rPr lang="en-US" sz="1400"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r>
                                            <m:rPr>
                                              <m:nor/>
                                            </m:rPr>
                                            <a:rPr lang="de-DE" sz="1400" dirty="0"/>
                                            <m:t>)</m:t>
                                          </m:r>
                                        </m:e>
                                      </m:rad>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f>
                                            <m:fPr>
                                              <m:ctrlPr>
                                                <a:rPr lang="en-US" sz="1400" i="1">
                                                  <a:latin typeface="Cambria Math" panose="02040503050406030204" pitchFamily="18" charset="0"/>
                                                </a:rPr>
                                              </m:ctrlPr>
                                            </m:fPr>
                                            <m:num>
                                              <m:r>
                                                <a:rPr lang="en-US" sz="1400" i="1">
                                                  <a:latin typeface="Cambria Math" panose="02040503050406030204" pitchFamily="18" charset="0"/>
                                                </a:rPr>
                                                <m:t>−</m:t>
                                              </m:r>
                                              <m:r>
                                                <a:rPr lang="en-US" sz="1400" i="1">
                                                  <a:latin typeface="Cambria Math" panose="02040503050406030204" pitchFamily="18" charset="0"/>
                                                </a:rPr>
                                                <m:t>𝑗</m:t>
                                              </m:r>
                                              <m:r>
                                                <a:rPr lang="en-US" sz="1400"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𝑇𝑥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𝐼𝑅𝑆</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𝐼𝑅𝑆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𝑅𝑥</m:t>
                                                      </m:r>
                                                    </m:sub>
                                                  </m:sSub>
                                                </m:e>
                                              </m:d>
                                            </m:num>
                                            <m:den>
                                              <m:r>
                                                <a:rPr lang="en-US" sz="1400" i="1">
                                                  <a:latin typeface="Cambria Math" panose="02040503050406030204" pitchFamily="18" charset="0"/>
                                                  <a:ea typeface="Cambria Math" panose="02040503050406030204" pitchFamily="18" charset="0"/>
                                                </a:rPr>
                                                <m:t>𝜆</m:t>
                                              </m:r>
                                            </m:den>
                                          </m:f>
                                        </m:sup>
                                      </m:sSup>
                                    </m:e>
                                  </m:nary>
                                </m:e>
                              </m:nary>
                            </m:e>
                          </m:d>
                        </m:e>
                        <m:sup>
                          <m:r>
                            <a:rPr lang="en-US" sz="1400" b="0" i="1" smtClean="0">
                              <a:latin typeface="Cambria Math" panose="02040503050406030204" pitchFamily="18" charset="0"/>
                            </a:rPr>
                            <m:t>2</m:t>
                          </m:r>
                        </m:sup>
                      </m:sSup>
                    </m:oMath>
                  </m:oMathPara>
                </a14:m>
                <a:endParaRPr lang="en-US" sz="1400" b="0" i="1" dirty="0">
                  <a:latin typeface="Cambria Math" panose="02040503050406030204" pitchFamily="18" charset="0"/>
                </a:endParaRPr>
              </a:p>
              <a:p>
                <a:r>
                  <a:rPr lang="en-US" sz="1400" b="0" dirty="0"/>
                  <a:t>Where </a:t>
                </a:r>
                <a14:m>
                  <m:oMath xmlns:m="http://schemas.openxmlformats.org/officeDocument/2006/math">
                    <m:r>
                      <a:rPr lang="en-US" sz="1400" b="0" i="1" smtClean="0">
                        <a:latin typeface="Cambria Math" panose="02040503050406030204" pitchFamily="18" charset="0"/>
                      </a:rPr>
                      <m:t> </m:t>
                    </m:r>
                    <m:r>
                      <a:rPr lang="en-US" sz="1400" b="0" i="1" smtClean="0">
                        <a:latin typeface="Cambria Math" panose="02040503050406030204" pitchFamily="18" charset="0"/>
                      </a:rPr>
                      <m:t>𝐹</m:t>
                    </m:r>
                    <m:d>
                      <m:dPr>
                        <m:ctrlPr>
                          <a:rPr lang="en-US" sz="1400" b="0" i="1" smtClean="0">
                            <a:latin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𝜃</m:t>
                        </m:r>
                        <m:r>
                          <a:rPr lang="en-US" b="0" i="1" smtClean="0">
                            <a:solidFill>
                              <a:schemeClr val="tx1"/>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𝑐𝑜𝑠</m:t>
                                </m:r>
                              </m:e>
                              <m:sup>
                                <m:r>
                                  <a:rPr lang="en-US" sz="1400" i="1">
                                    <a:latin typeface="Cambria Math" panose="02040503050406030204" pitchFamily="18" charset="0"/>
                                    <a:ea typeface="Cambria Math" panose="02040503050406030204" pitchFamily="18" charset="0"/>
                                  </a:rPr>
                                  <m:t>3</m:t>
                                </m:r>
                              </m:sup>
                            </m:sSup>
                            <m:r>
                              <a:rPr lang="en-US" i="1">
                                <a:solidFill>
                                  <a:schemeClr val="tx1"/>
                                </a:solidFill>
                                <a:latin typeface="Cambria Math" panose="02040503050406030204" pitchFamily="18" charset="0"/>
                                <a:ea typeface="Cambria Math" panose="02040503050406030204" pitchFamily="18" charset="0"/>
                              </a:rPr>
                              <m:t>𝜃</m:t>
                            </m:r>
                            <m:r>
                              <a:rPr lang="en-US" b="0" i="1" smtClean="0">
                                <a:solidFill>
                                  <a:schemeClr val="tx1"/>
                                </a:solidFill>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0,</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𝜋</m:t>
                                    </m:r>
                                  </m:num>
                                  <m:den>
                                    <m:r>
                                      <a:rPr lang="en-US" sz="1400" i="1">
                                        <a:latin typeface="Cambria Math" panose="02040503050406030204" pitchFamily="18" charset="0"/>
                                        <a:ea typeface="Cambria Math" panose="02040503050406030204" pitchFamily="18" charset="0"/>
                                      </a:rPr>
                                      <m:t>2</m:t>
                                    </m:r>
                                  </m:den>
                                </m:f>
                              </m:e>
                            </m:d>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𝜑</m:t>
                            </m:r>
                            <m:r>
                              <a:rPr lang="en-US" sz="1400" i="1">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0,2</m:t>
                                </m:r>
                                <m:r>
                                  <a:rPr lang="en-US" sz="1400" i="1">
                                    <a:latin typeface="Cambria Math" panose="02040503050406030204" pitchFamily="18" charset="0"/>
                                    <a:ea typeface="Cambria Math" panose="02040503050406030204" pitchFamily="18" charset="0"/>
                                  </a:rPr>
                                  <m:t>𝜋</m:t>
                                </m:r>
                                <m:r>
                                  <a:rPr lang="en-US" sz="1400" i="1">
                                    <a:latin typeface="Cambria Math" panose="02040503050406030204" pitchFamily="18" charset="0"/>
                                    <a:ea typeface="Cambria Math" panose="02040503050406030204" pitchFamily="18" charset="0"/>
                                  </a:rPr>
                                  <m:t> </m:t>
                                </m:r>
                              </m:e>
                            </m:d>
                          </m:e>
                          <m:e>
                            <m:r>
                              <a:rPr lang="en-US" sz="1400" b="0" i="1" smtClean="0">
                                <a:latin typeface="Cambria Math" panose="02040503050406030204" pitchFamily="18" charset="0"/>
                              </a:rPr>
                              <m:t>&amp;0,                </m:t>
                            </m:r>
                            <m:r>
                              <a:rPr lang="en-US" sz="1400" i="1">
                                <a:latin typeface="Cambria Math" panose="02040503050406030204" pitchFamily="18" charset="0"/>
                                <a:ea typeface="Cambria Math" panose="02040503050406030204" pitchFamily="18" charset="0"/>
                              </a:rPr>
                              <m:t>𝜃</m:t>
                            </m:r>
                            <m:r>
                              <a:rPr lang="en-US" sz="140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𝜋</m:t>
                                </m:r>
                              </m:num>
                              <m:den>
                                <m:r>
                                  <a:rPr lang="en-US" sz="1400" i="1">
                                    <a:latin typeface="Cambria Math" panose="02040503050406030204" pitchFamily="18" charset="0"/>
                                    <a:ea typeface="Cambria Math" panose="02040503050406030204" pitchFamily="18" charset="0"/>
                                  </a:rPr>
                                  <m:t>2</m:t>
                                </m:r>
                              </m:den>
                            </m:f>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𝜋</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𝜑</m:t>
                            </m:r>
                            <m:r>
                              <a:rPr lang="en-US" sz="1400" i="1">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0,2</m:t>
                                </m:r>
                                <m:r>
                                  <a:rPr lang="en-US" sz="1400" i="1">
                                    <a:latin typeface="Cambria Math" panose="02040503050406030204" pitchFamily="18" charset="0"/>
                                    <a:ea typeface="Cambria Math" panose="02040503050406030204" pitchFamily="18" charset="0"/>
                                  </a:rPr>
                                  <m:t>𝜋</m:t>
                                </m:r>
                                <m:r>
                                  <a:rPr lang="en-US" sz="1400" i="1">
                                    <a:latin typeface="Cambria Math" panose="02040503050406030204" pitchFamily="18" charset="0"/>
                                    <a:ea typeface="Cambria Math" panose="02040503050406030204" pitchFamily="18" charset="0"/>
                                  </a:rPr>
                                  <m:t> </m:t>
                                </m:r>
                              </m:e>
                            </m:d>
                          </m:e>
                        </m:eqArr>
                      </m:e>
                    </m:d>
                  </m:oMath>
                </a14:m>
                <a:endParaRPr lang="de-DE" sz="1050" dirty="0"/>
              </a:p>
              <a:p>
                <a:endParaRPr lang="de-DE" sz="1050" dirty="0"/>
              </a:p>
            </p:txBody>
          </p:sp>
        </mc:Choice>
        <mc:Fallback xmlns="">
          <p:sp>
            <p:nvSpPr>
              <p:cNvPr id="8" name="TextBox 7">
                <a:extLst>
                  <a:ext uri="{FF2B5EF4-FFF2-40B4-BE49-F238E27FC236}">
                    <a16:creationId xmlns:a16="http://schemas.microsoft.com/office/drawing/2014/main" id="{37D8B2E0-EFC7-491D-964B-E6FA4BB74144}"/>
                  </a:ext>
                </a:extLst>
              </p:cNvPr>
              <p:cNvSpPr txBox="1">
                <a:spLocks noRot="1" noChangeAspect="1" noMove="1" noResize="1" noEditPoints="1" noAdjustHandles="1" noChangeArrowheads="1" noChangeShapeType="1" noTextEdit="1"/>
              </p:cNvSpPr>
              <p:nvPr/>
            </p:nvSpPr>
            <p:spPr>
              <a:xfrm>
                <a:off x="4986630" y="1909643"/>
                <a:ext cx="7168845" cy="2173865"/>
              </a:xfrm>
              <a:prstGeom prst="rect">
                <a:avLst/>
              </a:prstGeom>
              <a:blipFill>
                <a:blip r:embed="rId4"/>
                <a:stretch>
                  <a:fillRect l="-85"/>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C939B41A-5D34-475C-AA69-1BD7881F963D}"/>
              </a:ext>
            </a:extLst>
          </p:cNvPr>
          <p:cNvSpPr txBox="1"/>
          <p:nvPr/>
        </p:nvSpPr>
        <p:spPr>
          <a:xfrm>
            <a:off x="413821" y="5099677"/>
            <a:ext cx="5261377" cy="307777"/>
          </a:xfrm>
          <a:prstGeom prst="rect">
            <a:avLst/>
          </a:prstGeom>
          <a:noFill/>
        </p:spPr>
        <p:txBody>
          <a:bodyPr wrap="none" rtlCol="0">
            <a:spAutoFit/>
          </a:bodyPr>
          <a:lstStyle/>
          <a:p>
            <a:r>
              <a:rPr lang="en-US" dirty="0">
                <a:solidFill>
                  <a:schemeClr val="tx1"/>
                </a:solidFill>
              </a:rPr>
              <a:t>Fig. 8: IRS assisted wireless communication with 3D angles [9]. </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F3B8444-7CBF-4887-B82D-8EE1EA1F8E8B}"/>
                  </a:ext>
                </a:extLst>
              </p:cNvPr>
              <p:cNvSpPr txBox="1"/>
              <p:nvPr/>
            </p:nvSpPr>
            <p:spPr>
              <a:xfrm rot="1074515">
                <a:off x="2846831" y="2396173"/>
                <a:ext cx="378976"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𝑅𝑥</m:t>
                          </m:r>
                        </m:sub>
                      </m:sSub>
                    </m:oMath>
                  </m:oMathPara>
                </a14:m>
                <a:endParaRPr lang="en-US" dirty="0">
                  <a:solidFill>
                    <a:schemeClr val="tx1"/>
                  </a:solidFill>
                </a:endParaRPr>
              </a:p>
            </p:txBody>
          </p:sp>
        </mc:Choice>
        <mc:Fallback xmlns="">
          <p:sp>
            <p:nvSpPr>
              <p:cNvPr id="49" name="TextBox 48">
                <a:extLst>
                  <a:ext uri="{FF2B5EF4-FFF2-40B4-BE49-F238E27FC236}">
                    <a16:creationId xmlns:a16="http://schemas.microsoft.com/office/drawing/2014/main" id="{7F3B8444-7CBF-4887-B82D-8EE1EA1F8E8B}"/>
                  </a:ext>
                </a:extLst>
              </p:cNvPr>
              <p:cNvSpPr txBox="1">
                <a:spLocks noRot="1" noChangeAspect="1" noMove="1" noResize="1" noEditPoints="1" noAdjustHandles="1" noChangeArrowheads="1" noChangeShapeType="1" noTextEdit="1"/>
              </p:cNvSpPr>
              <p:nvPr/>
            </p:nvSpPr>
            <p:spPr>
              <a:xfrm rot="1074515">
                <a:off x="2846831" y="2396173"/>
                <a:ext cx="378976"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0991EE2-C22A-4092-8DE9-C0082A1E9DDB}"/>
                  </a:ext>
                </a:extLst>
              </p:cNvPr>
              <p:cNvSpPr txBox="1"/>
              <p:nvPr/>
            </p:nvSpPr>
            <p:spPr>
              <a:xfrm rot="19189412">
                <a:off x="3458656" y="1946168"/>
                <a:ext cx="868989" cy="31551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𝐼𝑅𝑆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𝑅𝑥</m:t>
                          </m:r>
                        </m:sub>
                      </m:sSub>
                    </m:oMath>
                  </m:oMathPara>
                </a14:m>
                <a:endParaRPr lang="en-US" dirty="0">
                  <a:solidFill>
                    <a:schemeClr val="tx1"/>
                  </a:solidFill>
                </a:endParaRPr>
              </a:p>
            </p:txBody>
          </p:sp>
        </mc:Choice>
        <mc:Fallback xmlns="">
          <p:sp>
            <p:nvSpPr>
              <p:cNvPr id="50" name="TextBox 49">
                <a:extLst>
                  <a:ext uri="{FF2B5EF4-FFF2-40B4-BE49-F238E27FC236}">
                    <a16:creationId xmlns:a16="http://schemas.microsoft.com/office/drawing/2014/main" id="{30991EE2-C22A-4092-8DE9-C0082A1E9DDB}"/>
                  </a:ext>
                </a:extLst>
              </p:cNvPr>
              <p:cNvSpPr txBox="1">
                <a:spLocks noRot="1" noChangeAspect="1" noMove="1" noResize="1" noEditPoints="1" noAdjustHandles="1" noChangeArrowheads="1" noChangeShapeType="1" noTextEdit="1"/>
              </p:cNvSpPr>
              <p:nvPr/>
            </p:nvSpPr>
            <p:spPr>
              <a:xfrm rot="19189412">
                <a:off x="3458656" y="1946168"/>
                <a:ext cx="868989" cy="31551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BBCDCC0-6EE6-49F9-BFCA-E4FA27A219BC}"/>
                  </a:ext>
                </a:extLst>
              </p:cNvPr>
              <p:cNvSpPr txBox="1"/>
              <p:nvPr/>
            </p:nvSpPr>
            <p:spPr>
              <a:xfrm rot="2547135">
                <a:off x="930424" y="2157303"/>
                <a:ext cx="573421" cy="31720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𝑇𝑥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𝐼𝑅𝑆</m:t>
                          </m:r>
                        </m:sub>
                      </m:sSub>
                    </m:oMath>
                  </m:oMathPara>
                </a14:m>
                <a:endParaRPr lang="en-US" dirty="0">
                  <a:solidFill>
                    <a:schemeClr val="tx1"/>
                  </a:solidFill>
                </a:endParaRPr>
              </a:p>
            </p:txBody>
          </p:sp>
        </mc:Choice>
        <mc:Fallback xmlns="">
          <p:sp>
            <p:nvSpPr>
              <p:cNvPr id="51" name="TextBox 50">
                <a:extLst>
                  <a:ext uri="{FF2B5EF4-FFF2-40B4-BE49-F238E27FC236}">
                    <a16:creationId xmlns:a16="http://schemas.microsoft.com/office/drawing/2014/main" id="{7BBCDCC0-6EE6-49F9-BFCA-E4FA27A219BC}"/>
                  </a:ext>
                </a:extLst>
              </p:cNvPr>
              <p:cNvSpPr txBox="1">
                <a:spLocks noRot="1" noChangeAspect="1" noMove="1" noResize="1" noEditPoints="1" noAdjustHandles="1" noChangeArrowheads="1" noChangeShapeType="1" noTextEdit="1"/>
              </p:cNvSpPr>
              <p:nvPr/>
            </p:nvSpPr>
            <p:spPr>
              <a:xfrm rot="2547135">
                <a:off x="930424" y="2157303"/>
                <a:ext cx="573421" cy="317203"/>
              </a:xfrm>
              <a:prstGeom prst="rect">
                <a:avLst/>
              </a:prstGeom>
              <a:blipFill>
                <a:blip r:embed="rId7"/>
                <a:stretch>
                  <a:fillRect/>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36BB0C7D-574B-43D7-A564-0ECB928F05C3}"/>
              </a:ext>
            </a:extLst>
          </p:cNvPr>
          <p:cNvCxnSpPr>
            <a:cxnSpLocks/>
          </p:cNvCxnSpPr>
          <p:nvPr/>
        </p:nvCxnSpPr>
        <p:spPr bwMode="auto">
          <a:xfrm flipH="1">
            <a:off x="1047988" y="2357966"/>
            <a:ext cx="778669" cy="2071688"/>
          </a:xfrm>
          <a:prstGeom prst="line">
            <a:avLst/>
          </a:prstGeom>
          <a:noFill/>
          <a:ln w="12700"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7FCE6EDB-19D2-47C0-859A-480D77D3C0CA}"/>
              </a:ext>
            </a:extLst>
          </p:cNvPr>
          <p:cNvCxnSpPr>
            <a:cxnSpLocks/>
          </p:cNvCxnSpPr>
          <p:nvPr/>
        </p:nvCxnSpPr>
        <p:spPr bwMode="auto">
          <a:xfrm>
            <a:off x="1055132" y="4429654"/>
            <a:ext cx="2370729" cy="0"/>
          </a:xfrm>
          <a:prstGeom prst="line">
            <a:avLst/>
          </a:prstGeom>
          <a:noFill/>
          <a:ln w="12700"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329C7DE2-0CEB-40E1-8084-F2F8337A3F0C}"/>
              </a:ext>
            </a:extLst>
          </p:cNvPr>
          <p:cNvCxnSpPr/>
          <p:nvPr/>
        </p:nvCxnSpPr>
        <p:spPr bwMode="auto">
          <a:xfrm>
            <a:off x="1826657" y="2357966"/>
            <a:ext cx="2386013" cy="0"/>
          </a:xfrm>
          <a:prstGeom prst="line">
            <a:avLst/>
          </a:prstGeom>
          <a:noFill/>
          <a:ln w="12700"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CAC00E52-2E8E-4C4A-90A6-545DCE6BB326}"/>
              </a:ext>
            </a:extLst>
          </p:cNvPr>
          <p:cNvCxnSpPr>
            <a:cxnSpLocks/>
          </p:cNvCxnSpPr>
          <p:nvPr/>
        </p:nvCxnSpPr>
        <p:spPr bwMode="auto">
          <a:xfrm flipH="1">
            <a:off x="3425861" y="2357966"/>
            <a:ext cx="801096" cy="2071688"/>
          </a:xfrm>
          <a:prstGeom prst="line">
            <a:avLst/>
          </a:prstGeom>
          <a:noFill/>
          <a:ln w="12700" cap="flat" cmpd="sng" algn="ctr">
            <a:solidFill>
              <a:schemeClr val="tx1"/>
            </a:solidFill>
            <a:prstDash val="solid"/>
            <a:round/>
            <a:headEnd type="none" w="med" len="med"/>
            <a:tailEnd type="none" w="med" len="med"/>
          </a:ln>
          <a:effectLst/>
        </p:spPr>
      </p:cxnSp>
      <p:cxnSp>
        <p:nvCxnSpPr>
          <p:cNvPr id="56" name="Straight Arrow Connector 55">
            <a:extLst>
              <a:ext uri="{FF2B5EF4-FFF2-40B4-BE49-F238E27FC236}">
                <a16:creationId xmlns:a16="http://schemas.microsoft.com/office/drawing/2014/main" id="{6342B840-9DF2-4795-99F3-F81DAC5D1017}"/>
              </a:ext>
            </a:extLst>
          </p:cNvPr>
          <p:cNvCxnSpPr>
            <a:cxnSpLocks/>
          </p:cNvCxnSpPr>
          <p:nvPr/>
        </p:nvCxnSpPr>
        <p:spPr bwMode="auto">
          <a:xfrm>
            <a:off x="1055132" y="4718675"/>
            <a:ext cx="2370729" cy="0"/>
          </a:xfrm>
          <a:prstGeom prst="straightConnector1">
            <a:avLst/>
          </a:prstGeom>
          <a:noFill/>
          <a:ln w="12700" cap="flat" cmpd="sng" algn="ctr">
            <a:solidFill>
              <a:schemeClr val="tx1"/>
            </a:solidFill>
            <a:prstDash val="solid"/>
            <a:round/>
            <a:headEnd type="triangle"/>
            <a:tailEnd type="triangle"/>
          </a:ln>
          <a:effectLst/>
        </p:spPr>
      </p:cxnSp>
      <p:cxnSp>
        <p:nvCxnSpPr>
          <p:cNvPr id="57" name="Straight Arrow Connector 56">
            <a:extLst>
              <a:ext uri="{FF2B5EF4-FFF2-40B4-BE49-F238E27FC236}">
                <a16:creationId xmlns:a16="http://schemas.microsoft.com/office/drawing/2014/main" id="{9E5A2593-69E5-4400-A4BD-1C76005043AD}"/>
              </a:ext>
            </a:extLst>
          </p:cNvPr>
          <p:cNvCxnSpPr>
            <a:cxnSpLocks/>
          </p:cNvCxnSpPr>
          <p:nvPr/>
        </p:nvCxnSpPr>
        <p:spPr bwMode="auto">
          <a:xfrm flipH="1">
            <a:off x="3738987" y="2357966"/>
            <a:ext cx="848548" cy="2071688"/>
          </a:xfrm>
          <a:prstGeom prst="straightConnector1">
            <a:avLst/>
          </a:prstGeom>
          <a:noFill/>
          <a:ln w="12700" cap="flat" cmpd="sng" algn="ctr">
            <a:solidFill>
              <a:schemeClr val="tx1"/>
            </a:solidFill>
            <a:prstDash val="solid"/>
            <a:round/>
            <a:headEnd type="triangle"/>
            <a:tailEnd type="triangle"/>
          </a:ln>
          <a:effectLst/>
        </p:spPr>
      </p:cxnSp>
      <p:sp>
        <p:nvSpPr>
          <p:cNvPr id="58" name="TextBox 57">
            <a:extLst>
              <a:ext uri="{FF2B5EF4-FFF2-40B4-BE49-F238E27FC236}">
                <a16:creationId xmlns:a16="http://schemas.microsoft.com/office/drawing/2014/main" id="{01813D71-6A32-4C1A-AE3D-E8AD68836FBF}"/>
              </a:ext>
            </a:extLst>
          </p:cNvPr>
          <p:cNvSpPr txBox="1"/>
          <p:nvPr/>
        </p:nvSpPr>
        <p:spPr>
          <a:xfrm>
            <a:off x="2043605" y="4564786"/>
            <a:ext cx="271228"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solidFill>
                  <a:schemeClr val="tx1"/>
                </a:solidFill>
              </a:rPr>
              <a:t>a</a:t>
            </a:r>
          </a:p>
        </p:txBody>
      </p:sp>
      <p:sp>
        <p:nvSpPr>
          <p:cNvPr id="59" name="TextBox 58">
            <a:extLst>
              <a:ext uri="{FF2B5EF4-FFF2-40B4-BE49-F238E27FC236}">
                <a16:creationId xmlns:a16="http://schemas.microsoft.com/office/drawing/2014/main" id="{5FAA6D1E-649B-49D8-AD10-0151F249BD1E}"/>
              </a:ext>
            </a:extLst>
          </p:cNvPr>
          <p:cNvSpPr txBox="1"/>
          <p:nvPr/>
        </p:nvSpPr>
        <p:spPr>
          <a:xfrm>
            <a:off x="3933426" y="3597463"/>
            <a:ext cx="279244"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solidFill>
                  <a:schemeClr val="tx1"/>
                </a:solidFill>
              </a:rPr>
              <a:t>b</a:t>
            </a:r>
          </a:p>
        </p:txBody>
      </p:sp>
      <p:cxnSp>
        <p:nvCxnSpPr>
          <p:cNvPr id="60" name="Straight Connector 59">
            <a:extLst>
              <a:ext uri="{FF2B5EF4-FFF2-40B4-BE49-F238E27FC236}">
                <a16:creationId xmlns:a16="http://schemas.microsoft.com/office/drawing/2014/main" id="{21EC1565-8C3F-4F42-86C8-9420161AB425}"/>
              </a:ext>
            </a:extLst>
          </p:cNvPr>
          <p:cNvCxnSpPr>
            <a:cxnSpLocks/>
          </p:cNvCxnSpPr>
          <p:nvPr/>
        </p:nvCxnSpPr>
        <p:spPr bwMode="auto">
          <a:xfrm>
            <a:off x="554403" y="1821585"/>
            <a:ext cx="0" cy="264919"/>
          </a:xfrm>
          <a:prstGeom prst="line">
            <a:avLst/>
          </a:prstGeom>
          <a:noFill/>
          <a:ln w="12700" cap="flat" cmpd="sng" algn="ctr">
            <a:solidFill>
              <a:schemeClr val="tx1"/>
            </a:solidFill>
            <a:prstDash val="solid"/>
            <a:round/>
            <a:headEnd type="none" w="med" len="med"/>
            <a:tailEnd type="none" w="med" len="med"/>
          </a:ln>
          <a:effectLst/>
        </p:spPr>
      </p:cxnSp>
      <p:sp>
        <p:nvSpPr>
          <p:cNvPr id="61" name="TextBox 60">
            <a:extLst>
              <a:ext uri="{FF2B5EF4-FFF2-40B4-BE49-F238E27FC236}">
                <a16:creationId xmlns:a16="http://schemas.microsoft.com/office/drawing/2014/main" id="{85513FDA-8FEA-4F2C-95E6-A60F1F91BAB7}"/>
              </a:ext>
            </a:extLst>
          </p:cNvPr>
          <p:cNvSpPr txBox="1"/>
          <p:nvPr/>
        </p:nvSpPr>
        <p:spPr>
          <a:xfrm>
            <a:off x="341231" y="1274154"/>
            <a:ext cx="464680" cy="307777"/>
          </a:xfrm>
          <a:prstGeom prst="rect">
            <a:avLst/>
          </a:prstGeom>
          <a:noFill/>
        </p:spPr>
        <p:txBody>
          <a:bodyPr wrap="square" rtlCol="0">
            <a:spAutoFit/>
          </a:bodyPr>
          <a:lstStyle/>
          <a:p>
            <a:r>
              <a:rPr lang="en-US" dirty="0">
                <a:solidFill>
                  <a:schemeClr val="tx1"/>
                </a:solidFill>
              </a:rPr>
              <a:t>Tx</a:t>
            </a:r>
          </a:p>
        </p:txBody>
      </p:sp>
      <p:sp>
        <p:nvSpPr>
          <p:cNvPr id="62" name="Isosceles Triangle 61">
            <a:extLst>
              <a:ext uri="{FF2B5EF4-FFF2-40B4-BE49-F238E27FC236}">
                <a16:creationId xmlns:a16="http://schemas.microsoft.com/office/drawing/2014/main" id="{56989618-A7F2-4784-BA92-10ADEC7F7E9A}"/>
              </a:ext>
            </a:extLst>
          </p:cNvPr>
          <p:cNvSpPr/>
          <p:nvPr/>
        </p:nvSpPr>
        <p:spPr bwMode="auto">
          <a:xfrm rot="10800000">
            <a:off x="432960" y="1621568"/>
            <a:ext cx="242887" cy="200017"/>
          </a:xfrm>
          <a:prstGeom prst="triangl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63" name="Straight Connector 62">
            <a:extLst>
              <a:ext uri="{FF2B5EF4-FFF2-40B4-BE49-F238E27FC236}">
                <a16:creationId xmlns:a16="http://schemas.microsoft.com/office/drawing/2014/main" id="{9ABFCD33-F44D-4EC3-A1DD-DEBF5D1526B4}"/>
              </a:ext>
            </a:extLst>
          </p:cNvPr>
          <p:cNvCxnSpPr>
            <a:cxnSpLocks/>
          </p:cNvCxnSpPr>
          <p:nvPr/>
        </p:nvCxnSpPr>
        <p:spPr bwMode="auto">
          <a:xfrm>
            <a:off x="690842" y="1688490"/>
            <a:ext cx="149300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C38A06ED-3E7B-4519-A943-4716CA98FE03}"/>
              </a:ext>
            </a:extLst>
          </p:cNvPr>
          <p:cNvCxnSpPr>
            <a:cxnSpLocks/>
          </p:cNvCxnSpPr>
          <p:nvPr/>
        </p:nvCxnSpPr>
        <p:spPr bwMode="auto">
          <a:xfrm>
            <a:off x="2201746" y="1393811"/>
            <a:ext cx="0" cy="589357"/>
          </a:xfrm>
          <a:prstGeom prst="line">
            <a:avLst/>
          </a:prstGeom>
          <a:ln>
            <a:solidFill>
              <a:srgbClr val="C0000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65" name="Grafik 69" descr="Schließen">
            <a:extLst>
              <a:ext uri="{FF2B5EF4-FFF2-40B4-BE49-F238E27FC236}">
                <a16:creationId xmlns:a16="http://schemas.microsoft.com/office/drawing/2014/main" id="{D591EA24-849B-4193-BC17-57B97AAD650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8198" y="1564003"/>
            <a:ext cx="248974" cy="248974"/>
          </a:xfrm>
          <a:prstGeom prst="rect">
            <a:avLst/>
          </a:prstGeom>
        </p:spPr>
      </p:pic>
      <p:cxnSp>
        <p:nvCxnSpPr>
          <p:cNvPr id="66" name="Straight Connector 65">
            <a:extLst>
              <a:ext uri="{FF2B5EF4-FFF2-40B4-BE49-F238E27FC236}">
                <a16:creationId xmlns:a16="http://schemas.microsoft.com/office/drawing/2014/main" id="{05CED412-7217-4FBA-946B-363F61D67E74}"/>
              </a:ext>
            </a:extLst>
          </p:cNvPr>
          <p:cNvCxnSpPr>
            <a:cxnSpLocks/>
          </p:cNvCxnSpPr>
          <p:nvPr/>
        </p:nvCxnSpPr>
        <p:spPr bwMode="auto">
          <a:xfrm>
            <a:off x="4929662" y="1815640"/>
            <a:ext cx="0" cy="264919"/>
          </a:xfrm>
          <a:prstGeom prst="line">
            <a:avLst/>
          </a:prstGeom>
          <a:noFill/>
          <a:ln w="12700" cap="flat" cmpd="sng" algn="ctr">
            <a:solidFill>
              <a:schemeClr val="tx1"/>
            </a:solidFill>
            <a:prstDash val="solid"/>
            <a:round/>
            <a:headEnd type="none" w="med" len="med"/>
            <a:tailEnd type="none" w="med" len="med"/>
          </a:ln>
          <a:effectLst/>
        </p:spPr>
      </p:cxnSp>
      <p:sp>
        <p:nvSpPr>
          <p:cNvPr id="67" name="TextBox 66">
            <a:extLst>
              <a:ext uri="{FF2B5EF4-FFF2-40B4-BE49-F238E27FC236}">
                <a16:creationId xmlns:a16="http://schemas.microsoft.com/office/drawing/2014/main" id="{8EB54C58-52DA-4D65-9717-246D26CCC8DB}"/>
              </a:ext>
            </a:extLst>
          </p:cNvPr>
          <p:cNvSpPr txBox="1"/>
          <p:nvPr/>
        </p:nvSpPr>
        <p:spPr>
          <a:xfrm>
            <a:off x="4716460" y="1307845"/>
            <a:ext cx="464680" cy="307777"/>
          </a:xfrm>
          <a:prstGeom prst="rect">
            <a:avLst/>
          </a:prstGeom>
          <a:noFill/>
        </p:spPr>
        <p:txBody>
          <a:bodyPr wrap="square" rtlCol="0">
            <a:spAutoFit/>
          </a:bodyPr>
          <a:lstStyle/>
          <a:p>
            <a:r>
              <a:rPr lang="en-US" dirty="0">
                <a:solidFill>
                  <a:schemeClr val="tx1"/>
                </a:solidFill>
              </a:rPr>
              <a:t>Rx</a:t>
            </a:r>
          </a:p>
        </p:txBody>
      </p:sp>
      <p:sp>
        <p:nvSpPr>
          <p:cNvPr id="68" name="Isosceles Triangle 67">
            <a:extLst>
              <a:ext uri="{FF2B5EF4-FFF2-40B4-BE49-F238E27FC236}">
                <a16:creationId xmlns:a16="http://schemas.microsoft.com/office/drawing/2014/main" id="{F148A7C0-140E-44F5-A998-E11E9210D445}"/>
              </a:ext>
            </a:extLst>
          </p:cNvPr>
          <p:cNvSpPr/>
          <p:nvPr/>
        </p:nvSpPr>
        <p:spPr bwMode="auto">
          <a:xfrm rot="10800000">
            <a:off x="4808219" y="1615623"/>
            <a:ext cx="242887" cy="200017"/>
          </a:xfrm>
          <a:prstGeom prst="triangl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69" name="Straight Connector 68">
            <a:extLst>
              <a:ext uri="{FF2B5EF4-FFF2-40B4-BE49-F238E27FC236}">
                <a16:creationId xmlns:a16="http://schemas.microsoft.com/office/drawing/2014/main" id="{77C1064A-C191-4A77-BA56-7486EE7AA8B9}"/>
              </a:ext>
            </a:extLst>
          </p:cNvPr>
          <p:cNvCxnSpPr>
            <a:cxnSpLocks/>
          </p:cNvCxnSpPr>
          <p:nvPr/>
        </p:nvCxnSpPr>
        <p:spPr bwMode="auto">
          <a:xfrm>
            <a:off x="724044" y="1715631"/>
            <a:ext cx="1790829" cy="1652217"/>
          </a:xfrm>
          <a:prstGeom prst="line">
            <a:avLst/>
          </a:prstGeom>
          <a:noFill/>
          <a:ln w="12700"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46782B35-5B40-44A2-8B58-F2DF4FF38DC7}"/>
              </a:ext>
            </a:extLst>
          </p:cNvPr>
          <p:cNvCxnSpPr>
            <a:cxnSpLocks/>
          </p:cNvCxnSpPr>
          <p:nvPr/>
        </p:nvCxnSpPr>
        <p:spPr bwMode="auto">
          <a:xfrm flipV="1">
            <a:off x="2525577" y="1688490"/>
            <a:ext cx="2172868" cy="1679358"/>
          </a:xfrm>
          <a:prstGeom prst="line">
            <a:avLst/>
          </a:prstGeom>
          <a:noFill/>
          <a:ln w="12700" cap="flat" cmpd="sng" algn="ctr">
            <a:solidFill>
              <a:schemeClr val="tx1"/>
            </a:solidFill>
            <a:prstDash val="solid"/>
            <a:round/>
            <a:headEnd type="none" w="med" len="med"/>
            <a:tailEnd type="none" w="med" len="med"/>
          </a:ln>
          <a:effectLst/>
        </p:spPr>
      </p:cxnSp>
      <p:cxnSp>
        <p:nvCxnSpPr>
          <p:cNvPr id="71" name="Straight Arrow Connector 70">
            <a:extLst>
              <a:ext uri="{FF2B5EF4-FFF2-40B4-BE49-F238E27FC236}">
                <a16:creationId xmlns:a16="http://schemas.microsoft.com/office/drawing/2014/main" id="{5600E160-CCFA-48A7-8233-8932EF02EC62}"/>
              </a:ext>
            </a:extLst>
          </p:cNvPr>
          <p:cNvCxnSpPr>
            <a:cxnSpLocks/>
          </p:cNvCxnSpPr>
          <p:nvPr/>
        </p:nvCxnSpPr>
        <p:spPr bwMode="auto">
          <a:xfrm flipV="1">
            <a:off x="2520176" y="1772178"/>
            <a:ext cx="28607" cy="1595671"/>
          </a:xfrm>
          <a:prstGeom prst="straightConnector1">
            <a:avLst/>
          </a:prstGeom>
          <a:noFill/>
          <a:ln w="12700" cap="flat" cmpd="sng" algn="ctr">
            <a:solidFill>
              <a:schemeClr val="tx1"/>
            </a:solidFill>
            <a:prstDash val="solid"/>
            <a:round/>
            <a:headEnd type="none" w="med" len="med"/>
            <a:tailEnd type="triangle"/>
          </a:ln>
          <a:effectLst/>
        </p:spPr>
      </p:cxnSp>
      <p:cxnSp>
        <p:nvCxnSpPr>
          <p:cNvPr id="72" name="Straight Arrow Connector 71">
            <a:extLst>
              <a:ext uri="{FF2B5EF4-FFF2-40B4-BE49-F238E27FC236}">
                <a16:creationId xmlns:a16="http://schemas.microsoft.com/office/drawing/2014/main" id="{A836979C-243F-4A4E-A2F7-4820707CA838}"/>
              </a:ext>
            </a:extLst>
          </p:cNvPr>
          <p:cNvCxnSpPr>
            <a:cxnSpLocks/>
          </p:cNvCxnSpPr>
          <p:nvPr/>
        </p:nvCxnSpPr>
        <p:spPr bwMode="auto">
          <a:xfrm flipV="1">
            <a:off x="2492615" y="3308442"/>
            <a:ext cx="2025265" cy="46427"/>
          </a:xfrm>
          <a:prstGeom prst="straightConnector1">
            <a:avLst/>
          </a:prstGeom>
          <a:noFill/>
          <a:ln w="12700" cap="flat" cmpd="sng" algn="ctr">
            <a:solidFill>
              <a:schemeClr val="tx1"/>
            </a:solidFill>
            <a:prstDash val="solid"/>
            <a:round/>
            <a:headEnd type="none" w="med" len="med"/>
            <a:tailEnd type="triangle"/>
          </a:ln>
          <a:effectLst/>
        </p:spPr>
      </p:cxnSp>
      <p:cxnSp>
        <p:nvCxnSpPr>
          <p:cNvPr id="73" name="Straight Arrow Connector 72">
            <a:extLst>
              <a:ext uri="{FF2B5EF4-FFF2-40B4-BE49-F238E27FC236}">
                <a16:creationId xmlns:a16="http://schemas.microsoft.com/office/drawing/2014/main" id="{43AF6515-B93C-445C-9EE5-ACBF6F257AE4}"/>
              </a:ext>
            </a:extLst>
          </p:cNvPr>
          <p:cNvCxnSpPr>
            <a:cxnSpLocks/>
          </p:cNvCxnSpPr>
          <p:nvPr/>
        </p:nvCxnSpPr>
        <p:spPr bwMode="auto">
          <a:xfrm flipV="1">
            <a:off x="2525577" y="1948099"/>
            <a:ext cx="406994" cy="1406769"/>
          </a:xfrm>
          <a:prstGeom prst="straightConnector1">
            <a:avLst/>
          </a:prstGeom>
          <a:noFill/>
          <a:ln w="12700" cap="flat" cmpd="sng" algn="ctr">
            <a:solidFill>
              <a:schemeClr val="tx1"/>
            </a:solidFill>
            <a:prstDash val="solid"/>
            <a:round/>
            <a:headEnd type="none" w="med" len="med"/>
            <a:tailEnd type="triangle"/>
          </a:ln>
          <a:effectLst/>
        </p:spPr>
      </p:cxnSp>
      <p:cxnSp>
        <p:nvCxnSpPr>
          <p:cNvPr id="74" name="Straight Connector 73">
            <a:extLst>
              <a:ext uri="{FF2B5EF4-FFF2-40B4-BE49-F238E27FC236}">
                <a16:creationId xmlns:a16="http://schemas.microsoft.com/office/drawing/2014/main" id="{E2CD91F7-F9AF-4BE8-8C54-0042BFCBF473}"/>
              </a:ext>
            </a:extLst>
          </p:cNvPr>
          <p:cNvCxnSpPr/>
          <p:nvPr/>
        </p:nvCxnSpPr>
        <p:spPr bwMode="auto">
          <a:xfrm>
            <a:off x="724044" y="1728128"/>
            <a:ext cx="0" cy="195857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054F1247-076A-4BCD-8AD0-005B1A8DBB72}"/>
              </a:ext>
            </a:extLst>
          </p:cNvPr>
          <p:cNvCxnSpPr/>
          <p:nvPr/>
        </p:nvCxnSpPr>
        <p:spPr bwMode="auto">
          <a:xfrm flipV="1">
            <a:off x="724044" y="3354868"/>
            <a:ext cx="1790829" cy="3175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a:extLst>
              <a:ext uri="{FF2B5EF4-FFF2-40B4-BE49-F238E27FC236}">
                <a16:creationId xmlns:a16="http://schemas.microsoft.com/office/drawing/2014/main" id="{14B9AB0C-7D42-41D7-B54F-5D5F8B5A8ECA}"/>
              </a:ext>
            </a:extLst>
          </p:cNvPr>
          <p:cNvCxnSpPr/>
          <p:nvPr/>
        </p:nvCxnSpPr>
        <p:spPr bwMode="auto">
          <a:xfrm>
            <a:off x="4685968" y="1700988"/>
            <a:ext cx="0" cy="41731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Straight Connector 76">
            <a:extLst>
              <a:ext uri="{FF2B5EF4-FFF2-40B4-BE49-F238E27FC236}">
                <a16:creationId xmlns:a16="http://schemas.microsoft.com/office/drawing/2014/main" id="{FBCAB306-FA50-4CA7-BC9D-B0B1C1F30E24}"/>
              </a:ext>
            </a:extLst>
          </p:cNvPr>
          <p:cNvCxnSpPr/>
          <p:nvPr/>
        </p:nvCxnSpPr>
        <p:spPr bwMode="auto">
          <a:xfrm flipH="1">
            <a:off x="2548783" y="2080559"/>
            <a:ext cx="2149662" cy="126132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8" name="Arrow: Curved Down 77">
            <a:extLst>
              <a:ext uri="{FF2B5EF4-FFF2-40B4-BE49-F238E27FC236}">
                <a16:creationId xmlns:a16="http://schemas.microsoft.com/office/drawing/2014/main" id="{6E4ED84A-C030-4CF9-8E14-4A337E19ACD4}"/>
              </a:ext>
            </a:extLst>
          </p:cNvPr>
          <p:cNvSpPr/>
          <p:nvPr/>
        </p:nvSpPr>
        <p:spPr bwMode="auto">
          <a:xfrm rot="1207167" flipH="1">
            <a:off x="2543964" y="2651255"/>
            <a:ext cx="573337" cy="204257"/>
          </a:xfrm>
          <a:prstGeom prst="curvedDownArrow">
            <a:avLst/>
          </a:prstGeom>
          <a:solidFill>
            <a:srgbClr val="009900"/>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384573C-166B-44AE-93BD-4A3AB50562D6}"/>
                  </a:ext>
                </a:extLst>
              </p:cNvPr>
              <p:cNvSpPr txBox="1"/>
              <p:nvPr/>
            </p:nvSpPr>
            <p:spPr>
              <a:xfrm>
                <a:off x="4517880" y="3181679"/>
                <a:ext cx="397160"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𝑥</m:t>
                          </m:r>
                        </m:sub>
                      </m:sSub>
                    </m:oMath>
                  </m:oMathPara>
                </a14:m>
                <a:endParaRPr lang="en-US" dirty="0">
                  <a:solidFill>
                    <a:schemeClr val="tx1"/>
                  </a:solidFill>
                </a:endParaRPr>
              </a:p>
            </p:txBody>
          </p:sp>
        </mc:Choice>
        <mc:Fallback xmlns="">
          <p:sp>
            <p:nvSpPr>
              <p:cNvPr id="79" name="TextBox 78">
                <a:extLst>
                  <a:ext uri="{FF2B5EF4-FFF2-40B4-BE49-F238E27FC236}">
                    <a16:creationId xmlns:a16="http://schemas.microsoft.com/office/drawing/2014/main" id="{4384573C-166B-44AE-93BD-4A3AB50562D6}"/>
                  </a:ext>
                </a:extLst>
              </p:cNvPr>
              <p:cNvSpPr txBox="1">
                <a:spLocks noRot="1" noChangeAspect="1" noMove="1" noResize="1" noEditPoints="1" noAdjustHandles="1" noChangeArrowheads="1" noChangeShapeType="1" noTextEdit="1"/>
              </p:cNvSpPr>
              <p:nvPr/>
            </p:nvSpPr>
            <p:spPr>
              <a:xfrm>
                <a:off x="4517880" y="3181679"/>
                <a:ext cx="397160"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4F13CFF-DFC0-431F-86C8-97E50F29D11B}"/>
                  </a:ext>
                </a:extLst>
              </p:cNvPr>
              <p:cNvSpPr txBox="1"/>
              <p:nvPr/>
            </p:nvSpPr>
            <p:spPr>
              <a:xfrm>
                <a:off x="2850287" y="1629904"/>
                <a:ext cx="403251" cy="324769"/>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𝑦</m:t>
                          </m:r>
                        </m:sub>
                      </m:sSub>
                    </m:oMath>
                  </m:oMathPara>
                </a14:m>
                <a:endParaRPr lang="en-US" dirty="0">
                  <a:solidFill>
                    <a:schemeClr val="tx1"/>
                  </a:solidFill>
                </a:endParaRPr>
              </a:p>
            </p:txBody>
          </p:sp>
        </mc:Choice>
        <mc:Fallback xmlns="">
          <p:sp>
            <p:nvSpPr>
              <p:cNvPr id="80" name="TextBox 79">
                <a:extLst>
                  <a:ext uri="{FF2B5EF4-FFF2-40B4-BE49-F238E27FC236}">
                    <a16:creationId xmlns:a16="http://schemas.microsoft.com/office/drawing/2014/main" id="{94F13CFF-DFC0-431F-86C8-97E50F29D11B}"/>
                  </a:ext>
                </a:extLst>
              </p:cNvPr>
              <p:cNvSpPr txBox="1">
                <a:spLocks noRot="1" noChangeAspect="1" noMove="1" noResize="1" noEditPoints="1" noAdjustHandles="1" noChangeArrowheads="1" noChangeShapeType="1" noTextEdit="1"/>
              </p:cNvSpPr>
              <p:nvPr/>
            </p:nvSpPr>
            <p:spPr>
              <a:xfrm>
                <a:off x="2850287" y="1629904"/>
                <a:ext cx="403251" cy="32476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0BABA7A-E15B-4A40-A806-F9184D837EC7}"/>
                  </a:ext>
                </a:extLst>
              </p:cNvPr>
              <p:cNvSpPr txBox="1"/>
              <p:nvPr/>
            </p:nvSpPr>
            <p:spPr>
              <a:xfrm>
                <a:off x="2314833" y="1451433"/>
                <a:ext cx="388504"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𝑧</m:t>
                          </m:r>
                        </m:sub>
                      </m:sSub>
                    </m:oMath>
                  </m:oMathPara>
                </a14:m>
                <a:endParaRPr lang="en-US" dirty="0">
                  <a:solidFill>
                    <a:schemeClr val="tx1"/>
                  </a:solidFill>
                </a:endParaRPr>
              </a:p>
            </p:txBody>
          </p:sp>
        </mc:Choice>
        <mc:Fallback xmlns="">
          <p:sp>
            <p:nvSpPr>
              <p:cNvPr id="81" name="TextBox 80">
                <a:extLst>
                  <a:ext uri="{FF2B5EF4-FFF2-40B4-BE49-F238E27FC236}">
                    <a16:creationId xmlns:a16="http://schemas.microsoft.com/office/drawing/2014/main" id="{F0BABA7A-E15B-4A40-A806-F9184D837EC7}"/>
                  </a:ext>
                </a:extLst>
              </p:cNvPr>
              <p:cNvSpPr txBox="1">
                <a:spLocks noRot="1" noChangeAspect="1" noMove="1" noResize="1" noEditPoints="1" noAdjustHandles="1" noChangeArrowheads="1" noChangeShapeType="1" noTextEdit="1"/>
              </p:cNvSpPr>
              <p:nvPr/>
            </p:nvSpPr>
            <p:spPr>
              <a:xfrm>
                <a:off x="2314833" y="1451433"/>
                <a:ext cx="388504"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D5FD335-8FFF-403D-B25A-AA1EB8D09C83}"/>
                  </a:ext>
                </a:extLst>
              </p:cNvPr>
              <p:cNvSpPr txBox="1"/>
              <p:nvPr/>
            </p:nvSpPr>
            <p:spPr>
              <a:xfrm>
                <a:off x="2022922" y="2493098"/>
                <a:ext cx="378976"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𝑇𝑥</m:t>
                          </m:r>
                        </m:sub>
                      </m:sSub>
                    </m:oMath>
                  </m:oMathPara>
                </a14:m>
                <a:endParaRPr lang="en-US" dirty="0">
                  <a:solidFill>
                    <a:schemeClr val="tx1"/>
                  </a:solidFill>
                </a:endParaRPr>
              </a:p>
            </p:txBody>
          </p:sp>
        </mc:Choice>
        <mc:Fallback xmlns="">
          <p:sp>
            <p:nvSpPr>
              <p:cNvPr id="82" name="TextBox 81">
                <a:extLst>
                  <a:ext uri="{FF2B5EF4-FFF2-40B4-BE49-F238E27FC236}">
                    <a16:creationId xmlns:a16="http://schemas.microsoft.com/office/drawing/2014/main" id="{ED5FD335-8FFF-403D-B25A-AA1EB8D09C83}"/>
                  </a:ext>
                </a:extLst>
              </p:cNvPr>
              <p:cNvSpPr txBox="1">
                <a:spLocks noRot="1" noChangeAspect="1" noMove="1" noResize="1" noEditPoints="1" noAdjustHandles="1" noChangeArrowheads="1" noChangeShapeType="1" noTextEdit="1"/>
              </p:cNvSpPr>
              <p:nvPr/>
            </p:nvSpPr>
            <p:spPr>
              <a:xfrm>
                <a:off x="2022922" y="2493098"/>
                <a:ext cx="378976" cy="307777"/>
              </a:xfrm>
              <a:prstGeom prst="rect">
                <a:avLst/>
              </a:prstGeom>
              <a:blipFill>
                <a:blip r:embed="rId13"/>
                <a:stretch>
                  <a:fillRect/>
                </a:stretch>
              </a:blipFill>
            </p:spPr>
            <p:txBody>
              <a:bodyPr/>
              <a:lstStyle/>
              <a:p>
                <a:r>
                  <a:rPr lang="en-US">
                    <a:noFill/>
                  </a:rPr>
                  <a:t> </a:t>
                </a:r>
              </a:p>
            </p:txBody>
          </p:sp>
        </mc:Fallback>
      </mc:AlternateContent>
      <p:sp>
        <p:nvSpPr>
          <p:cNvPr id="83" name="Arrow: Curved Down 82">
            <a:extLst>
              <a:ext uri="{FF2B5EF4-FFF2-40B4-BE49-F238E27FC236}">
                <a16:creationId xmlns:a16="http://schemas.microsoft.com/office/drawing/2014/main" id="{3FED3CF7-421B-44C3-8D6B-5D006775AB36}"/>
              </a:ext>
            </a:extLst>
          </p:cNvPr>
          <p:cNvSpPr/>
          <p:nvPr/>
        </p:nvSpPr>
        <p:spPr bwMode="auto">
          <a:xfrm rot="20419396">
            <a:off x="2135204" y="2794599"/>
            <a:ext cx="419097" cy="178600"/>
          </a:xfrm>
          <a:prstGeom prst="curvedDownArrow">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84" name="Arrow: Curved Down 83">
            <a:extLst>
              <a:ext uri="{FF2B5EF4-FFF2-40B4-BE49-F238E27FC236}">
                <a16:creationId xmlns:a16="http://schemas.microsoft.com/office/drawing/2014/main" id="{64E7EAA5-54A5-4D5F-AFDD-202414CB23F6}"/>
              </a:ext>
            </a:extLst>
          </p:cNvPr>
          <p:cNvSpPr/>
          <p:nvPr/>
        </p:nvSpPr>
        <p:spPr bwMode="auto">
          <a:xfrm rot="3643779" flipH="1">
            <a:off x="3089062" y="3111686"/>
            <a:ext cx="363681" cy="131018"/>
          </a:xfrm>
          <a:prstGeom prst="curvedDownArrow">
            <a:avLst/>
          </a:prstGeom>
          <a:solidFill>
            <a:srgbClr val="009900"/>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85" name="Arrow: Curved Down 84">
            <a:extLst>
              <a:ext uri="{FF2B5EF4-FFF2-40B4-BE49-F238E27FC236}">
                <a16:creationId xmlns:a16="http://schemas.microsoft.com/office/drawing/2014/main" id="{617DBC57-3E5D-4E58-8318-0E09588BCEC5}"/>
              </a:ext>
            </a:extLst>
          </p:cNvPr>
          <p:cNvSpPr/>
          <p:nvPr/>
        </p:nvSpPr>
        <p:spPr bwMode="auto">
          <a:xfrm rot="20284092">
            <a:off x="1972140" y="3001402"/>
            <a:ext cx="1097668" cy="240768"/>
          </a:xfrm>
          <a:prstGeom prst="curvedDownArrow">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EDDC0D7-CCE9-4D25-894E-51324C56BE4E}"/>
                  </a:ext>
                </a:extLst>
              </p:cNvPr>
              <p:cNvSpPr txBox="1"/>
              <p:nvPr/>
            </p:nvSpPr>
            <p:spPr>
              <a:xfrm>
                <a:off x="1662068" y="3000665"/>
                <a:ext cx="378976"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rPr>
                            <m:t>𝑇𝑥</m:t>
                          </m:r>
                        </m:sub>
                      </m:sSub>
                    </m:oMath>
                  </m:oMathPara>
                </a14:m>
                <a:endParaRPr lang="en-US" dirty="0">
                  <a:solidFill>
                    <a:schemeClr val="tx1"/>
                  </a:solidFill>
                </a:endParaRPr>
              </a:p>
            </p:txBody>
          </p:sp>
        </mc:Choice>
        <mc:Fallback xmlns="">
          <p:sp>
            <p:nvSpPr>
              <p:cNvPr id="86" name="TextBox 85">
                <a:extLst>
                  <a:ext uri="{FF2B5EF4-FFF2-40B4-BE49-F238E27FC236}">
                    <a16:creationId xmlns:a16="http://schemas.microsoft.com/office/drawing/2014/main" id="{BEDDC0D7-CCE9-4D25-894E-51324C56BE4E}"/>
                  </a:ext>
                </a:extLst>
              </p:cNvPr>
              <p:cNvSpPr txBox="1">
                <a:spLocks noRot="1" noChangeAspect="1" noMove="1" noResize="1" noEditPoints="1" noAdjustHandles="1" noChangeArrowheads="1" noChangeShapeType="1" noTextEdit="1"/>
              </p:cNvSpPr>
              <p:nvPr/>
            </p:nvSpPr>
            <p:spPr>
              <a:xfrm>
                <a:off x="1662068" y="3000665"/>
                <a:ext cx="378976" cy="307777"/>
              </a:xfrm>
              <a:prstGeom prst="rect">
                <a:avLst/>
              </a:prstGeom>
              <a:blipFill>
                <a:blip r:embed="rId14"/>
                <a:stretch>
                  <a:fillRect r="-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5B1A123C-2BC8-4EFE-B608-A056133311E6}"/>
                  </a:ext>
                </a:extLst>
              </p:cNvPr>
              <p:cNvSpPr txBox="1"/>
              <p:nvPr/>
            </p:nvSpPr>
            <p:spPr>
              <a:xfrm>
                <a:off x="3388179" y="2935086"/>
                <a:ext cx="378976"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rPr>
                            <m:t>𝑅𝑥</m:t>
                          </m:r>
                        </m:sub>
                      </m:sSub>
                    </m:oMath>
                  </m:oMathPara>
                </a14:m>
                <a:endParaRPr lang="en-US" dirty="0">
                  <a:solidFill>
                    <a:schemeClr val="tx1"/>
                  </a:solidFill>
                </a:endParaRPr>
              </a:p>
            </p:txBody>
          </p:sp>
        </mc:Choice>
        <mc:Fallback xmlns="">
          <p:sp>
            <p:nvSpPr>
              <p:cNvPr id="87" name="TextBox 86">
                <a:extLst>
                  <a:ext uri="{FF2B5EF4-FFF2-40B4-BE49-F238E27FC236}">
                    <a16:creationId xmlns:a16="http://schemas.microsoft.com/office/drawing/2014/main" id="{5B1A123C-2BC8-4EFE-B608-A056133311E6}"/>
                  </a:ext>
                </a:extLst>
              </p:cNvPr>
              <p:cNvSpPr txBox="1">
                <a:spLocks noRot="1" noChangeAspect="1" noMove="1" noResize="1" noEditPoints="1" noAdjustHandles="1" noChangeArrowheads="1" noChangeShapeType="1" noTextEdit="1"/>
              </p:cNvSpPr>
              <p:nvPr/>
            </p:nvSpPr>
            <p:spPr>
              <a:xfrm>
                <a:off x="3388179" y="2935086"/>
                <a:ext cx="378976" cy="307777"/>
              </a:xfrm>
              <a:prstGeom prst="rect">
                <a:avLst/>
              </a:prstGeom>
              <a:blipFill>
                <a:blip r:embed="rId15"/>
                <a:stretch>
                  <a:fillRect r="-606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7DED6F4-BE1B-464E-90A4-E507CA2CDEB0}"/>
              </a:ext>
            </a:extLst>
          </p:cNvPr>
          <p:cNvSpPr txBox="1"/>
          <p:nvPr/>
        </p:nvSpPr>
        <p:spPr>
          <a:xfrm>
            <a:off x="2215399" y="3338706"/>
            <a:ext cx="700833" cy="307777"/>
          </a:xfrm>
          <a:prstGeom prst="rect">
            <a:avLst/>
          </a:prstGeom>
          <a:noFill/>
        </p:spPr>
        <p:txBody>
          <a:bodyPr wrap="none" rtlCol="0">
            <a:spAutoFit/>
          </a:bodyPr>
          <a:lstStyle/>
          <a:p>
            <a:r>
              <a:rPr lang="en-US" dirty="0">
                <a:solidFill>
                  <a:schemeClr val="tx1"/>
                </a:solidFill>
              </a:rPr>
              <a:t>(0,0,0)</a:t>
            </a:r>
          </a:p>
        </p:txBody>
      </p:sp>
    </p:spTree>
    <p:extLst>
      <p:ext uri="{BB962C8B-B14F-4D97-AF65-F5344CB8AC3E}">
        <p14:creationId xmlns:p14="http://schemas.microsoft.com/office/powerpoint/2010/main" val="11132191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3CC8-51CA-4295-BC95-98F078339A1D}"/>
              </a:ext>
            </a:extLst>
          </p:cNvPr>
          <p:cNvSpPr>
            <a:spLocks noGrp="1"/>
          </p:cNvSpPr>
          <p:nvPr>
            <p:ph type="title"/>
          </p:nvPr>
        </p:nvSpPr>
        <p:spPr>
          <a:xfrm>
            <a:off x="534591" y="703469"/>
            <a:ext cx="10978092" cy="773065"/>
          </a:xfrm>
        </p:spPr>
        <p:txBody>
          <a:bodyPr/>
          <a:lstStyle/>
          <a:p>
            <a:r>
              <a:rPr lang="en-US" sz="2400" dirty="0"/>
              <a:t>3. Methodology and Implementation:</a:t>
            </a:r>
          </a:p>
        </p:txBody>
      </p:sp>
      <p:sp>
        <p:nvSpPr>
          <p:cNvPr id="17" name="Oval 16">
            <a:extLst>
              <a:ext uri="{FF2B5EF4-FFF2-40B4-BE49-F238E27FC236}">
                <a16:creationId xmlns:a16="http://schemas.microsoft.com/office/drawing/2014/main" id="{106725BF-71A4-40FD-8DF5-C4BEDC565C17}"/>
              </a:ext>
            </a:extLst>
          </p:cNvPr>
          <p:cNvSpPr/>
          <p:nvPr/>
        </p:nvSpPr>
        <p:spPr bwMode="auto">
          <a:xfrm>
            <a:off x="2213181" y="2465657"/>
            <a:ext cx="3102428" cy="3026229"/>
          </a:xfrm>
          <a:prstGeom prst="ellipse">
            <a:avLst/>
          </a:prstGeom>
          <a:gradFill>
            <a:gsLst>
              <a:gs pos="0">
                <a:schemeClr val="accent1">
                  <a:alpha val="0"/>
                  <a:lumMod val="0"/>
                  <a:lumOff val="100000"/>
                </a:schemeClr>
              </a:gs>
              <a:gs pos="100000">
                <a:schemeClr val="accent1">
                  <a:lumMod val="30000"/>
                  <a:lumOff val="70000"/>
                </a:schemeClr>
              </a:gs>
            </a:gsLst>
            <a:lin ang="16200000" scaled="1"/>
          </a:gra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cxnSp>
        <p:nvCxnSpPr>
          <p:cNvPr id="18" name="Straight Connector 17">
            <a:extLst>
              <a:ext uri="{FF2B5EF4-FFF2-40B4-BE49-F238E27FC236}">
                <a16:creationId xmlns:a16="http://schemas.microsoft.com/office/drawing/2014/main" id="{8F0A2EA8-4E99-4511-A9D2-8E14CBEF81E4}"/>
              </a:ext>
            </a:extLst>
          </p:cNvPr>
          <p:cNvCxnSpPr>
            <a:cxnSpLocks/>
          </p:cNvCxnSpPr>
          <p:nvPr/>
        </p:nvCxnSpPr>
        <p:spPr bwMode="auto">
          <a:xfrm>
            <a:off x="3775336" y="1777992"/>
            <a:ext cx="0" cy="397663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06F3CF81-3852-4DC8-B74C-35C22DFDBCE6}"/>
              </a:ext>
            </a:extLst>
          </p:cNvPr>
          <p:cNvCxnSpPr>
            <a:cxnSpLocks/>
          </p:cNvCxnSpPr>
          <p:nvPr/>
        </p:nvCxnSpPr>
        <p:spPr bwMode="auto">
          <a:xfrm>
            <a:off x="1841948" y="4120284"/>
            <a:ext cx="39624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Oval 23">
            <a:extLst>
              <a:ext uri="{FF2B5EF4-FFF2-40B4-BE49-F238E27FC236}">
                <a16:creationId xmlns:a16="http://schemas.microsoft.com/office/drawing/2014/main" id="{87EDC2D2-9932-460E-8038-F75C861DB75A}"/>
              </a:ext>
            </a:extLst>
          </p:cNvPr>
          <p:cNvSpPr/>
          <p:nvPr/>
        </p:nvSpPr>
        <p:spPr bwMode="auto">
          <a:xfrm>
            <a:off x="2218624" y="3418857"/>
            <a:ext cx="3102428" cy="1398812"/>
          </a:xfrm>
          <a:prstGeom prst="ellipse">
            <a:avLst/>
          </a:prstGeom>
          <a:gradFill flip="none" rotWithShape="1">
            <a:gsLst>
              <a:gs pos="0">
                <a:schemeClr val="accent1">
                  <a:alpha val="0"/>
                  <a:lumMod val="0"/>
                  <a:lumOff val="100000"/>
                </a:schemeClr>
              </a:gs>
              <a:gs pos="100000">
                <a:schemeClr val="accent1">
                  <a:lumMod val="30000"/>
                  <a:lumOff val="70000"/>
                </a:schemeClr>
              </a:gs>
            </a:gsLst>
            <a:lin ang="16200000" scaled="1"/>
            <a:tileRect/>
          </a:gradFill>
          <a:ln>
            <a:solidFill>
              <a:srgbClr val="000000"/>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solidFill>
                  <a:srgbClr val="DEE4CE"/>
                </a:solidFill>
              </a:ln>
              <a:solidFill>
                <a:srgbClr val="DEE4CE"/>
              </a:solidFill>
              <a:effectLst/>
              <a:latin typeface="Arial" charset="0"/>
              <a:ea typeface="ヒラギノ角ゴ Pro W3" pitchFamily="96" charset="-128"/>
            </a:endParaRPr>
          </a:p>
        </p:txBody>
      </p:sp>
      <p:cxnSp>
        <p:nvCxnSpPr>
          <p:cNvPr id="20" name="Straight Connector 19">
            <a:extLst>
              <a:ext uri="{FF2B5EF4-FFF2-40B4-BE49-F238E27FC236}">
                <a16:creationId xmlns:a16="http://schemas.microsoft.com/office/drawing/2014/main" id="{EE4BDA27-1FEE-45A9-BBBC-A29B8DB0F447}"/>
              </a:ext>
            </a:extLst>
          </p:cNvPr>
          <p:cNvCxnSpPr>
            <a:cxnSpLocks/>
          </p:cNvCxnSpPr>
          <p:nvPr/>
        </p:nvCxnSpPr>
        <p:spPr bwMode="auto">
          <a:xfrm>
            <a:off x="3758951" y="4124446"/>
            <a:ext cx="1551214" cy="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0" name="Arc 39">
            <a:extLst>
              <a:ext uri="{FF2B5EF4-FFF2-40B4-BE49-F238E27FC236}">
                <a16:creationId xmlns:a16="http://schemas.microsoft.com/office/drawing/2014/main" id="{482318EC-581C-4D6E-9D30-12EC9B870F20}"/>
              </a:ext>
            </a:extLst>
          </p:cNvPr>
          <p:cNvSpPr/>
          <p:nvPr/>
        </p:nvSpPr>
        <p:spPr bwMode="auto">
          <a:xfrm>
            <a:off x="3352203" y="3709327"/>
            <a:ext cx="902919" cy="796712"/>
          </a:xfrm>
          <a:prstGeom prst="arc">
            <a:avLst>
              <a:gd name="adj1" fmla="val 9059945"/>
              <a:gd name="adj2" fmla="val 21553428"/>
            </a:avLst>
          </a:prstGeom>
          <a:solidFill>
            <a:srgbClr val="D0FFC1"/>
          </a:solidFill>
          <a:ln w="1270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39" name="Arc 38">
            <a:extLst>
              <a:ext uri="{FF2B5EF4-FFF2-40B4-BE49-F238E27FC236}">
                <a16:creationId xmlns:a16="http://schemas.microsoft.com/office/drawing/2014/main" id="{F716A7BC-DEA3-492E-8369-F0F7BC59C832}"/>
              </a:ext>
            </a:extLst>
          </p:cNvPr>
          <p:cNvSpPr/>
          <p:nvPr/>
        </p:nvSpPr>
        <p:spPr bwMode="auto">
          <a:xfrm rot="14020211">
            <a:off x="3530310" y="3916457"/>
            <a:ext cx="473616" cy="418809"/>
          </a:xfrm>
          <a:prstGeom prst="arc">
            <a:avLst>
              <a:gd name="adj1" fmla="val 16356301"/>
              <a:gd name="adj2" fmla="val 1062043"/>
            </a:avLst>
          </a:prstGeom>
          <a:solidFill>
            <a:srgbClr val="92D050"/>
          </a:solidFill>
          <a:ln w="12700" cap="flat" cmpd="sng" algn="ctr">
            <a:solidFill>
              <a:schemeClr val="tx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D2C7B7E-BF4B-4646-9EFD-5A3DBA9A4D2D}"/>
                  </a:ext>
                </a:extLst>
              </p:cNvPr>
              <p:cNvSpPr txBox="1"/>
              <p:nvPr/>
            </p:nvSpPr>
            <p:spPr>
              <a:xfrm>
                <a:off x="2944056" y="3658569"/>
                <a:ext cx="47503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𝜃</m:t>
                      </m:r>
                    </m:oMath>
                  </m:oMathPara>
                </a14:m>
                <a:endParaRPr lang="en-US" sz="2000" dirty="0">
                  <a:solidFill>
                    <a:schemeClr val="tx1"/>
                  </a:solidFill>
                </a:endParaRPr>
              </a:p>
            </p:txBody>
          </p:sp>
        </mc:Choice>
        <mc:Fallback xmlns="">
          <p:sp>
            <p:nvSpPr>
              <p:cNvPr id="42" name="TextBox 41">
                <a:extLst>
                  <a:ext uri="{FF2B5EF4-FFF2-40B4-BE49-F238E27FC236}">
                    <a16:creationId xmlns:a16="http://schemas.microsoft.com/office/drawing/2014/main" id="{8D2C7B7E-BF4B-4646-9EFD-5A3DBA9A4D2D}"/>
                  </a:ext>
                </a:extLst>
              </p:cNvPr>
              <p:cNvSpPr txBox="1">
                <a:spLocks noRot="1" noChangeAspect="1" noMove="1" noResize="1" noEditPoints="1" noAdjustHandles="1" noChangeArrowheads="1" noChangeShapeType="1" noTextEdit="1"/>
              </p:cNvSpPr>
              <p:nvPr/>
            </p:nvSpPr>
            <p:spPr>
              <a:xfrm>
                <a:off x="2944056" y="3658569"/>
                <a:ext cx="475032"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B2FD9FB-881E-475A-B730-725ABB4F83AE}"/>
                  </a:ext>
                </a:extLst>
              </p:cNvPr>
              <p:cNvSpPr txBox="1"/>
              <p:nvPr/>
            </p:nvSpPr>
            <p:spPr>
              <a:xfrm>
                <a:off x="4106998" y="3563215"/>
                <a:ext cx="48904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𝜑</m:t>
                      </m:r>
                    </m:oMath>
                  </m:oMathPara>
                </a14:m>
                <a:endParaRPr lang="en-US" sz="2000" dirty="0">
                  <a:solidFill>
                    <a:schemeClr val="tx1"/>
                  </a:solidFill>
                </a:endParaRPr>
              </a:p>
            </p:txBody>
          </p:sp>
        </mc:Choice>
        <mc:Fallback xmlns="">
          <p:sp>
            <p:nvSpPr>
              <p:cNvPr id="44" name="TextBox 43">
                <a:extLst>
                  <a:ext uri="{FF2B5EF4-FFF2-40B4-BE49-F238E27FC236}">
                    <a16:creationId xmlns:a16="http://schemas.microsoft.com/office/drawing/2014/main" id="{5B2FD9FB-881E-475A-B730-725ABB4F83AE}"/>
                  </a:ext>
                </a:extLst>
              </p:cNvPr>
              <p:cNvSpPr txBox="1">
                <a:spLocks noRot="1" noChangeAspect="1" noMove="1" noResize="1" noEditPoints="1" noAdjustHandles="1" noChangeArrowheads="1" noChangeShapeType="1" noTextEdit="1"/>
              </p:cNvSpPr>
              <p:nvPr/>
            </p:nvSpPr>
            <p:spPr>
              <a:xfrm>
                <a:off x="4106998" y="3563215"/>
                <a:ext cx="489041" cy="400110"/>
              </a:xfrm>
              <a:prstGeom prst="rect">
                <a:avLst/>
              </a:prstGeom>
              <a:blipFill>
                <a:blip r:embed="rId4"/>
                <a:stretch>
                  <a:fillRect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4B79204-96F4-4ADD-9D44-21E1D261A1A0}"/>
                  </a:ext>
                </a:extLst>
              </p:cNvPr>
              <p:cNvSpPr txBox="1"/>
              <p:nvPr/>
            </p:nvSpPr>
            <p:spPr>
              <a:xfrm>
                <a:off x="10006956" y="631723"/>
                <a:ext cx="1851661"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𝐸𝑙𝑒𝑣𝑎𝑡𝑖𝑜𝑛</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𝑎𝑛𝑔𝑙𝑒</m:t>
                      </m:r>
                    </m:oMath>
                  </m:oMathPara>
                </a14:m>
                <a:endParaRPr lang="en-US" b="0"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𝜑</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𝐴𝑧𝑖𝑚𝑢𝑡h</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𝑎𝑛𝑔𝑙𝑒</m:t>
                      </m:r>
                    </m:oMath>
                  </m:oMathPara>
                </a14:m>
                <a:endParaRPr lang="en-US" dirty="0">
                  <a:solidFill>
                    <a:schemeClr val="tx1"/>
                  </a:solidFill>
                </a:endParaRPr>
              </a:p>
            </p:txBody>
          </p:sp>
        </mc:Choice>
        <mc:Fallback xmlns="">
          <p:sp>
            <p:nvSpPr>
              <p:cNvPr id="45" name="TextBox 44">
                <a:extLst>
                  <a:ext uri="{FF2B5EF4-FFF2-40B4-BE49-F238E27FC236}">
                    <a16:creationId xmlns:a16="http://schemas.microsoft.com/office/drawing/2014/main" id="{A4B79204-96F4-4ADD-9D44-21E1D261A1A0}"/>
                  </a:ext>
                </a:extLst>
              </p:cNvPr>
              <p:cNvSpPr txBox="1">
                <a:spLocks noRot="1" noChangeAspect="1" noMove="1" noResize="1" noEditPoints="1" noAdjustHandles="1" noChangeArrowheads="1" noChangeShapeType="1" noTextEdit="1"/>
              </p:cNvSpPr>
              <p:nvPr/>
            </p:nvSpPr>
            <p:spPr>
              <a:xfrm>
                <a:off x="10006956" y="631723"/>
                <a:ext cx="1851661" cy="523220"/>
              </a:xfrm>
              <a:prstGeom prst="rect">
                <a:avLst/>
              </a:prstGeom>
              <a:blipFill>
                <a:blip r:embed="rId5"/>
                <a:stretch>
                  <a:fillRect b="-2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71E2452-48B9-4D42-9929-5BC64AEF1A9E}"/>
                  </a:ext>
                </a:extLst>
              </p:cNvPr>
              <p:cNvSpPr txBox="1"/>
              <p:nvPr/>
            </p:nvSpPr>
            <p:spPr>
              <a:xfrm>
                <a:off x="6720321" y="2577234"/>
                <a:ext cx="4506379" cy="33541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r>
                  <a:rPr lang="en-US" sz="1800" dirty="0">
                    <a:solidFill>
                      <a:schemeClr val="tx1"/>
                    </a:solidFill>
                    <a:ea typeface="Cambria Math" panose="02040503050406030204" pitchFamily="18" charset="0"/>
                  </a:rPr>
                  <a:t>        Euclidean norm vectors:</a:t>
                </a:r>
                <a14:m>
                  <m:oMath xmlns:m="http://schemas.openxmlformats.org/officeDocument/2006/math">
                    <m:r>
                      <a:rPr lang="en-US" sz="1800" b="0" i="0" smtClean="0">
                        <a:solidFill>
                          <a:schemeClr val="tx1"/>
                        </a:solidFill>
                        <a:latin typeface="Cambria Math" panose="02040503050406030204" pitchFamily="18" charset="0"/>
                        <a:ea typeface="Cambria Math" panose="02040503050406030204" pitchFamily="18" charset="0"/>
                      </a:rPr>
                      <m:t> </m:t>
                    </m:r>
                    <m:r>
                      <a:rPr lang="en-US" sz="1800" i="1" smtClean="0">
                        <a:solidFill>
                          <a:schemeClr val="tx1"/>
                        </a:solidFill>
                        <a:latin typeface="Cambria Math" panose="02040503050406030204" pitchFamily="18" charset="0"/>
                        <a:ea typeface="Cambria Math" panose="02040503050406030204" pitchFamily="18" charset="0"/>
                      </a:rPr>
                      <m:t>𝛼</m:t>
                    </m:r>
                    <m:r>
                      <a:rPr lang="en-US"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sz="1800" b="0" i="1" smtClean="0">
                            <a:solidFill>
                              <a:schemeClr val="tx1"/>
                            </a:solidFill>
                            <a:latin typeface="Cambria Math" panose="02040503050406030204" pitchFamily="18" charset="0"/>
                            <a:ea typeface="Cambria Math" panose="02040503050406030204" pitchFamily="18" charset="0"/>
                          </a:rPr>
                        </m:ctrlPr>
                      </m:radPr>
                      <m:deg/>
                      <m:e>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𝜃</m:t>
                            </m:r>
                          </m:e>
                          <m:sup>
                            <m:r>
                              <a:rPr lang="en-US" sz="1800" b="0" i="1" smtClean="0">
                                <a:solidFill>
                                  <a:schemeClr val="tx1"/>
                                </a:solidFill>
                                <a:latin typeface="Cambria Math" panose="02040503050406030204" pitchFamily="18" charset="0"/>
                                <a:ea typeface="Cambria Math" panose="02040503050406030204" pitchFamily="18" charset="0"/>
                              </a:rPr>
                              <m:t>2</m:t>
                            </m:r>
                          </m:sup>
                        </m:sSup>
                        <m:r>
                          <a:rPr lang="en-US" sz="1800" b="0" i="1" smtClean="0">
                            <a:solidFill>
                              <a:schemeClr val="tx1"/>
                            </a:solidFill>
                            <a:latin typeface="Cambria Math" panose="02040503050406030204" pitchFamily="18" charset="0"/>
                            <a:ea typeface="Cambria Math" panose="02040503050406030204" pitchFamily="18" charset="0"/>
                          </a:rPr>
                          <m:t>+</m:t>
                        </m:r>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𝜑</m:t>
                            </m:r>
                          </m:e>
                          <m:sup>
                            <m:r>
                              <a:rPr lang="en-US" sz="1800" b="0" i="1" smtClean="0">
                                <a:solidFill>
                                  <a:schemeClr val="tx1"/>
                                </a:solidFill>
                                <a:latin typeface="Cambria Math" panose="02040503050406030204" pitchFamily="18" charset="0"/>
                                <a:ea typeface="Cambria Math" panose="02040503050406030204" pitchFamily="18" charset="0"/>
                              </a:rPr>
                              <m:t>2</m:t>
                            </m:r>
                          </m:sup>
                        </m:sSup>
                      </m:e>
                    </m:rad>
                  </m:oMath>
                </a14:m>
                <a:endParaRPr lang="en-US" dirty="0">
                  <a:solidFill>
                    <a:schemeClr val="tx1"/>
                  </a:solidFill>
                  <a:cs typeface="Arial" panose="020B0604020202020204" pitchFamily="34" charset="0"/>
                </a:endParaRPr>
              </a:p>
            </p:txBody>
          </p:sp>
        </mc:Choice>
        <mc:Fallback xmlns="">
          <p:sp>
            <p:nvSpPr>
              <p:cNvPr id="46" name="TextBox 45">
                <a:extLst>
                  <a:ext uri="{FF2B5EF4-FFF2-40B4-BE49-F238E27FC236}">
                    <a16:creationId xmlns:a16="http://schemas.microsoft.com/office/drawing/2014/main" id="{D71E2452-48B9-4D42-9929-5BC64AEF1A9E}"/>
                  </a:ext>
                </a:extLst>
              </p:cNvPr>
              <p:cNvSpPr txBox="1">
                <a:spLocks noRot="1" noChangeAspect="1" noMove="1" noResize="1" noEditPoints="1" noAdjustHandles="1" noChangeArrowheads="1" noChangeShapeType="1" noTextEdit="1"/>
              </p:cNvSpPr>
              <p:nvPr/>
            </p:nvSpPr>
            <p:spPr>
              <a:xfrm>
                <a:off x="6720321" y="2577234"/>
                <a:ext cx="4506379" cy="335413"/>
              </a:xfrm>
              <a:prstGeom prst="rect">
                <a:avLst/>
              </a:prstGeom>
              <a:blipFill>
                <a:blip r:embed="rId6"/>
                <a:stretch>
                  <a:fillRect t="-7273" b="-40000"/>
                </a:stretch>
              </a:blipFill>
              <a:ln>
                <a:noFill/>
              </a:ln>
            </p:spPr>
            <p:txBody>
              <a:bodyPr/>
              <a:lstStyle/>
              <a:p>
                <a:r>
                  <a:rPr lang="en-US">
                    <a:noFill/>
                  </a:rPr>
                  <a:t> </a:t>
                </a:r>
              </a:p>
            </p:txBody>
          </p:sp>
        </mc:Fallback>
      </mc:AlternateContent>
      <p:sp>
        <p:nvSpPr>
          <p:cNvPr id="8" name="Block Arc 7">
            <a:extLst>
              <a:ext uri="{FF2B5EF4-FFF2-40B4-BE49-F238E27FC236}">
                <a16:creationId xmlns:a16="http://schemas.microsoft.com/office/drawing/2014/main" id="{23B83D8C-1160-41F7-A540-A0503B16363B}"/>
              </a:ext>
            </a:extLst>
          </p:cNvPr>
          <p:cNvSpPr/>
          <p:nvPr/>
        </p:nvSpPr>
        <p:spPr bwMode="auto">
          <a:xfrm rot="5673151" flipV="1">
            <a:off x="1537081" y="3175830"/>
            <a:ext cx="2929514" cy="106407"/>
          </a:xfrm>
          <a:prstGeom prst="blockArc">
            <a:avLst/>
          </a:prstGeom>
          <a:solidFill>
            <a:schemeClr val="tx1"/>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21" name="Straight Arrow Connector 20">
            <a:extLst>
              <a:ext uri="{FF2B5EF4-FFF2-40B4-BE49-F238E27FC236}">
                <a16:creationId xmlns:a16="http://schemas.microsoft.com/office/drawing/2014/main" id="{24BCB9DA-8008-49B4-B38D-E4333592F134}"/>
              </a:ext>
            </a:extLst>
          </p:cNvPr>
          <p:cNvCxnSpPr>
            <a:cxnSpLocks/>
          </p:cNvCxnSpPr>
          <p:nvPr/>
        </p:nvCxnSpPr>
        <p:spPr bwMode="auto">
          <a:xfrm flipH="1" flipV="1">
            <a:off x="3124489" y="1716967"/>
            <a:ext cx="639906" cy="2403318"/>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CB050EDE-7A13-436F-9E00-876E751E646A}"/>
              </a:ext>
            </a:extLst>
          </p:cNvPr>
          <p:cNvCxnSpPr>
            <a:cxnSpLocks/>
          </p:cNvCxnSpPr>
          <p:nvPr/>
        </p:nvCxnSpPr>
        <p:spPr bwMode="auto">
          <a:xfrm flipH="1">
            <a:off x="2914612" y="4120284"/>
            <a:ext cx="849783" cy="573109"/>
          </a:xfrm>
          <a:prstGeom prst="line">
            <a:avLst/>
          </a:prstGeom>
          <a:noFill/>
          <a:ln w="127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033C44E-167F-4507-ABCC-CC9CCD5D9359}"/>
                  </a:ext>
                </a:extLst>
              </p:cNvPr>
              <p:cNvSpPr txBox="1"/>
              <p:nvPr/>
            </p:nvSpPr>
            <p:spPr>
              <a:xfrm>
                <a:off x="884759" y="5731556"/>
                <a:ext cx="6534157" cy="316239"/>
              </a:xfrm>
              <a:prstGeom prst="rect">
                <a:avLst/>
              </a:prstGeom>
              <a:noFill/>
            </p:spPr>
            <p:txBody>
              <a:bodyPr wrap="square" rtlCol="0">
                <a:spAutoFit/>
              </a:bodyPr>
              <a:lstStyle/>
              <a:p>
                <a:pPr algn="ctr"/>
                <a:r>
                  <a:rPr lang="en-US" dirty="0">
                    <a:solidFill>
                      <a:schemeClr val="tx1"/>
                    </a:solidFill>
                  </a:rPr>
                  <a:t>Fig. 9: Illustration of 3D angles with elevation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𝜃</m:t>
                    </m:r>
                  </m:oMath>
                </a14:m>
                <a:r>
                  <a:rPr lang="en-US" dirty="0">
                    <a:solidFill>
                      <a:schemeClr val="tx1"/>
                    </a:solidFill>
                  </a:rPr>
                  <a:t>) and azimuth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𝜑</m:t>
                    </m:r>
                  </m:oMath>
                </a14:m>
                <a:r>
                  <a:rPr lang="en-US" dirty="0">
                    <a:solidFill>
                      <a:schemeClr val="tx1"/>
                    </a:solidFill>
                  </a:rPr>
                  <a:t>) angles.</a:t>
                </a:r>
              </a:p>
            </p:txBody>
          </p:sp>
        </mc:Choice>
        <mc:Fallback xmlns="">
          <p:sp>
            <p:nvSpPr>
              <p:cNvPr id="3" name="TextBox 2">
                <a:extLst>
                  <a:ext uri="{FF2B5EF4-FFF2-40B4-BE49-F238E27FC236}">
                    <a16:creationId xmlns:a16="http://schemas.microsoft.com/office/drawing/2014/main" id="{D033C44E-167F-4507-ABCC-CC9CCD5D9359}"/>
                  </a:ext>
                </a:extLst>
              </p:cNvPr>
              <p:cNvSpPr txBox="1">
                <a:spLocks noRot="1" noChangeAspect="1" noMove="1" noResize="1" noEditPoints="1" noAdjustHandles="1" noChangeArrowheads="1" noChangeShapeType="1" noTextEdit="1"/>
              </p:cNvSpPr>
              <p:nvPr/>
            </p:nvSpPr>
            <p:spPr>
              <a:xfrm>
                <a:off x="884759" y="5731556"/>
                <a:ext cx="6534157" cy="316239"/>
              </a:xfrm>
              <a:prstGeom prst="rect">
                <a:avLst/>
              </a:prstGeom>
              <a:blipFill>
                <a:blip r:embed="rId7"/>
                <a:stretch>
                  <a:fillRect t="-3846" b="-1730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FCBD648-9D15-41A0-BCD2-70AFFB132BA8}"/>
              </a:ext>
            </a:extLst>
          </p:cNvPr>
          <p:cNvSpPr txBox="1"/>
          <p:nvPr/>
        </p:nvSpPr>
        <p:spPr>
          <a:xfrm>
            <a:off x="3716492" y="1470215"/>
            <a:ext cx="45719" cy="307777"/>
          </a:xfrm>
          <a:prstGeom prst="rect">
            <a:avLst/>
          </a:prstGeom>
          <a:noFill/>
        </p:spPr>
        <p:txBody>
          <a:bodyPr wrap="square" rtlCol="0">
            <a:spAutoFit/>
          </a:bodyPr>
          <a:lstStyle/>
          <a:p>
            <a:r>
              <a:rPr lang="en-US" dirty="0">
                <a:solidFill>
                  <a:schemeClr val="tx1"/>
                </a:solidFill>
              </a:rPr>
              <a:t>x</a:t>
            </a:r>
          </a:p>
        </p:txBody>
      </p:sp>
      <p:sp>
        <p:nvSpPr>
          <p:cNvPr id="5" name="TextBox 4">
            <a:extLst>
              <a:ext uri="{FF2B5EF4-FFF2-40B4-BE49-F238E27FC236}">
                <a16:creationId xmlns:a16="http://schemas.microsoft.com/office/drawing/2014/main" id="{2CFCD1F0-D259-4899-8340-E8AE507B8DF6}"/>
              </a:ext>
            </a:extLst>
          </p:cNvPr>
          <p:cNvSpPr txBox="1"/>
          <p:nvPr/>
        </p:nvSpPr>
        <p:spPr>
          <a:xfrm>
            <a:off x="5749203" y="3824882"/>
            <a:ext cx="274434" cy="307777"/>
          </a:xfrm>
          <a:prstGeom prst="rect">
            <a:avLst/>
          </a:prstGeom>
          <a:noFill/>
        </p:spPr>
        <p:txBody>
          <a:bodyPr wrap="square" rtlCol="0">
            <a:spAutoFit/>
          </a:bodyPr>
          <a:lstStyle/>
          <a:p>
            <a:r>
              <a:rPr lang="en-US" dirty="0">
                <a:solidFill>
                  <a:schemeClr val="tx1"/>
                </a:solidFill>
              </a:rPr>
              <a:t>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4DB493-CC83-4703-BAA6-BC0A7E0F30E0}"/>
                  </a:ext>
                </a:extLst>
              </p:cNvPr>
              <p:cNvSpPr txBox="1"/>
              <p:nvPr/>
            </p:nvSpPr>
            <p:spPr>
              <a:xfrm>
                <a:off x="6966689" y="3973852"/>
                <a:ext cx="4506379" cy="60708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solidFill>
                      <a:schemeClr val="tx1"/>
                    </a:solidFill>
                  </a:rPr>
                  <a:t>Normalized form at Tx and Rx: </a:t>
                </a:r>
                <a14:m>
                  <m:oMath xmlns:m="http://schemas.openxmlformats.org/officeDocument/2006/math">
                    <m:r>
                      <a:rPr lang="en-US" sz="2400" b="0" i="0" smtClean="0">
                        <a:solidFill>
                          <a:schemeClr val="tx1"/>
                        </a:solidFill>
                        <a:latin typeface="Cambria Math" panose="02040503050406030204" pitchFamily="18" charset="0"/>
                      </a:rPr>
                      <m:t>( </m:t>
                    </m:r>
                    <m:f>
                      <m:fPr>
                        <m:ctrlPr>
                          <a:rPr lang="en-US" sz="2400" i="1" smtClean="0">
                            <a:solidFill>
                              <a:schemeClr val="tx1"/>
                            </a:solidFill>
                            <a:latin typeface="Cambria Math" panose="02040503050406030204" pitchFamily="18" charset="0"/>
                          </a:rPr>
                        </m:ctrlPr>
                      </m:fPr>
                      <m:num>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𝛼</m:t>
                            </m:r>
                          </m:e>
                          <m:sub>
                            <m:r>
                              <a:rPr lang="en-US" sz="2400" b="0" i="1" smtClean="0">
                                <a:solidFill>
                                  <a:schemeClr val="tx1"/>
                                </a:solidFill>
                                <a:latin typeface="Cambria Math" panose="02040503050406030204" pitchFamily="18" charset="0"/>
                              </a:rPr>
                              <m:t>𝑇𝑥</m:t>
                            </m:r>
                          </m:sub>
                        </m:sSub>
                      </m:num>
                      <m:den>
                        <m:rad>
                          <m:radPr>
                            <m:degHide m:val="on"/>
                            <m:ctrlPr>
                              <a:rPr lang="en-US" sz="240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2</m:t>
                            </m:r>
                          </m:e>
                        </m:rad>
                      </m:den>
                    </m:f>
                    <m:r>
                      <a:rPr lang="en-US" sz="2400" b="0" i="0" smtClean="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𝛼</m:t>
                            </m:r>
                          </m:e>
                          <m:sub>
                            <m:r>
                              <a:rPr lang="en-US" sz="2400" b="0" i="1" smtClean="0">
                                <a:solidFill>
                                  <a:schemeClr val="tx1"/>
                                </a:solidFill>
                                <a:latin typeface="Cambria Math" panose="02040503050406030204" pitchFamily="18" charset="0"/>
                                <a:ea typeface="Cambria Math" panose="02040503050406030204" pitchFamily="18" charset="0"/>
                              </a:rPr>
                              <m:t>𝑅</m:t>
                            </m:r>
                            <m:r>
                              <a:rPr lang="en-US" sz="2400" i="1">
                                <a:solidFill>
                                  <a:schemeClr val="tx1"/>
                                </a:solidFill>
                                <a:latin typeface="Cambria Math" panose="02040503050406030204" pitchFamily="18" charset="0"/>
                              </a:rPr>
                              <m:t>𝑥</m:t>
                            </m:r>
                          </m:sub>
                        </m:sSub>
                      </m:num>
                      <m:den>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2</m:t>
                            </m:r>
                          </m:e>
                        </m:rad>
                      </m:den>
                    </m:f>
                  </m:oMath>
                </a14:m>
                <a:r>
                  <a:rPr lang="en-US" sz="2400" dirty="0">
                    <a:solidFill>
                      <a:schemeClr val="tx1"/>
                    </a:solidFill>
                  </a:rPr>
                  <a:t>)</a:t>
                </a:r>
                <a:endParaRPr lang="en-US" sz="1800" dirty="0">
                  <a:solidFill>
                    <a:schemeClr val="tx1"/>
                  </a:solidFill>
                </a:endParaRPr>
              </a:p>
            </p:txBody>
          </p:sp>
        </mc:Choice>
        <mc:Fallback xmlns="">
          <p:sp>
            <p:nvSpPr>
              <p:cNvPr id="6" name="TextBox 5">
                <a:extLst>
                  <a:ext uri="{FF2B5EF4-FFF2-40B4-BE49-F238E27FC236}">
                    <a16:creationId xmlns:a16="http://schemas.microsoft.com/office/drawing/2014/main" id="{004DB493-CC83-4703-BAA6-BC0A7E0F30E0}"/>
                  </a:ext>
                </a:extLst>
              </p:cNvPr>
              <p:cNvSpPr txBox="1">
                <a:spLocks noRot="1" noChangeAspect="1" noMove="1" noResize="1" noEditPoints="1" noAdjustHandles="1" noChangeArrowheads="1" noChangeShapeType="1" noTextEdit="1"/>
              </p:cNvSpPr>
              <p:nvPr/>
            </p:nvSpPr>
            <p:spPr>
              <a:xfrm>
                <a:off x="6966689" y="3973852"/>
                <a:ext cx="4506379" cy="607089"/>
              </a:xfrm>
              <a:prstGeom prst="rect">
                <a:avLst/>
              </a:prstGeom>
              <a:blipFill>
                <a:blip r:embed="rId8"/>
                <a:stretch>
                  <a:fillRect l="-1218" b="-7071"/>
                </a:stretch>
              </a:blipFill>
              <a:ln>
                <a:noFill/>
              </a:ln>
            </p:spPr>
            <p:txBody>
              <a:bodyPr/>
              <a:lstStyle/>
              <a:p>
                <a:r>
                  <a:rPr lang="en-US">
                    <a:noFill/>
                  </a:rPr>
                  <a:t> </a:t>
                </a:r>
              </a:p>
            </p:txBody>
          </p:sp>
        </mc:Fallback>
      </mc:AlternateContent>
      <p:sp>
        <p:nvSpPr>
          <p:cNvPr id="7" name="Arrow: Down 6">
            <a:extLst>
              <a:ext uri="{FF2B5EF4-FFF2-40B4-BE49-F238E27FC236}">
                <a16:creationId xmlns:a16="http://schemas.microsoft.com/office/drawing/2014/main" id="{EA5AF57C-42BC-43A5-9E49-007D00D32ED5}"/>
              </a:ext>
            </a:extLst>
          </p:cNvPr>
          <p:cNvSpPr/>
          <p:nvPr/>
        </p:nvSpPr>
        <p:spPr bwMode="auto">
          <a:xfrm>
            <a:off x="8836293" y="3082063"/>
            <a:ext cx="274434" cy="806865"/>
          </a:xfrm>
          <a:prstGeom prst="downArrow">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Tree>
    <p:extLst>
      <p:ext uri="{BB962C8B-B14F-4D97-AF65-F5344CB8AC3E}">
        <p14:creationId xmlns:p14="http://schemas.microsoft.com/office/powerpoint/2010/main" val="375767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childTnLst>
                                </p:cTn>
                              </p:par>
                              <p:par>
                                <p:cTn id="54" presetID="1" presetClass="entr" presetSubtype="0" fill="hold" grpId="0" nodeType="withEffect">
                                  <p:stCondLst>
                                    <p:cond delay="1200"/>
                                  </p:stCondLst>
                                  <p:childTnLst>
                                    <p:set>
                                      <p:cBhvr>
                                        <p:cTn id="55" dur="1" fill="hold">
                                          <p:stCondLst>
                                            <p:cond delay="0"/>
                                          </p:stCondLst>
                                        </p:cTn>
                                        <p:tgtEl>
                                          <p:spTgt spid="7"/>
                                        </p:tgtEl>
                                        <p:attrNameLst>
                                          <p:attrName>style.visibility</p:attrName>
                                        </p:attrNameLst>
                                      </p:cBhvr>
                                      <p:to>
                                        <p:strVal val="visible"/>
                                      </p:to>
                                    </p:set>
                                  </p:childTnLst>
                                </p:cTn>
                              </p:par>
                              <p:par>
                                <p:cTn id="56" presetID="1" presetClass="entr" presetSubtype="0" fill="hold" grpId="0" nodeType="withEffect">
                                  <p:stCondLst>
                                    <p:cond delay="1300"/>
                                  </p:stCondLst>
                                  <p:childTnLst>
                                    <p:set>
                                      <p:cBhvr>
                                        <p:cTn id="5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40" grpId="0" animBg="1"/>
      <p:bldP spid="39" grpId="0" animBg="1"/>
      <p:bldP spid="42" grpId="0"/>
      <p:bldP spid="44" grpId="0"/>
      <p:bldP spid="46" grpId="0" animBg="1"/>
      <p:bldP spid="8" grpId="0" animBg="1"/>
      <p:bldP spid="3" grpId="0"/>
      <p:bldP spid="4" grpId="0"/>
      <p:bldP spid="5" grpId="0"/>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D518-13F5-4DCF-9746-5B4A30A9AE9F}"/>
              </a:ext>
            </a:extLst>
          </p:cNvPr>
          <p:cNvSpPr>
            <a:spLocks noGrp="1"/>
          </p:cNvSpPr>
          <p:nvPr>
            <p:ph type="title"/>
          </p:nvPr>
        </p:nvSpPr>
        <p:spPr/>
        <p:txBody>
          <a:bodyPr/>
          <a:lstStyle/>
          <a:p>
            <a:r>
              <a:rPr lang="en-US" sz="2000" dirty="0"/>
              <a:t>Model [7-9] extension</a:t>
            </a:r>
            <a:endParaRPr lang="en-US" dirty="0"/>
          </a:p>
        </p:txBody>
      </p:sp>
      <p:pic>
        <p:nvPicPr>
          <p:cNvPr id="236" name="Picture 235">
            <a:extLst>
              <a:ext uri="{FF2B5EF4-FFF2-40B4-BE49-F238E27FC236}">
                <a16:creationId xmlns:a16="http://schemas.microsoft.com/office/drawing/2014/main" id="{3626DB27-0A2E-4CEC-9BDB-9B2978621C40}"/>
              </a:ext>
            </a:extLst>
          </p:cNvPr>
          <p:cNvPicPr>
            <a:picLocks noChangeAspect="1"/>
          </p:cNvPicPr>
          <p:nvPr/>
        </p:nvPicPr>
        <p:blipFill>
          <a:blip r:embed="rId2"/>
          <a:stretch>
            <a:fillRect/>
          </a:stretch>
        </p:blipFill>
        <p:spPr>
          <a:xfrm rot="16978761">
            <a:off x="10823313" y="649891"/>
            <a:ext cx="224379" cy="412501"/>
          </a:xfrm>
          <a:prstGeom prst="rect">
            <a:avLst/>
          </a:prstGeom>
        </p:spPr>
      </p:pic>
      <p:pic>
        <p:nvPicPr>
          <p:cNvPr id="237" name="Picture 236">
            <a:extLst>
              <a:ext uri="{FF2B5EF4-FFF2-40B4-BE49-F238E27FC236}">
                <a16:creationId xmlns:a16="http://schemas.microsoft.com/office/drawing/2014/main" id="{3EBE2C8C-4AC3-49F5-B2C9-2B402B027DBE}"/>
              </a:ext>
            </a:extLst>
          </p:cNvPr>
          <p:cNvPicPr>
            <a:picLocks noChangeAspect="1"/>
          </p:cNvPicPr>
          <p:nvPr/>
        </p:nvPicPr>
        <p:blipFill>
          <a:blip r:embed="rId2"/>
          <a:stretch>
            <a:fillRect/>
          </a:stretch>
        </p:blipFill>
        <p:spPr>
          <a:xfrm rot="4812719">
            <a:off x="7749034" y="631543"/>
            <a:ext cx="307625" cy="515150"/>
          </a:xfrm>
          <a:prstGeom prst="rect">
            <a:avLst/>
          </a:prstGeom>
        </p:spPr>
      </p:pic>
      <p:sp>
        <p:nvSpPr>
          <p:cNvPr id="238" name="Isosceles Triangle 237">
            <a:extLst>
              <a:ext uri="{FF2B5EF4-FFF2-40B4-BE49-F238E27FC236}">
                <a16:creationId xmlns:a16="http://schemas.microsoft.com/office/drawing/2014/main" id="{CB607E24-2A85-404B-86FD-884C6279F622}"/>
              </a:ext>
            </a:extLst>
          </p:cNvPr>
          <p:cNvSpPr/>
          <p:nvPr/>
        </p:nvSpPr>
        <p:spPr bwMode="auto">
          <a:xfrm rot="10800000">
            <a:off x="7437198" y="952404"/>
            <a:ext cx="245451" cy="240533"/>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cxnSp>
        <p:nvCxnSpPr>
          <p:cNvPr id="239" name="Straight Connector 238">
            <a:extLst>
              <a:ext uri="{FF2B5EF4-FFF2-40B4-BE49-F238E27FC236}">
                <a16:creationId xmlns:a16="http://schemas.microsoft.com/office/drawing/2014/main" id="{417F2FB5-1216-4827-BE3D-6408D087ED67}"/>
              </a:ext>
            </a:extLst>
          </p:cNvPr>
          <p:cNvCxnSpPr>
            <a:cxnSpLocks/>
          </p:cNvCxnSpPr>
          <p:nvPr/>
        </p:nvCxnSpPr>
        <p:spPr bwMode="auto">
          <a:xfrm>
            <a:off x="7557834" y="1158974"/>
            <a:ext cx="2089" cy="1736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0" name="Straight Connector 239">
            <a:extLst>
              <a:ext uri="{FF2B5EF4-FFF2-40B4-BE49-F238E27FC236}">
                <a16:creationId xmlns:a16="http://schemas.microsoft.com/office/drawing/2014/main" id="{D4FEB560-F56F-4545-BE6C-F5D8824132AB}"/>
              </a:ext>
            </a:extLst>
          </p:cNvPr>
          <p:cNvCxnSpPr>
            <a:cxnSpLocks/>
          </p:cNvCxnSpPr>
          <p:nvPr/>
        </p:nvCxnSpPr>
        <p:spPr bwMode="auto">
          <a:xfrm>
            <a:off x="7360220" y="1321893"/>
            <a:ext cx="4310757" cy="9696"/>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1" name="Straight Connector 240">
            <a:extLst>
              <a:ext uri="{FF2B5EF4-FFF2-40B4-BE49-F238E27FC236}">
                <a16:creationId xmlns:a16="http://schemas.microsoft.com/office/drawing/2014/main" id="{63CE1004-1670-4E4E-9F08-0AE66B98CA3E}"/>
              </a:ext>
            </a:extLst>
          </p:cNvPr>
          <p:cNvCxnSpPr>
            <a:cxnSpLocks/>
          </p:cNvCxnSpPr>
          <p:nvPr/>
        </p:nvCxnSpPr>
        <p:spPr bwMode="auto">
          <a:xfrm flipH="1">
            <a:off x="7778527" y="1315825"/>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E47906D5-0284-4229-94DD-A7155FEAC902}"/>
              </a:ext>
            </a:extLst>
          </p:cNvPr>
          <p:cNvCxnSpPr>
            <a:cxnSpLocks/>
          </p:cNvCxnSpPr>
          <p:nvPr/>
        </p:nvCxnSpPr>
        <p:spPr bwMode="auto">
          <a:xfrm flipH="1">
            <a:off x="7979418" y="1325032"/>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347DC86F-6C69-45E8-B08E-95A87CAB8F1B}"/>
              </a:ext>
            </a:extLst>
          </p:cNvPr>
          <p:cNvCxnSpPr>
            <a:cxnSpLocks/>
          </p:cNvCxnSpPr>
          <p:nvPr/>
        </p:nvCxnSpPr>
        <p:spPr bwMode="auto">
          <a:xfrm flipH="1">
            <a:off x="8121259" y="131636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23BCA5EA-4C49-4B20-90F1-2B046C545AEA}"/>
              </a:ext>
            </a:extLst>
          </p:cNvPr>
          <p:cNvCxnSpPr>
            <a:cxnSpLocks/>
          </p:cNvCxnSpPr>
          <p:nvPr/>
        </p:nvCxnSpPr>
        <p:spPr bwMode="auto">
          <a:xfrm flipH="1">
            <a:off x="8306972" y="132292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5" name="Straight Connector 244">
            <a:extLst>
              <a:ext uri="{FF2B5EF4-FFF2-40B4-BE49-F238E27FC236}">
                <a16:creationId xmlns:a16="http://schemas.microsoft.com/office/drawing/2014/main" id="{5E00C81D-D1C9-4F21-B301-ADF61BDCF2F4}"/>
              </a:ext>
            </a:extLst>
          </p:cNvPr>
          <p:cNvCxnSpPr>
            <a:cxnSpLocks/>
          </p:cNvCxnSpPr>
          <p:nvPr/>
        </p:nvCxnSpPr>
        <p:spPr bwMode="auto">
          <a:xfrm flipH="1">
            <a:off x="8509653" y="131022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6" name="Straight Connector 245">
            <a:extLst>
              <a:ext uri="{FF2B5EF4-FFF2-40B4-BE49-F238E27FC236}">
                <a16:creationId xmlns:a16="http://schemas.microsoft.com/office/drawing/2014/main" id="{4B5CD195-FEE4-473F-B3BF-F2DBEE2BC066}"/>
              </a:ext>
            </a:extLst>
          </p:cNvPr>
          <p:cNvCxnSpPr>
            <a:cxnSpLocks/>
          </p:cNvCxnSpPr>
          <p:nvPr/>
        </p:nvCxnSpPr>
        <p:spPr bwMode="auto">
          <a:xfrm flipH="1">
            <a:off x="8679384" y="1321243"/>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7" name="Straight Connector 246">
            <a:extLst>
              <a:ext uri="{FF2B5EF4-FFF2-40B4-BE49-F238E27FC236}">
                <a16:creationId xmlns:a16="http://schemas.microsoft.com/office/drawing/2014/main" id="{0B129CDA-35CF-4A3A-A943-E0BD0D045186}"/>
              </a:ext>
            </a:extLst>
          </p:cNvPr>
          <p:cNvCxnSpPr>
            <a:cxnSpLocks/>
          </p:cNvCxnSpPr>
          <p:nvPr/>
        </p:nvCxnSpPr>
        <p:spPr bwMode="auto">
          <a:xfrm flipH="1">
            <a:off x="8899448" y="131022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8" name="Straight Connector 247">
            <a:extLst>
              <a:ext uri="{FF2B5EF4-FFF2-40B4-BE49-F238E27FC236}">
                <a16:creationId xmlns:a16="http://schemas.microsoft.com/office/drawing/2014/main" id="{A215CBE6-A6A7-4A59-84AF-074E85D83036}"/>
              </a:ext>
            </a:extLst>
          </p:cNvPr>
          <p:cNvCxnSpPr>
            <a:cxnSpLocks/>
          </p:cNvCxnSpPr>
          <p:nvPr/>
        </p:nvCxnSpPr>
        <p:spPr bwMode="auto">
          <a:xfrm flipH="1">
            <a:off x="9100339" y="1319431"/>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D196A27D-5661-4BDF-B2D9-C41A8AE29203}"/>
              </a:ext>
            </a:extLst>
          </p:cNvPr>
          <p:cNvCxnSpPr>
            <a:cxnSpLocks/>
          </p:cNvCxnSpPr>
          <p:nvPr/>
        </p:nvCxnSpPr>
        <p:spPr bwMode="auto">
          <a:xfrm flipH="1">
            <a:off x="9242180" y="1310761"/>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1D75265E-C5F7-4C3D-BE2A-1569275B23A6}"/>
              </a:ext>
            </a:extLst>
          </p:cNvPr>
          <p:cNvCxnSpPr>
            <a:cxnSpLocks/>
          </p:cNvCxnSpPr>
          <p:nvPr/>
        </p:nvCxnSpPr>
        <p:spPr bwMode="auto">
          <a:xfrm flipH="1">
            <a:off x="9427893" y="1317327"/>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1" name="Straight Connector 250">
            <a:extLst>
              <a:ext uri="{FF2B5EF4-FFF2-40B4-BE49-F238E27FC236}">
                <a16:creationId xmlns:a16="http://schemas.microsoft.com/office/drawing/2014/main" id="{EC949D44-6C55-4708-92B4-F333AE3864A5}"/>
              </a:ext>
            </a:extLst>
          </p:cNvPr>
          <p:cNvCxnSpPr>
            <a:cxnSpLocks/>
          </p:cNvCxnSpPr>
          <p:nvPr/>
        </p:nvCxnSpPr>
        <p:spPr bwMode="auto">
          <a:xfrm flipH="1">
            <a:off x="9632260" y="130205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0844D6E0-670E-4B0D-B1B6-E500F0EA444C}"/>
              </a:ext>
            </a:extLst>
          </p:cNvPr>
          <p:cNvCxnSpPr>
            <a:cxnSpLocks/>
          </p:cNvCxnSpPr>
          <p:nvPr/>
        </p:nvCxnSpPr>
        <p:spPr bwMode="auto">
          <a:xfrm flipH="1">
            <a:off x="9800305" y="131564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3" name="Straight Connector 252">
            <a:extLst>
              <a:ext uri="{FF2B5EF4-FFF2-40B4-BE49-F238E27FC236}">
                <a16:creationId xmlns:a16="http://schemas.microsoft.com/office/drawing/2014/main" id="{96D67A7D-DD77-45D2-ACFA-1564569FCA12}"/>
              </a:ext>
            </a:extLst>
          </p:cNvPr>
          <p:cNvCxnSpPr>
            <a:cxnSpLocks/>
          </p:cNvCxnSpPr>
          <p:nvPr/>
        </p:nvCxnSpPr>
        <p:spPr bwMode="auto">
          <a:xfrm flipH="1">
            <a:off x="10032562" y="1311725"/>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4" name="Straight Connector 253">
            <a:extLst>
              <a:ext uri="{FF2B5EF4-FFF2-40B4-BE49-F238E27FC236}">
                <a16:creationId xmlns:a16="http://schemas.microsoft.com/office/drawing/2014/main" id="{98E3735D-3433-454B-A6ED-F92606F98980}"/>
              </a:ext>
            </a:extLst>
          </p:cNvPr>
          <p:cNvCxnSpPr>
            <a:cxnSpLocks/>
          </p:cNvCxnSpPr>
          <p:nvPr/>
        </p:nvCxnSpPr>
        <p:spPr bwMode="auto">
          <a:xfrm flipH="1">
            <a:off x="10233453" y="1320932"/>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1F42C24D-1351-4292-A415-33F17CA25D0D}"/>
              </a:ext>
            </a:extLst>
          </p:cNvPr>
          <p:cNvCxnSpPr>
            <a:cxnSpLocks/>
          </p:cNvCxnSpPr>
          <p:nvPr/>
        </p:nvCxnSpPr>
        <p:spPr bwMode="auto">
          <a:xfrm flipH="1">
            <a:off x="10375294" y="131226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6" name="Straight Connector 255">
            <a:extLst>
              <a:ext uri="{FF2B5EF4-FFF2-40B4-BE49-F238E27FC236}">
                <a16:creationId xmlns:a16="http://schemas.microsoft.com/office/drawing/2014/main" id="{81BBEA9C-7AB0-444A-A06D-9B97D92BEF2B}"/>
              </a:ext>
            </a:extLst>
          </p:cNvPr>
          <p:cNvCxnSpPr>
            <a:cxnSpLocks/>
          </p:cNvCxnSpPr>
          <p:nvPr/>
        </p:nvCxnSpPr>
        <p:spPr bwMode="auto">
          <a:xfrm flipH="1">
            <a:off x="10561007" y="131882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07BA2ACB-BE0E-4EE0-9B0E-146DCBB4F4FF}"/>
              </a:ext>
            </a:extLst>
          </p:cNvPr>
          <p:cNvCxnSpPr>
            <a:cxnSpLocks/>
          </p:cNvCxnSpPr>
          <p:nvPr/>
        </p:nvCxnSpPr>
        <p:spPr bwMode="auto">
          <a:xfrm flipH="1">
            <a:off x="10746720" y="133262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97AC3BCD-91E0-445F-A47C-01552FC03E3D}"/>
              </a:ext>
            </a:extLst>
          </p:cNvPr>
          <p:cNvCxnSpPr>
            <a:cxnSpLocks/>
          </p:cNvCxnSpPr>
          <p:nvPr/>
        </p:nvCxnSpPr>
        <p:spPr bwMode="auto">
          <a:xfrm flipH="1">
            <a:off x="10933419" y="1317143"/>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B0DCEB04-145F-4D15-BD10-D356B729B20A}"/>
              </a:ext>
            </a:extLst>
          </p:cNvPr>
          <p:cNvCxnSpPr>
            <a:cxnSpLocks/>
          </p:cNvCxnSpPr>
          <p:nvPr/>
        </p:nvCxnSpPr>
        <p:spPr bwMode="auto">
          <a:xfrm flipH="1">
            <a:off x="11092409" y="1297498"/>
            <a:ext cx="69272" cy="147782"/>
          </a:xfrm>
          <a:prstGeom prst="line">
            <a:avLst/>
          </a:prstGeom>
          <a:noFill/>
          <a:ln w="12700" cap="flat" cmpd="sng" algn="ctr">
            <a:solidFill>
              <a:schemeClr val="tx1"/>
            </a:solidFill>
            <a:prstDash val="solid"/>
            <a:round/>
            <a:headEnd type="none" w="med" len="med"/>
            <a:tailEnd type="none" w="med" len="med"/>
          </a:ln>
          <a:effectLst/>
        </p:spPr>
      </p:cxnSp>
      <p:sp>
        <p:nvSpPr>
          <p:cNvPr id="262" name="Rectangle 261">
            <a:extLst>
              <a:ext uri="{FF2B5EF4-FFF2-40B4-BE49-F238E27FC236}">
                <a16:creationId xmlns:a16="http://schemas.microsoft.com/office/drawing/2014/main" id="{741524D6-076F-48CB-8EB0-D1F565244D55}"/>
              </a:ext>
            </a:extLst>
          </p:cNvPr>
          <p:cNvSpPr/>
          <p:nvPr/>
        </p:nvSpPr>
        <p:spPr bwMode="auto">
          <a:xfrm>
            <a:off x="9118734" y="583495"/>
            <a:ext cx="744766" cy="289113"/>
          </a:xfrm>
          <a:prstGeom prst="rect">
            <a:avLst/>
          </a:prstGeom>
          <a:solidFill>
            <a:srgbClr val="66FF6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solidFill>
                  <a:schemeClr val="accent6">
                    <a:lumMod val="75000"/>
                  </a:schemeClr>
                </a:solidFill>
              </a:ln>
              <a:solidFill>
                <a:schemeClr val="accent6">
                  <a:lumMod val="75000"/>
                </a:schemeClr>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287D9F33-C6B3-4836-9934-002ED28A4DA6}"/>
                  </a:ext>
                </a:extLst>
              </p:cNvPr>
              <p:cNvSpPr txBox="1"/>
              <p:nvPr/>
            </p:nvSpPr>
            <p:spPr>
              <a:xfrm>
                <a:off x="8532289" y="435077"/>
                <a:ext cx="5921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9900"/>
                          </a:solidFill>
                          <a:latin typeface="Cambria Math" panose="02040503050406030204" pitchFamily="18" charset="0"/>
                        </a:rPr>
                        <m:t>𝐼𝑅𝑆</m:t>
                      </m:r>
                    </m:oMath>
                  </m:oMathPara>
                </a14:m>
                <a:endParaRPr lang="en-US" dirty="0">
                  <a:ln>
                    <a:solidFill>
                      <a:schemeClr val="accent6">
                        <a:lumMod val="50000"/>
                      </a:schemeClr>
                    </a:solidFill>
                  </a:ln>
                  <a:solidFill>
                    <a:srgbClr val="009900"/>
                  </a:solidFill>
                </a:endParaRPr>
              </a:p>
            </p:txBody>
          </p:sp>
        </mc:Choice>
        <mc:Fallback xmlns="">
          <p:sp>
            <p:nvSpPr>
              <p:cNvPr id="263" name="TextBox 262">
                <a:extLst>
                  <a:ext uri="{FF2B5EF4-FFF2-40B4-BE49-F238E27FC236}">
                    <a16:creationId xmlns:a16="http://schemas.microsoft.com/office/drawing/2014/main" id="{287D9F33-C6B3-4836-9934-002ED28A4DA6}"/>
                  </a:ext>
                </a:extLst>
              </p:cNvPr>
              <p:cNvSpPr txBox="1">
                <a:spLocks noRot="1" noChangeAspect="1" noMove="1" noResize="1" noEditPoints="1" noAdjustHandles="1" noChangeArrowheads="1" noChangeShapeType="1" noTextEdit="1"/>
              </p:cNvSpPr>
              <p:nvPr/>
            </p:nvSpPr>
            <p:spPr>
              <a:xfrm>
                <a:off x="8532289" y="435077"/>
                <a:ext cx="592176"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Box 263">
                <a:extLst>
                  <a:ext uri="{FF2B5EF4-FFF2-40B4-BE49-F238E27FC236}">
                    <a16:creationId xmlns:a16="http://schemas.microsoft.com/office/drawing/2014/main" id="{CF18AA5F-4C7E-4BD7-BD95-AD499BB704EC}"/>
                  </a:ext>
                </a:extLst>
              </p:cNvPr>
              <p:cNvSpPr txBox="1"/>
              <p:nvPr/>
            </p:nvSpPr>
            <p:spPr>
              <a:xfrm rot="20816956" flipH="1">
                <a:off x="8242274" y="777641"/>
                <a:ext cx="690380" cy="31720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𝑇𝑥</m:t>
                          </m:r>
                          <m:r>
                            <a:rPr lang="en-US" sz="1400" b="0" i="1" smtClean="0">
                              <a:latin typeface="Cambria Math" panose="02040503050406030204" pitchFamily="18" charset="0"/>
                            </a:rPr>
                            <m:t>,</m:t>
                          </m:r>
                          <m:r>
                            <a:rPr lang="en-US" sz="1400" b="0" i="1" smtClean="0">
                              <a:latin typeface="Cambria Math" panose="02040503050406030204" pitchFamily="18" charset="0"/>
                            </a:rPr>
                            <m:t>𝐼𝑅𝑆</m:t>
                          </m:r>
                        </m:sub>
                      </m:sSub>
                    </m:oMath>
                  </m:oMathPara>
                </a14:m>
                <a:endParaRPr lang="en-US" dirty="0">
                  <a:solidFill>
                    <a:schemeClr val="tx1"/>
                  </a:solidFill>
                </a:endParaRPr>
              </a:p>
            </p:txBody>
          </p:sp>
        </mc:Choice>
        <mc:Fallback xmlns="">
          <p:sp>
            <p:nvSpPr>
              <p:cNvPr id="264" name="TextBox 263">
                <a:extLst>
                  <a:ext uri="{FF2B5EF4-FFF2-40B4-BE49-F238E27FC236}">
                    <a16:creationId xmlns:a16="http://schemas.microsoft.com/office/drawing/2014/main" id="{CF18AA5F-4C7E-4BD7-BD95-AD499BB704EC}"/>
                  </a:ext>
                </a:extLst>
              </p:cNvPr>
              <p:cNvSpPr txBox="1">
                <a:spLocks noRot="1" noChangeAspect="1" noMove="1" noResize="1" noEditPoints="1" noAdjustHandles="1" noChangeArrowheads="1" noChangeShapeType="1" noTextEdit="1"/>
              </p:cNvSpPr>
              <p:nvPr/>
            </p:nvSpPr>
            <p:spPr>
              <a:xfrm rot="20816956" flipH="1">
                <a:off x="8242274" y="777641"/>
                <a:ext cx="690380" cy="31720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B3471488-A0B2-48B2-A43C-3F1435EB0301}"/>
                  </a:ext>
                </a:extLst>
              </p:cNvPr>
              <p:cNvSpPr txBox="1"/>
              <p:nvPr/>
            </p:nvSpPr>
            <p:spPr>
              <a:xfrm rot="638976">
                <a:off x="10085406" y="786979"/>
                <a:ext cx="779780"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𝐼𝑅𝑆</m:t>
                          </m:r>
                          <m:r>
                            <a:rPr lang="en-US" sz="1400" b="0" i="1" smtClean="0">
                              <a:latin typeface="Cambria Math" panose="02040503050406030204" pitchFamily="18" charset="0"/>
                            </a:rPr>
                            <m:t>,</m:t>
                          </m:r>
                          <m:r>
                            <a:rPr lang="en-US" sz="1400" b="0" i="1" smtClean="0">
                              <a:latin typeface="Cambria Math" panose="02040503050406030204" pitchFamily="18" charset="0"/>
                            </a:rPr>
                            <m:t>𝑅𝑥</m:t>
                          </m:r>
                        </m:sub>
                      </m:sSub>
                    </m:oMath>
                  </m:oMathPara>
                </a14:m>
                <a:endParaRPr lang="en-US" dirty="0"/>
              </a:p>
            </p:txBody>
          </p:sp>
        </mc:Choice>
        <mc:Fallback xmlns="">
          <p:sp>
            <p:nvSpPr>
              <p:cNvPr id="265" name="TextBox 264">
                <a:extLst>
                  <a:ext uri="{FF2B5EF4-FFF2-40B4-BE49-F238E27FC236}">
                    <a16:creationId xmlns:a16="http://schemas.microsoft.com/office/drawing/2014/main" id="{B3471488-A0B2-48B2-A43C-3F1435EB0301}"/>
                  </a:ext>
                </a:extLst>
              </p:cNvPr>
              <p:cNvSpPr txBox="1">
                <a:spLocks noRot="1" noChangeAspect="1" noMove="1" noResize="1" noEditPoints="1" noAdjustHandles="1" noChangeArrowheads="1" noChangeShapeType="1" noTextEdit="1"/>
              </p:cNvSpPr>
              <p:nvPr/>
            </p:nvSpPr>
            <p:spPr>
              <a:xfrm rot="638976">
                <a:off x="10085406" y="786979"/>
                <a:ext cx="779780" cy="317203"/>
              </a:xfrm>
              <a:prstGeom prst="rect">
                <a:avLst/>
              </a:prstGeom>
              <a:blipFill>
                <a:blip r:embed="rId7"/>
                <a:stretch>
                  <a:fillRect/>
                </a:stretch>
              </a:blipFill>
            </p:spPr>
            <p:txBody>
              <a:bodyPr/>
              <a:lstStyle/>
              <a:p>
                <a:r>
                  <a:rPr lang="en-US">
                    <a:noFill/>
                  </a:rPr>
                  <a:t> </a:t>
                </a:r>
              </a:p>
            </p:txBody>
          </p:sp>
        </mc:Fallback>
      </mc:AlternateContent>
      <p:cxnSp>
        <p:nvCxnSpPr>
          <p:cNvPr id="266" name="Straight Arrow Connector 265">
            <a:extLst>
              <a:ext uri="{FF2B5EF4-FFF2-40B4-BE49-F238E27FC236}">
                <a16:creationId xmlns:a16="http://schemas.microsoft.com/office/drawing/2014/main" id="{56AF632C-790C-4134-A18B-50B8EAA09D8B}"/>
              </a:ext>
            </a:extLst>
          </p:cNvPr>
          <p:cNvCxnSpPr>
            <a:cxnSpLocks/>
          </p:cNvCxnSpPr>
          <p:nvPr/>
        </p:nvCxnSpPr>
        <p:spPr bwMode="auto">
          <a:xfrm flipV="1">
            <a:off x="7665726" y="682252"/>
            <a:ext cx="1527876" cy="275746"/>
          </a:xfrm>
          <a:prstGeom prst="straightConnector1">
            <a:avLst/>
          </a:prstGeom>
          <a:noFill/>
          <a:ln w="12700" cap="flat" cmpd="sng" algn="ctr">
            <a:solidFill>
              <a:srgbClr val="0070C0"/>
            </a:solidFill>
            <a:prstDash val="solid"/>
            <a:round/>
            <a:headEnd type="none" w="med" len="med"/>
            <a:tailEnd type="triangle"/>
          </a:ln>
          <a:effectLst/>
        </p:spPr>
      </p:cxnSp>
      <p:pic>
        <p:nvPicPr>
          <p:cNvPr id="267" name="Picture 266">
            <a:extLst>
              <a:ext uri="{FF2B5EF4-FFF2-40B4-BE49-F238E27FC236}">
                <a16:creationId xmlns:a16="http://schemas.microsoft.com/office/drawing/2014/main" id="{F5A14FF5-B7CD-4BD0-BF91-50F905FE2805}"/>
              </a:ext>
            </a:extLst>
          </p:cNvPr>
          <p:cNvPicPr>
            <a:picLocks noChangeAspect="1"/>
          </p:cNvPicPr>
          <p:nvPr/>
        </p:nvPicPr>
        <p:blipFill>
          <a:blip r:embed="rId2"/>
          <a:stretch>
            <a:fillRect/>
          </a:stretch>
        </p:blipFill>
        <p:spPr>
          <a:xfrm rot="6118346">
            <a:off x="10014198" y="490961"/>
            <a:ext cx="269065" cy="494652"/>
          </a:xfrm>
          <a:prstGeom prst="rect">
            <a:avLst/>
          </a:prstGeom>
        </p:spPr>
      </p:pic>
      <p:cxnSp>
        <p:nvCxnSpPr>
          <p:cNvPr id="268" name="Straight Arrow Connector 267">
            <a:extLst>
              <a:ext uri="{FF2B5EF4-FFF2-40B4-BE49-F238E27FC236}">
                <a16:creationId xmlns:a16="http://schemas.microsoft.com/office/drawing/2014/main" id="{8A253D5E-354B-4788-9BCC-BD2BCBC2DED7}"/>
              </a:ext>
            </a:extLst>
          </p:cNvPr>
          <p:cNvCxnSpPr>
            <a:cxnSpLocks/>
          </p:cNvCxnSpPr>
          <p:nvPr/>
        </p:nvCxnSpPr>
        <p:spPr bwMode="auto">
          <a:xfrm>
            <a:off x="10000597" y="720871"/>
            <a:ext cx="1301799" cy="254126"/>
          </a:xfrm>
          <a:prstGeom prst="straightConnector1">
            <a:avLst/>
          </a:prstGeom>
          <a:noFill/>
          <a:ln w="12700" cap="flat" cmpd="sng" algn="ctr">
            <a:solidFill>
              <a:srgbClr val="C00000"/>
            </a:solidFill>
            <a:prstDash val="solid"/>
            <a:round/>
            <a:headEnd type="none" w="med" len="med"/>
            <a:tailEnd type="triangle"/>
          </a:ln>
          <a:effectLst/>
        </p:spPr>
      </p:cxnSp>
      <p:sp>
        <p:nvSpPr>
          <p:cNvPr id="269" name="Isosceles Triangle 268">
            <a:extLst>
              <a:ext uri="{FF2B5EF4-FFF2-40B4-BE49-F238E27FC236}">
                <a16:creationId xmlns:a16="http://schemas.microsoft.com/office/drawing/2014/main" id="{9A1D5303-4996-4495-9C5B-2C15CE2FAA6B}"/>
              </a:ext>
            </a:extLst>
          </p:cNvPr>
          <p:cNvSpPr/>
          <p:nvPr/>
        </p:nvSpPr>
        <p:spPr bwMode="auto">
          <a:xfrm rot="10800000">
            <a:off x="11084950" y="921876"/>
            <a:ext cx="245451" cy="240533"/>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cxnSp>
        <p:nvCxnSpPr>
          <p:cNvPr id="270" name="Straight Connector 269">
            <a:extLst>
              <a:ext uri="{FF2B5EF4-FFF2-40B4-BE49-F238E27FC236}">
                <a16:creationId xmlns:a16="http://schemas.microsoft.com/office/drawing/2014/main" id="{384B8BE0-0301-4F58-9A56-042E73FB1230}"/>
              </a:ext>
            </a:extLst>
          </p:cNvPr>
          <p:cNvCxnSpPr>
            <a:cxnSpLocks/>
          </p:cNvCxnSpPr>
          <p:nvPr/>
        </p:nvCxnSpPr>
        <p:spPr bwMode="auto">
          <a:xfrm>
            <a:off x="11207675" y="1136917"/>
            <a:ext cx="0" cy="1484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1" name="TextBox 270">
            <a:extLst>
              <a:ext uri="{FF2B5EF4-FFF2-40B4-BE49-F238E27FC236}">
                <a16:creationId xmlns:a16="http://schemas.microsoft.com/office/drawing/2014/main" id="{681F3507-88C5-4910-84F7-5BC378290A79}"/>
              </a:ext>
            </a:extLst>
          </p:cNvPr>
          <p:cNvSpPr txBox="1"/>
          <p:nvPr/>
        </p:nvSpPr>
        <p:spPr>
          <a:xfrm>
            <a:off x="11319549" y="628020"/>
            <a:ext cx="472404" cy="276999"/>
          </a:xfrm>
          <a:prstGeom prst="rect">
            <a:avLst/>
          </a:prstGeom>
          <a:noFill/>
        </p:spPr>
        <p:txBody>
          <a:bodyPr wrap="square">
            <a:spAutoFit/>
          </a:bodyPr>
          <a:lstStyle/>
          <a:p>
            <a:r>
              <a:rPr lang="de-DE" sz="1200" err="1">
                <a:solidFill>
                  <a:schemeClr val="tx1"/>
                </a:solidFill>
              </a:rPr>
              <a:t>Rx</a:t>
            </a:r>
            <a:endParaRPr lang="en-US" sz="1200">
              <a:solidFill>
                <a:schemeClr val="tx1"/>
              </a:solidFill>
            </a:endParaRPr>
          </a:p>
        </p:txBody>
      </p:sp>
      <p:sp>
        <p:nvSpPr>
          <p:cNvPr id="272" name="TextBox 271">
            <a:extLst>
              <a:ext uri="{FF2B5EF4-FFF2-40B4-BE49-F238E27FC236}">
                <a16:creationId xmlns:a16="http://schemas.microsoft.com/office/drawing/2014/main" id="{F33799C3-CFED-4D83-98FF-5DD95AFD730F}"/>
              </a:ext>
            </a:extLst>
          </p:cNvPr>
          <p:cNvSpPr txBox="1"/>
          <p:nvPr/>
        </p:nvSpPr>
        <p:spPr>
          <a:xfrm>
            <a:off x="7228101" y="634648"/>
            <a:ext cx="472404" cy="276999"/>
          </a:xfrm>
          <a:prstGeom prst="rect">
            <a:avLst/>
          </a:prstGeom>
          <a:noFill/>
        </p:spPr>
        <p:txBody>
          <a:bodyPr wrap="square">
            <a:spAutoFit/>
          </a:bodyPr>
          <a:lstStyle/>
          <a:p>
            <a:r>
              <a:rPr lang="de-DE" sz="1200" err="1">
                <a:solidFill>
                  <a:schemeClr val="tx1"/>
                </a:solidFill>
              </a:rPr>
              <a:t>Tx</a:t>
            </a:r>
            <a:endParaRPr lang="en-US" sz="1200">
              <a:solidFill>
                <a:schemeClr val="tx1"/>
              </a:solidFill>
            </a:endParaRPr>
          </a:p>
        </p:txBody>
      </p:sp>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18748B5F-2890-4901-B061-FB342B809D82}"/>
                  </a:ext>
                </a:extLst>
              </p:cNvPr>
              <p:cNvGraphicFramePr>
                <a:graphicFrameLocks noGrp="1"/>
              </p:cNvGraphicFramePr>
              <p:nvPr>
                <p:extLst>
                  <p:ext uri="{D42A27DB-BD31-4B8C-83A1-F6EECF244321}">
                    <p14:modId xmlns:p14="http://schemas.microsoft.com/office/powerpoint/2010/main" val="1457948636"/>
                  </p:ext>
                </p:extLst>
              </p:nvPr>
            </p:nvGraphicFramePr>
            <p:xfrm>
              <a:off x="209831" y="1597105"/>
              <a:ext cx="11805909" cy="4710080"/>
            </p:xfrm>
            <a:graphic>
              <a:graphicData uri="http://schemas.openxmlformats.org/drawingml/2006/table">
                <a:tbl>
                  <a:tblPr firstRow="1" bandRow="1">
                    <a:tableStyleId>{5940675A-B579-460E-94D1-54222C63F5DA}</a:tableStyleId>
                  </a:tblPr>
                  <a:tblGrid>
                    <a:gridCol w="1164382">
                      <a:extLst>
                        <a:ext uri="{9D8B030D-6E8A-4147-A177-3AD203B41FA5}">
                          <a16:colId xmlns:a16="http://schemas.microsoft.com/office/drawing/2014/main" val="3590579774"/>
                        </a:ext>
                      </a:extLst>
                    </a:gridCol>
                    <a:gridCol w="10641527">
                      <a:extLst>
                        <a:ext uri="{9D8B030D-6E8A-4147-A177-3AD203B41FA5}">
                          <a16:colId xmlns:a16="http://schemas.microsoft.com/office/drawing/2014/main" val="3556813203"/>
                        </a:ext>
                      </a:extLst>
                    </a:gridCol>
                  </a:tblGrid>
                  <a:tr h="372974">
                    <a:tc>
                      <a:txBody>
                        <a:bodyPr/>
                        <a:lstStyle/>
                        <a:p>
                          <a:pPr algn="ctr"/>
                          <a:r>
                            <a:rPr lang="en-US" sz="1600" b="1" i="0" dirty="0">
                              <a:latin typeface="Arial" panose="020B0604020202020204" pitchFamily="34" charset="0"/>
                              <a:cs typeface="Arial" panose="020B0604020202020204" pitchFamily="34" charset="0"/>
                            </a:rPr>
                            <a:t>Models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Arial" panose="020B0604020202020204" pitchFamily="34" charset="0"/>
                              <a:cs typeface="Arial" panose="020B0604020202020204" pitchFamily="34" charset="0"/>
                            </a:rPr>
                            <a:t>Power Received Formula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3514101"/>
                      </a:ext>
                    </a:extLst>
                  </a:tr>
                  <a:tr h="1209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600" b="0" i="0" dirty="0">
                            <a:solidFill>
                              <a:schemeClr val="accent4"/>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[7]</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P</m:t>
                                    </m:r>
                                  </m:e>
                                  <m:sub>
                                    <m:r>
                                      <m:rPr>
                                        <m:sty m:val="p"/>
                                      </m:rPr>
                                      <a:rPr lang="en-US" sz="1800" b="0" i="0" smtClean="0">
                                        <a:latin typeface="Cambria Math" panose="02040503050406030204" pitchFamily="18" charset="0"/>
                                      </a:rPr>
                                      <m:t>Rx</m:t>
                                    </m:r>
                                    <m:r>
                                      <a:rPr lang="en-US" sz="1800" b="0" i="0" smtClean="0">
                                        <a:latin typeface="Cambria Math" panose="02040503050406030204" pitchFamily="18" charset="0"/>
                                      </a:rPr>
                                      <m:t>[ö</m:t>
                                    </m:r>
                                    <m:r>
                                      <m:rPr>
                                        <m:sty m:val="p"/>
                                      </m:rPr>
                                      <a:rPr lang="en-US" sz="1800" b="0" i="0" smtClean="0">
                                        <a:latin typeface="Cambria Math" panose="02040503050406030204" pitchFamily="18" charset="0"/>
                                      </a:rPr>
                                      <m:t>zd</m:t>
                                    </m:r>
                                    <m:r>
                                      <a:rPr lang="en-US" sz="1800" b="0" i="0" smtClean="0">
                                        <a:latin typeface="Cambria Math" panose="02040503050406030204" pitchFamily="18" charset="0"/>
                                      </a:rPr>
                                      <m:t>20]</m:t>
                                    </m:r>
                                  </m:sub>
                                </m:sSub>
                                <m:r>
                                  <a:rPr lang="en-US" sz="1800" b="0" i="0"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trike="noStrike" smtClean="0">
                                            <a:latin typeface="Cambria Math" panose="02040503050406030204" pitchFamily="18" charset="0"/>
                                          </a:rPr>
                                        </m:ctrlPr>
                                      </m:sSubPr>
                                      <m:e>
                                        <m:r>
                                          <m:rPr>
                                            <m:sty m:val="p"/>
                                          </m:rPr>
                                          <a:rPr lang="en-US" sz="1800" b="0" i="0" strike="noStrike" smtClean="0">
                                            <a:latin typeface="Cambria Math" panose="02040503050406030204" pitchFamily="18" charset="0"/>
                                          </a:rPr>
                                          <m:t>P</m:t>
                                        </m:r>
                                      </m:e>
                                      <m:sub>
                                        <m:r>
                                          <m:rPr>
                                            <m:sty m:val="p"/>
                                          </m:rPr>
                                          <a:rPr lang="en-US" sz="1800" b="0" i="0" strike="noStrike" smtClean="0">
                                            <a:latin typeface="Cambria Math" panose="02040503050406030204" pitchFamily="18" charset="0"/>
                                          </a:rPr>
                                          <m:t>Tx</m:t>
                                        </m:r>
                                      </m:sub>
                                    </m:sSub>
                                    <m:r>
                                      <a:rPr lang="en-US" sz="1800" b="0" i="0" strike="noStrike" smtClean="0">
                                        <a:latin typeface="Cambria Math" panose="02040503050406030204" pitchFamily="18" charset="0"/>
                                      </a:rPr>
                                      <m:t>⋅</m:t>
                                    </m:r>
                                    <m:sSub>
                                      <m:sSubPr>
                                        <m:ctrlPr>
                                          <a:rPr lang="en-US" sz="1800" b="0" i="1" strike="noStrike" smtClean="0">
                                            <a:latin typeface="Cambria Math" panose="02040503050406030204" pitchFamily="18" charset="0"/>
                                          </a:rPr>
                                        </m:ctrlPr>
                                      </m:sSubPr>
                                      <m:e>
                                        <m:r>
                                          <m:rPr>
                                            <m:sty m:val="p"/>
                                          </m:rPr>
                                          <a:rPr lang="en-US" sz="1800" b="0" i="0" strike="noStrike" smtClean="0">
                                            <a:latin typeface="Cambria Math" panose="02040503050406030204" pitchFamily="18" charset="0"/>
                                          </a:rPr>
                                          <m:t>G</m:t>
                                        </m:r>
                                      </m:e>
                                      <m:sub>
                                        <m:r>
                                          <m:rPr>
                                            <m:sty m:val="p"/>
                                          </m:rPr>
                                          <a:rPr lang="en-US" sz="1800" b="0" i="0" strike="noStrike" smtClean="0">
                                            <a:latin typeface="Cambria Math" panose="02040503050406030204" pitchFamily="18" charset="0"/>
                                          </a:rPr>
                                          <m:t>Tx</m:t>
                                        </m:r>
                                      </m:sub>
                                    </m:sSub>
                                    <m:r>
                                      <a:rPr lang="en-US" sz="1800" i="0" strike="noStrike">
                                        <a:latin typeface="Cambria Math" panose="02040503050406030204" pitchFamily="18" charset="0"/>
                                      </a:rPr>
                                      <m:t>⋅</m:t>
                                    </m:r>
                                    <m:sSub>
                                      <m:sSubPr>
                                        <m:ctrlPr>
                                          <a:rPr lang="en-US" sz="1800" i="1" strike="noStrike">
                                            <a:latin typeface="Cambria Math" panose="02040503050406030204" pitchFamily="18" charset="0"/>
                                          </a:rPr>
                                        </m:ctrlPr>
                                      </m:sSubPr>
                                      <m:e>
                                        <m:r>
                                          <m:rPr>
                                            <m:sty m:val="p"/>
                                          </m:rPr>
                                          <a:rPr lang="en-US" sz="1800" b="0" i="0" strike="noStrike" smtClean="0">
                                            <a:latin typeface="Cambria Math" panose="02040503050406030204" pitchFamily="18" charset="0"/>
                                          </a:rPr>
                                          <m:t>G</m:t>
                                        </m:r>
                                      </m:e>
                                      <m:sub>
                                        <m:r>
                                          <m:rPr>
                                            <m:sty m:val="p"/>
                                          </m:rPr>
                                          <a:rPr lang="en-US" sz="1800" b="0" i="0" strike="noStrike" smtClean="0">
                                            <a:latin typeface="Cambria Math" panose="02040503050406030204" pitchFamily="18" charset="0"/>
                                          </a:rPr>
                                          <m:t>Rx</m:t>
                                        </m:r>
                                      </m:sub>
                                    </m:sSub>
                                  </m:num>
                                  <m:den>
                                    <m:sSup>
                                      <m:sSupPr>
                                        <m:ctrlPr>
                                          <a:rPr lang="en-US" sz="1800" b="0" i="1" smtClean="0">
                                            <a:latin typeface="Cambria Math" panose="02040503050406030204" pitchFamily="18" charset="0"/>
                                          </a:rPr>
                                        </m:ctrlPr>
                                      </m:sSupPr>
                                      <m:e>
                                        <m:r>
                                          <a:rPr lang="en-US" sz="1800" b="0" i="0" smtClean="0">
                                            <a:latin typeface="Cambria Math" panose="02040503050406030204" pitchFamily="18" charset="0"/>
                                          </a:rPr>
                                          <m:t>(4⋅</m:t>
                                        </m:r>
                                        <m:r>
                                          <m:rPr>
                                            <m:sty m:val="p"/>
                                          </m:rPr>
                                          <a:rPr lang="en-US" sz="1800" b="0" i="0" smtClean="0">
                                            <a:latin typeface="Cambria Math" panose="02040503050406030204" pitchFamily="18" charset="0"/>
                                            <a:ea typeface="Cambria Math" panose="02040503050406030204" pitchFamily="18" charset="0"/>
                                          </a:rPr>
                                          <m:t>π</m:t>
                                        </m:r>
                                        <m:r>
                                          <a:rPr lang="en-US" sz="1800" b="0" i="0" smtClean="0">
                                            <a:latin typeface="Cambria Math" panose="02040503050406030204" pitchFamily="18" charset="0"/>
                                            <a:ea typeface="Cambria Math" panose="02040503050406030204" pitchFamily="18" charset="0"/>
                                          </a:rPr>
                                          <m:t>)</m:t>
                                        </m:r>
                                      </m:e>
                                      <m:sup>
                                        <m:r>
                                          <a:rPr lang="en-US" sz="1800" b="0" i="0" smtClean="0">
                                            <a:latin typeface="Cambria Math" panose="02040503050406030204" pitchFamily="18" charset="0"/>
                                          </a:rPr>
                                          <m:t>2</m:t>
                                        </m:r>
                                      </m:sup>
                                    </m:sSup>
                                  </m:den>
                                </m:f>
                                <m:sSup>
                                  <m:sSupPr>
                                    <m:ctrlPr>
                                      <a:rPr lang="en-US" sz="1800" i="1" smtClean="0">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𝑎</m:t>
                                            </m:r>
                                            <m:r>
                                              <a:rPr lang="en-US" sz="1800" i="1">
                                                <a:latin typeface="Cambria Math" panose="02040503050406030204" pitchFamily="18" charset="0"/>
                                              </a:rPr>
                                              <m:t>⋅</m:t>
                                            </m:r>
                                            <m:r>
                                              <a:rPr lang="en-US" sz="1800" i="1">
                                                <a:latin typeface="Cambria Math" panose="02040503050406030204" pitchFamily="18" charset="0"/>
                                              </a:rPr>
                                              <m:t>𝑏</m:t>
                                            </m:r>
                                          </m:num>
                                          <m:den>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𝑇𝑥</m:t>
                                                </m:r>
                                                <m:r>
                                                  <a:rPr lang="en-US" sz="1800" i="1">
                                                    <a:latin typeface="Cambria Math" panose="02040503050406030204" pitchFamily="18" charset="0"/>
                                                  </a:rPr>
                                                  <m:t>,</m:t>
                                                </m:r>
                                                <m:r>
                                                  <a:rPr lang="en-US" sz="1800" i="1">
                                                    <a:latin typeface="Cambria Math" panose="02040503050406030204" pitchFamily="18" charset="0"/>
                                                  </a:rPr>
                                                  <m:t>𝐼𝑅𝑆</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𝐼𝑅𝑆</m:t>
                                                </m:r>
                                                <m:r>
                                                  <a:rPr lang="en-US" sz="1800" i="1">
                                                    <a:latin typeface="Cambria Math" panose="02040503050406030204" pitchFamily="18" charset="0"/>
                                                  </a:rPr>
                                                  <m:t>,</m:t>
                                                </m:r>
                                                <m:r>
                                                  <a:rPr lang="en-US" sz="1800" i="1">
                                                    <a:latin typeface="Cambria Math" panose="02040503050406030204" pitchFamily="18" charset="0"/>
                                                  </a:rPr>
                                                  <m:t>𝑅𝑥</m:t>
                                                </m:r>
                                              </m:sub>
                                            </m:sSub>
                                          </m:den>
                                        </m:f>
                                      </m:e>
                                    </m:d>
                                  </m:e>
                                  <m:sup>
                                    <m:r>
                                      <a:rPr lang="en-US" sz="1800" i="1">
                                        <a:solidFill>
                                          <a:schemeClr val="tx1"/>
                                        </a:solidFill>
                                        <a:latin typeface="Cambria Math" panose="02040503050406030204" pitchFamily="18" charset="0"/>
                                      </a:rPr>
                                      <m:t>2</m:t>
                                    </m:r>
                                  </m:sup>
                                </m:sSup>
                                <m:sSup>
                                  <m:sSupPr>
                                    <m:ctrlPr>
                                      <a:rPr lang="en-US" sz="1800" i="1" smtClean="0">
                                        <a:solidFill>
                                          <a:schemeClr val="tx1"/>
                                        </a:solidFill>
                                        <a:latin typeface="Cambria Math" panose="02040503050406030204" pitchFamily="18" charset="0"/>
                                      </a:rPr>
                                    </m:ctrlPr>
                                  </m:sSupPr>
                                  <m:e>
                                    <m:r>
                                      <m:rPr>
                                        <m:sty m:val="p"/>
                                      </m:rPr>
                                      <a:rPr lang="en-US" sz="1800" i="0">
                                        <a:solidFill>
                                          <a:schemeClr val="tx1"/>
                                        </a:solidFill>
                                        <a:latin typeface="Cambria Math" panose="02040503050406030204" pitchFamily="18" charset="0"/>
                                      </a:rPr>
                                      <m:t>cos</m:t>
                                    </m:r>
                                  </m:e>
                                  <m:sup>
                                    <m:r>
                                      <a:rPr lang="en-US" sz="1800" i="0">
                                        <a:solidFill>
                                          <a:schemeClr val="tx1"/>
                                        </a:solidFill>
                                        <a:latin typeface="Cambria Math" panose="02040503050406030204" pitchFamily="18" charset="0"/>
                                      </a:rPr>
                                      <m:t>2</m:t>
                                    </m:r>
                                  </m:sup>
                                </m:sSup>
                                <m:r>
                                  <a:rPr lang="en-US" sz="1800" b="0" i="1" smtClean="0">
                                    <a:solidFill>
                                      <a:schemeClr val="tx1"/>
                                    </a:solidFill>
                                    <a:latin typeface="Cambria Math" panose="02040503050406030204" pitchFamily="18" charset="0"/>
                                  </a:rPr>
                                  <m:t> </m:t>
                                </m:r>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𝑇</m:t>
                                    </m:r>
                                    <m:r>
                                      <a:rPr lang="en-US" sz="1800" i="1">
                                        <a:latin typeface="Cambria Math" panose="02040503050406030204" pitchFamily="18" charset="0"/>
                                      </a:rPr>
                                      <m:t>𝑥</m:t>
                                    </m:r>
                                  </m:sub>
                                </m:sSub>
                                <m:sSup>
                                  <m:sSupPr>
                                    <m:ctrlPr>
                                      <a:rPr lang="en-US" sz="1800" i="1">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  </m:t>
                                    </m:r>
                                    <m:d>
                                      <m:dPr>
                                        <m:ctrlPr>
                                          <a:rPr lang="en-US" sz="1800" i="1" smtClean="0">
                                            <a:solidFill>
                                              <a:schemeClr val="tx1"/>
                                            </a:solidFill>
                                            <a:latin typeface="Cambria Math" panose="02040503050406030204" pitchFamily="18" charset="0"/>
                                          </a:rPr>
                                        </m:ctrlPr>
                                      </m:dPr>
                                      <m:e>
                                        <m:r>
                                          <m:rPr>
                                            <m:sty m:val="p"/>
                                          </m:rPr>
                                          <a:rPr lang="en-US" sz="1800">
                                            <a:solidFill>
                                              <a:schemeClr val="tx1"/>
                                            </a:solidFill>
                                            <a:latin typeface="Cambria Math" panose="02040503050406030204" pitchFamily="18" charset="0"/>
                                          </a:rPr>
                                          <m:t>sinc</m:t>
                                        </m:r>
                                        <m:r>
                                          <a:rPr lang="en-US" sz="1800" i="1">
                                            <a:solidFill>
                                              <a:schemeClr val="tx1"/>
                                            </a:solidFill>
                                            <a:latin typeface="Cambria Math" panose="02040503050406030204" pitchFamily="18" charset="0"/>
                                          </a:rPr>
                                          <m:t>⁡</m:t>
                                        </m:r>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ea typeface="Cambria Math" panose="02040503050406030204" pitchFamily="18" charset="0"/>
                                              </a:rPr>
                                              <m:t>𝜋</m:t>
                                            </m:r>
                                            <m:r>
                                              <a:rPr lang="en-US" sz="1800" b="0" i="1" smtClean="0">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𝑏</m:t>
                                            </m:r>
                                          </m:num>
                                          <m:den>
                                            <m:r>
                                              <a:rPr lang="en-US" sz="1800" i="1">
                                                <a:solidFill>
                                                  <a:schemeClr val="tx1"/>
                                                </a:solidFill>
                                                <a:latin typeface="Cambria Math" panose="02040503050406030204" pitchFamily="18" charset="0"/>
                                                <a:ea typeface="Cambria Math" panose="02040503050406030204" pitchFamily="18" charset="0"/>
                                              </a:rPr>
                                              <m:t>𝜆</m:t>
                                            </m:r>
                                          </m:den>
                                        </m:f>
                                        <m:d>
                                          <m:dPr>
                                            <m:ctrlPr>
                                              <a:rPr lang="en-US" sz="1800" i="1" smtClean="0">
                                                <a:solidFill>
                                                  <a:schemeClr val="tx1"/>
                                                </a:solidFill>
                                                <a:latin typeface="Cambria Math" panose="02040503050406030204" pitchFamily="18" charset="0"/>
                                                <a:ea typeface="Cambria Math" panose="02040503050406030204" pitchFamily="18" charset="0"/>
                                              </a:rPr>
                                            </m:ctrlPr>
                                          </m:dPr>
                                          <m:e>
                                            <m:func>
                                              <m:funcPr>
                                                <m:ctrlPr>
                                                  <a:rPr lang="en-US" sz="1800" i="1" smtClean="0">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sin</m:t>
                                                </m:r>
                                                <m:r>
                                                  <a:rPr lang="en-US" sz="1800" b="0" i="0" smtClean="0">
                                                    <a:solidFill>
                                                      <a:schemeClr val="tx1"/>
                                                    </a:solidFill>
                                                    <a:latin typeface="Cambria Math" panose="02040503050406030204" pitchFamily="18" charset="0"/>
                                                  </a:rPr>
                                                  <m:t> </m:t>
                                                </m:r>
                                              </m:fName>
                                              <m:e>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𝜃</m:t>
                                                    </m:r>
                                                  </m:e>
                                                  <m:sub>
                                                    <m:r>
                                                      <a:rPr lang="en-US" sz="1800" b="0" i="1" smtClean="0">
                                                        <a:solidFill>
                                                          <a:schemeClr val="tx1"/>
                                                        </a:solidFill>
                                                        <a:latin typeface="Cambria Math" panose="02040503050406030204" pitchFamily="18" charset="0"/>
                                                      </a:rPr>
                                                      <m:t>𝑅𝑥</m:t>
                                                    </m:r>
                                                  </m:sub>
                                                </m:sSub>
                                              </m:e>
                                            </m:func>
                                            <m:r>
                                              <a:rPr lang="en-US" sz="1800" i="1">
                                                <a:solidFill>
                                                  <a:schemeClr val="tx1"/>
                                                </a:solidFill>
                                                <a:latin typeface="Cambria Math" panose="02040503050406030204" pitchFamily="18" charset="0"/>
                                              </a:rPr>
                                              <m:t>−</m:t>
                                            </m:r>
                                            <m:func>
                                              <m:funcPr>
                                                <m:ctrlPr>
                                                  <a:rPr lang="en-US" sz="1800" i="1" smtClean="0">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sin</m:t>
                                                </m:r>
                                                <m:r>
                                                  <a:rPr lang="en-US" sz="1800" b="0" i="0" smtClean="0">
                                                    <a:solidFill>
                                                      <a:schemeClr val="tx1"/>
                                                    </a:solidFill>
                                                    <a:latin typeface="Cambria Math" panose="02040503050406030204" pitchFamily="18" charset="0"/>
                                                  </a:rPr>
                                                  <m:t> </m:t>
                                                </m:r>
                                              </m:fName>
                                              <m:e>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𝜃</m:t>
                                                    </m:r>
                                                  </m:e>
                                                  <m:sub>
                                                    <m:r>
                                                      <a:rPr lang="en-US" sz="1800" b="0" i="1" smtClean="0">
                                                        <a:solidFill>
                                                          <a:schemeClr val="tx1"/>
                                                        </a:solidFill>
                                                        <a:latin typeface="Cambria Math" panose="02040503050406030204" pitchFamily="18" charset="0"/>
                                                        <a:ea typeface="Cambria Math" panose="02040503050406030204" pitchFamily="18" charset="0"/>
                                                      </a:rPr>
                                                      <m:t>𝑑𝑒𝑣</m:t>
                                                    </m:r>
                                                  </m:sub>
                                                </m:sSub>
                                              </m:e>
                                            </m:func>
                                          </m:e>
                                        </m:d>
                                      </m:e>
                                    </m:d>
                                  </m:e>
                                  <m:sup>
                                    <m:r>
                                      <a:rPr lang="en-US" sz="1800" i="1">
                                        <a:solidFill>
                                          <a:schemeClr val="tx1"/>
                                        </a:solidFill>
                                        <a:latin typeface="Cambria Math" panose="02040503050406030204" pitchFamily="18" charset="0"/>
                                      </a:rPr>
                                      <m:t>2</m:t>
                                    </m:r>
                                  </m:sup>
                                </m:sSup>
                              </m:oMath>
                            </m:oMathPara>
                          </a14:m>
                          <a:endParaRPr lang="en-US" sz="1800" i="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962028"/>
                      </a:ext>
                    </a:extLst>
                  </a:tr>
                  <a:tr h="14245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600" b="0" i="0" dirty="0">
                            <a:solidFill>
                              <a:schemeClr val="accent4"/>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[8]</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P</m:t>
                                    </m:r>
                                  </m:e>
                                  <m:sub>
                                    <m:r>
                                      <m:rPr>
                                        <m:sty m:val="p"/>
                                      </m:rPr>
                                      <a:rPr lang="en-US" sz="1800" b="0" i="0" smtClean="0">
                                        <a:latin typeface="Cambria Math" panose="02040503050406030204" pitchFamily="18" charset="0"/>
                                      </a:rPr>
                                      <m:t>Rx</m:t>
                                    </m:r>
                                    <m:r>
                                      <a:rPr lang="en-US" sz="1800" b="0" i="0" smtClean="0">
                                        <a:latin typeface="Cambria Math" panose="02040503050406030204" pitchFamily="18" charset="0"/>
                                      </a:rPr>
                                      <m:t>[</m:t>
                                    </m:r>
                                    <m:r>
                                      <m:rPr>
                                        <m:sty m:val="p"/>
                                      </m:rPr>
                                      <a:rPr lang="en-US" sz="1800" b="0" i="0" smtClean="0">
                                        <a:latin typeface="Cambria Math" panose="02040503050406030204" pitchFamily="18" charset="0"/>
                                      </a:rPr>
                                      <m:t>Nton</m:t>
                                    </m:r>
                                    <m:r>
                                      <a:rPr lang="en-US" sz="1800" b="0" i="0" smtClean="0">
                                        <a:latin typeface="Cambria Math" panose="02040503050406030204" pitchFamily="18" charset="0"/>
                                      </a:rPr>
                                      <m:t>21]</m:t>
                                    </m:r>
                                  </m:sub>
                                </m:sSub>
                                <m:r>
                                  <a:rPr lang="en-US" sz="1800" b="0" i="0" smtClean="0">
                                    <a:latin typeface="Cambria Math" panose="02040503050406030204" pitchFamily="18" charset="0"/>
                                  </a:rPr>
                                  <m:t>=</m:t>
                                </m:r>
                                <m:sSup>
                                  <m:sSupPr>
                                    <m:ctrlPr>
                                      <a:rPr lang="en-US" sz="1800" i="1" smtClean="0">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𝜆</m:t>
                                            </m:r>
                                          </m:num>
                                          <m:den>
                                            <m:r>
                                              <a:rPr lang="en-US" sz="1800" i="1">
                                                <a:latin typeface="Cambria Math" panose="02040503050406030204" pitchFamily="18" charset="0"/>
                                              </a:rPr>
                                              <m:t>4⋅</m:t>
                                            </m:r>
                                            <m:r>
                                              <a:rPr lang="en-US" sz="1800" i="1">
                                                <a:latin typeface="Cambria Math" panose="02040503050406030204" pitchFamily="18" charset="0"/>
                                                <a:ea typeface="Cambria Math" panose="02040503050406030204" pitchFamily="18" charset="0"/>
                                              </a:rPr>
                                              <m:t>𝜋</m:t>
                                            </m:r>
                                          </m:den>
                                        </m:f>
                                      </m:e>
                                    </m:d>
                                  </m:e>
                                  <m:sup>
                                    <m:r>
                                      <a:rPr lang="en-US" sz="1800" i="1">
                                        <a:latin typeface="Cambria Math" panose="02040503050406030204" pitchFamily="18" charset="0"/>
                                      </a:rPr>
                                      <m:t>4</m:t>
                                    </m:r>
                                  </m:sup>
                                </m:sSup>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P</m:t>
                                        </m:r>
                                      </m:e>
                                      <m:sub>
                                        <m:r>
                                          <m:rPr>
                                            <m:sty m:val="p"/>
                                          </m:rPr>
                                          <a:rPr lang="en-US" sz="1800" b="0" i="0" smtClean="0">
                                            <a:latin typeface="Cambria Math" panose="02040503050406030204" pitchFamily="18" charset="0"/>
                                          </a:rPr>
                                          <m:t>Tx</m:t>
                                        </m:r>
                                      </m:sub>
                                    </m:sSub>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G</m:t>
                                        </m:r>
                                      </m:e>
                                      <m:sub>
                                        <m:r>
                                          <m:rPr>
                                            <m:sty m:val="p"/>
                                          </m:rPr>
                                          <a:rPr lang="en-US" sz="1800" b="0" i="0" smtClean="0">
                                            <a:latin typeface="Cambria Math" panose="02040503050406030204" pitchFamily="18" charset="0"/>
                                          </a:rPr>
                                          <m:t>Tx</m:t>
                                        </m:r>
                                      </m:sub>
                                    </m:sSub>
                                    <m:r>
                                      <a:rPr lang="en-US" sz="1800" i="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b="0" i="0" smtClean="0">
                                            <a:latin typeface="Cambria Math" panose="02040503050406030204" pitchFamily="18" charset="0"/>
                                          </a:rPr>
                                          <m:t>G</m:t>
                                        </m:r>
                                      </m:e>
                                      <m:sub>
                                        <m:r>
                                          <m:rPr>
                                            <m:sty m:val="p"/>
                                          </m:rPr>
                                          <a:rPr lang="en-US" sz="1800" b="0" i="0" smtClean="0">
                                            <a:latin typeface="Cambria Math" panose="02040503050406030204" pitchFamily="18" charset="0"/>
                                          </a:rPr>
                                          <m:t>Rx</m:t>
                                        </m:r>
                                      </m:sub>
                                    </m:sSub>
                                    <m:r>
                                      <a:rPr lang="en-US" sz="1800" b="0" i="0" smtClean="0">
                                        <a:latin typeface="Cambria Math" panose="02040503050406030204" pitchFamily="18" charset="0"/>
                                      </a:rPr>
                                      <m:t>⋅</m:t>
                                    </m:r>
                                    <m:sSup>
                                      <m:sSupPr>
                                        <m:ctrlPr>
                                          <a:rPr lang="en-US" sz="1800" b="0" i="1" smtClean="0">
                                            <a:latin typeface="Cambria Math" panose="02040503050406030204" pitchFamily="18" charset="0"/>
                                          </a:rPr>
                                        </m:ctrlPr>
                                      </m:sSupPr>
                                      <m:e>
                                        <m:r>
                                          <m:rPr>
                                            <m:sty m:val="p"/>
                                          </m:rPr>
                                          <a:rPr lang="el-GR" sz="1800" b="0" i="0" smtClean="0">
                                            <a:latin typeface="Cambria Math" panose="02040503050406030204" pitchFamily="18" charset="0"/>
                                            <a:ea typeface="Cambria Math" panose="02040503050406030204" pitchFamily="18" charset="0"/>
                                          </a:rPr>
                                          <m:t>Γ</m:t>
                                        </m:r>
                                      </m:e>
                                      <m:sup>
                                        <m:r>
                                          <a:rPr lang="en-US" sz="1800" b="0" i="0" smtClean="0">
                                            <a:latin typeface="Cambria Math" panose="02040503050406030204" pitchFamily="18" charset="0"/>
                                          </a:rPr>
                                          <m:t>2</m:t>
                                        </m:r>
                                      </m:sup>
                                    </m:sSup>
                                  </m:num>
                                  <m:den>
                                    <m:sSup>
                                      <m:sSupPr>
                                        <m:ctrlPr>
                                          <a:rPr lang="en-US" sz="1800" b="0" i="1" smtClean="0">
                                            <a:latin typeface="Cambria Math" panose="02040503050406030204" pitchFamily="18" charset="0"/>
                                          </a:rPr>
                                        </m:ctrlPr>
                                      </m:sSupPr>
                                      <m:e>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r</m:t>
                                            </m:r>
                                          </m:e>
                                          <m:sub>
                                            <m:r>
                                              <m:rPr>
                                                <m:sty m:val="p"/>
                                              </m:rPr>
                                              <a:rPr lang="en-US" sz="1800" i="0">
                                                <a:latin typeface="Cambria Math" panose="02040503050406030204" pitchFamily="18" charset="0"/>
                                              </a:rPr>
                                              <m:t>Tx</m:t>
                                            </m:r>
                                            <m:r>
                                              <a:rPr lang="en-US" sz="1800" i="0">
                                                <a:latin typeface="Cambria Math" panose="02040503050406030204" pitchFamily="18" charset="0"/>
                                              </a:rPr>
                                              <m:t>,</m:t>
                                            </m:r>
                                            <m:r>
                                              <m:rPr>
                                                <m:sty m:val="p"/>
                                              </m:rPr>
                                              <a:rPr lang="en-US" sz="1800" b="0" i="0" smtClean="0">
                                                <a:latin typeface="Cambria Math" panose="02040503050406030204" pitchFamily="18" charset="0"/>
                                              </a:rPr>
                                              <m:t>IRS</m:t>
                                            </m:r>
                                          </m:sub>
                                        </m:sSub>
                                        <m:r>
                                          <a:rPr lang="en-US" sz="1800" i="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r</m:t>
                                            </m:r>
                                          </m:e>
                                          <m:sub>
                                            <m:r>
                                              <m:rPr>
                                                <m:sty m:val="p"/>
                                              </m:rPr>
                                              <a:rPr lang="en-US" sz="1800" b="0" i="0" smtClean="0">
                                                <a:latin typeface="Cambria Math" panose="02040503050406030204" pitchFamily="18" charset="0"/>
                                              </a:rPr>
                                              <m:t>IRS</m:t>
                                            </m:r>
                                            <m:r>
                                              <a:rPr lang="en-US" sz="1800" i="0">
                                                <a:latin typeface="Cambria Math" panose="02040503050406030204" pitchFamily="18" charset="0"/>
                                              </a:rPr>
                                              <m:t>,</m:t>
                                            </m:r>
                                            <m:r>
                                              <m:rPr>
                                                <m:sty m:val="p"/>
                                              </m:rPr>
                                              <a:rPr lang="en-US" sz="1800" i="0">
                                                <a:latin typeface="Cambria Math" panose="02040503050406030204" pitchFamily="18" charset="0"/>
                                              </a:rPr>
                                              <m:t>Rx</m:t>
                                            </m:r>
                                          </m:sub>
                                        </m:sSub>
                                        <m:r>
                                          <a:rPr lang="en-US" sz="1800" b="0" i="0" smtClean="0">
                                            <a:latin typeface="Cambria Math" panose="02040503050406030204" pitchFamily="18" charset="0"/>
                                            <a:ea typeface="Cambria Math" panose="02040503050406030204" pitchFamily="18" charset="0"/>
                                          </a:rPr>
                                          <m:t>)</m:t>
                                        </m:r>
                                      </m:e>
                                      <m:sup>
                                        <m:r>
                                          <a:rPr lang="en-US" sz="1800" b="0" i="0" smtClean="0">
                                            <a:latin typeface="Cambria Math" panose="02040503050406030204" pitchFamily="18" charset="0"/>
                                          </a:rPr>
                                          <m:t>2</m:t>
                                        </m:r>
                                      </m:sup>
                                    </m:sSup>
                                  </m:den>
                                </m:f>
                                <m:sSup>
                                  <m:sSupPr>
                                    <m:ctrlPr>
                                      <a:rPr lang="en-US" sz="1800" b="0" i="1" smtClean="0">
                                        <a:latin typeface="Cambria Math" panose="02040503050406030204" pitchFamily="18" charset="0"/>
                                      </a:rPr>
                                    </m:ctrlPr>
                                  </m:sSupPr>
                                  <m:e>
                                    <m:d>
                                      <m:dPr>
                                        <m:begChr m:val="|"/>
                                        <m:endChr m:val="|"/>
                                        <m:ctrlPr>
                                          <a:rPr lang="en-US" sz="1800" i="1">
                                            <a:latin typeface="Cambria Math" panose="02040503050406030204" pitchFamily="18" charset="0"/>
                                          </a:rPr>
                                        </m:ctrlPr>
                                      </m:dPr>
                                      <m:e>
                                        <m:nary>
                                          <m:naryPr>
                                            <m:chr m:val="∑"/>
                                            <m:ctrlPr>
                                              <a:rPr lang="en-US" sz="1800" i="1">
                                                <a:latin typeface="Cambria Math" panose="02040503050406030204" pitchFamily="18" charset="0"/>
                                              </a:rPr>
                                            </m:ctrlPr>
                                          </m:naryPr>
                                          <m:sub>
                                            <m:r>
                                              <m:rPr>
                                                <m:sty m:val="p"/>
                                                <m:brk m:alnAt="23"/>
                                              </m:rPr>
                                              <a:rPr lang="en-US" sz="1800" i="0">
                                                <a:latin typeface="Cambria Math" panose="02040503050406030204" pitchFamily="18" charset="0"/>
                                              </a:rPr>
                                              <m:t>n</m:t>
                                            </m:r>
                                            <m:r>
                                              <a:rPr lang="en-US" sz="1800" i="0">
                                                <a:latin typeface="Cambria Math" panose="02040503050406030204" pitchFamily="18" charset="0"/>
                                              </a:rPr>
                                              <m:t>=1</m:t>
                                            </m:r>
                                          </m:sub>
                                          <m:sup>
                                            <m:r>
                                              <m:rPr>
                                                <m:sty m:val="p"/>
                                              </m:rPr>
                                              <a:rPr lang="en-US" sz="1800" i="0">
                                                <a:latin typeface="Cambria Math" panose="02040503050406030204" pitchFamily="18" charset="0"/>
                                              </a:rPr>
                                              <m:t>MN</m:t>
                                            </m:r>
                                          </m:sup>
                                          <m:e>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G</m:t>
                                                    </m:r>
                                                  </m:e>
                                                  <m:sub>
                                                    <m:r>
                                                      <m:rPr>
                                                        <m:sty m:val="p"/>
                                                      </m:rPr>
                                                      <a:rPr lang="en-US" sz="1800" i="0">
                                                        <a:latin typeface="Cambria Math" panose="02040503050406030204" pitchFamily="18" charset="0"/>
                                                      </a:rPr>
                                                      <m:t>RIS</m:t>
                                                    </m:r>
                                                  </m:sub>
                                                </m:sSub>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𝑇</m:t>
                                                        </m:r>
                                                        <m:r>
                                                          <a:rPr lang="en-US" sz="1800" i="1">
                                                            <a:latin typeface="Cambria Math" panose="02040503050406030204" pitchFamily="18" charset="0"/>
                                                          </a:rPr>
                                                          <m:t>𝑥</m:t>
                                                        </m:r>
                                                      </m:sub>
                                                    </m:sSub>
                                                  </m:e>
                                                </m:d>
                                                <m:r>
                                                  <a:rPr lang="en-US" sz="1800" i="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G</m:t>
                                                    </m:r>
                                                  </m:e>
                                                  <m:sub>
                                                    <m:r>
                                                      <m:rPr>
                                                        <m:sty m:val="p"/>
                                                      </m:rPr>
                                                      <a:rPr lang="en-US" sz="1800" i="0">
                                                        <a:latin typeface="Cambria Math" panose="02040503050406030204" pitchFamily="18" charset="0"/>
                                                      </a:rPr>
                                                      <m:t>RIS</m:t>
                                                    </m:r>
                                                  </m:sub>
                                                </m:sSub>
                                                <m:d>
                                                  <m:dPr>
                                                    <m:ctrlPr>
                                                      <a:rPr lang="en-US" sz="1800" i="1">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𝑅</m:t>
                                                        </m:r>
                                                        <m:r>
                                                          <a:rPr lang="en-US" sz="1800" i="1">
                                                            <a:latin typeface="Cambria Math" panose="02040503050406030204" pitchFamily="18" charset="0"/>
                                                          </a:rPr>
                                                          <m:t>𝑥</m:t>
                                                        </m:r>
                                                      </m:sub>
                                                    </m:sSub>
                                                  </m:e>
                                                </m:d>
                                              </m:e>
                                            </m:rad>
                                            <m:r>
                                              <a:rPr lang="en-US" sz="1800" i="0">
                                                <a:latin typeface="Cambria Math" panose="02040503050406030204" pitchFamily="18" charset="0"/>
                                              </a:rPr>
                                              <m:t>⋅</m:t>
                                            </m:r>
                                            <m:sSup>
                                              <m:sSupPr>
                                                <m:ctrlPr>
                                                  <a:rPr lang="en-US" sz="1800" i="1" smtClean="0">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r>
                                                  <a:rPr lang="en-US" sz="1800" i="1">
                                                    <a:latin typeface="Cambria Math" panose="02040503050406030204" pitchFamily="18" charset="0"/>
                                                  </a:rPr>
                                                  <m:t>𝑗</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2⋅</m:t>
                                                        </m:r>
                                                        <m:r>
                                                          <a:rPr lang="en-US" sz="1800" i="1">
                                                            <a:latin typeface="Cambria Math" panose="02040503050406030204" pitchFamily="18" charset="0"/>
                                                            <a:ea typeface="Cambria Math" panose="02040503050406030204" pitchFamily="18" charset="0"/>
                                                          </a:rPr>
                                                          <m:t>𝜋</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𝑟</m:t>
                                                                </m:r>
                                                              </m:e>
                                                              <m:sub>
                                                                <m:r>
                                                                  <a:rPr lang="en-US" sz="1800" i="1">
                                                                    <a:latin typeface="Cambria Math" panose="02040503050406030204" pitchFamily="18" charset="0"/>
                                                                    <a:ea typeface="Cambria Math" panose="02040503050406030204" pitchFamily="18" charset="0"/>
                                                                  </a:rPr>
                                                                  <m:t>𝑇𝑥</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𝐼𝑅𝑆</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𝑟</m:t>
                                                                </m:r>
                                                              </m:e>
                                                              <m:sub>
                                                                <m:r>
                                                                  <a:rPr lang="en-US" sz="1800" i="1">
                                                                    <a:latin typeface="Cambria Math" panose="02040503050406030204" pitchFamily="18" charset="0"/>
                                                                  </a:rPr>
                                                                  <m:t>𝐼𝑅𝑆</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𝑅𝑥</m:t>
                                                                </m:r>
                                                              </m:sub>
                                                            </m:sSub>
                                                          </m:e>
                                                        </m:d>
                                                      </m:num>
                                                      <m:den>
                                                        <m:r>
                                                          <a:rPr lang="en-US" sz="1800" i="1">
                                                            <a:latin typeface="Cambria Math" panose="02040503050406030204" pitchFamily="18" charset="0"/>
                                                            <a:ea typeface="Cambria Math" panose="02040503050406030204" pitchFamily="18" charset="0"/>
                                                          </a:rPr>
                                                          <m:t>𝜆</m:t>
                                                        </m:r>
                                                      </m:den>
                                                    </m:f>
                                                  </m:e>
                                                </m:d>
                                              </m:sup>
                                            </m:sSup>
                                          </m:e>
                                        </m:nary>
                                      </m:e>
                                    </m:d>
                                  </m:e>
                                  <m:sup>
                                    <m:r>
                                      <a:rPr lang="en-US" sz="1800" b="0" i="0" smtClean="0">
                                        <a:latin typeface="Cambria Math" panose="02040503050406030204" pitchFamily="18" charset="0"/>
                                      </a:rPr>
                                      <m:t>2</m:t>
                                    </m:r>
                                  </m:sup>
                                </m:sSup>
                              </m:oMath>
                            </m:oMathPara>
                          </a14:m>
                          <a:endParaRPr lang="en-US" sz="1800" i="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818348"/>
                      </a:ext>
                    </a:extLst>
                  </a:tr>
                  <a:tr h="17034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600" b="0" i="0" dirty="0">
                            <a:solidFill>
                              <a:schemeClr val="accent4"/>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[9]</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sSub>
                                  <m:sSubPr>
                                    <m:ctrlPr>
                                      <a:rPr lang="en-US" sz="1750" i="1" smtClean="0">
                                        <a:latin typeface="Cambria Math" panose="02040503050406030204" pitchFamily="18" charset="0"/>
                                      </a:rPr>
                                    </m:ctrlPr>
                                  </m:sSubPr>
                                  <m:e>
                                    <m:r>
                                      <m:rPr>
                                        <m:sty m:val="p"/>
                                      </m:rPr>
                                      <a:rPr lang="en-US" sz="1750" b="0" i="0" smtClean="0">
                                        <a:latin typeface="Cambria Math" panose="02040503050406030204" pitchFamily="18" charset="0"/>
                                      </a:rPr>
                                      <m:t>P</m:t>
                                    </m:r>
                                  </m:e>
                                  <m:sub>
                                    <m:r>
                                      <m:rPr>
                                        <m:sty m:val="p"/>
                                      </m:rPr>
                                      <a:rPr lang="en-US" sz="1750" b="0" i="0" smtClean="0">
                                        <a:latin typeface="Cambria Math" panose="02040503050406030204" pitchFamily="18" charset="0"/>
                                      </a:rPr>
                                      <m:t>Rx</m:t>
                                    </m:r>
                                    <m:r>
                                      <a:rPr lang="en-US" sz="1750" b="0" i="0" smtClean="0">
                                        <a:latin typeface="Cambria Math" panose="02040503050406030204" pitchFamily="18" charset="0"/>
                                      </a:rPr>
                                      <m:t>[</m:t>
                                    </m:r>
                                    <m:r>
                                      <m:rPr>
                                        <m:sty m:val="p"/>
                                      </m:rPr>
                                      <a:rPr lang="en-US" sz="1750" b="0" i="0" smtClean="0">
                                        <a:latin typeface="Cambria Math" panose="02040503050406030204" pitchFamily="18" charset="0"/>
                                      </a:rPr>
                                      <m:t>Tang</m:t>
                                    </m:r>
                                    <m:r>
                                      <a:rPr lang="en-US" sz="1750" b="0" i="0" smtClean="0">
                                        <a:latin typeface="Cambria Math" panose="02040503050406030204" pitchFamily="18" charset="0"/>
                                      </a:rPr>
                                      <m:t>21]</m:t>
                                    </m:r>
                                  </m:sub>
                                </m:sSub>
                                <m:r>
                                  <a:rPr lang="en-US" sz="1750" b="0" i="0" smtClean="0">
                                    <a:latin typeface="Cambria Math" panose="02040503050406030204" pitchFamily="18" charset="0"/>
                                  </a:rPr>
                                  <m:t>=</m:t>
                                </m:r>
                                <m:f>
                                  <m:fPr>
                                    <m:ctrlPr>
                                      <a:rPr lang="en-US" sz="1750" b="0" i="1" smtClean="0">
                                        <a:latin typeface="Cambria Math" panose="02040503050406030204" pitchFamily="18" charset="0"/>
                                      </a:rPr>
                                    </m:ctrlPr>
                                  </m:fPr>
                                  <m:num>
                                    <m:sSub>
                                      <m:sSubPr>
                                        <m:ctrlPr>
                                          <a:rPr lang="en-US" sz="1750" b="0" i="1" smtClean="0">
                                            <a:latin typeface="Cambria Math" panose="02040503050406030204" pitchFamily="18" charset="0"/>
                                          </a:rPr>
                                        </m:ctrlPr>
                                      </m:sSubPr>
                                      <m:e>
                                        <m:r>
                                          <m:rPr>
                                            <m:sty m:val="p"/>
                                          </m:rPr>
                                          <a:rPr lang="en-US" sz="1750" b="0" i="0" smtClean="0">
                                            <a:latin typeface="Cambria Math" panose="02040503050406030204" pitchFamily="18" charset="0"/>
                                          </a:rPr>
                                          <m:t>P</m:t>
                                        </m:r>
                                      </m:e>
                                      <m:sub>
                                        <m:r>
                                          <m:rPr>
                                            <m:sty m:val="p"/>
                                          </m:rPr>
                                          <a:rPr lang="en-US" sz="1750" b="0" i="0" smtClean="0">
                                            <a:latin typeface="Cambria Math" panose="02040503050406030204" pitchFamily="18" charset="0"/>
                                          </a:rPr>
                                          <m:t>Tx</m:t>
                                        </m:r>
                                      </m:sub>
                                    </m:sSub>
                                    <m:r>
                                      <a:rPr lang="en-US" sz="1750" b="0" i="0" smtClean="0">
                                        <a:latin typeface="Cambria Math" panose="02040503050406030204" pitchFamily="18" charset="0"/>
                                      </a:rPr>
                                      <m:t>⋅</m:t>
                                    </m:r>
                                    <m:sSub>
                                      <m:sSubPr>
                                        <m:ctrlPr>
                                          <a:rPr lang="en-US" sz="1750" b="0" i="1" smtClean="0">
                                            <a:latin typeface="Cambria Math" panose="02040503050406030204" pitchFamily="18" charset="0"/>
                                          </a:rPr>
                                        </m:ctrlPr>
                                      </m:sSubPr>
                                      <m:e>
                                        <m:r>
                                          <m:rPr>
                                            <m:sty m:val="p"/>
                                          </m:rPr>
                                          <a:rPr lang="en-US" sz="1750" b="0" i="0" smtClean="0">
                                            <a:latin typeface="Cambria Math" panose="02040503050406030204" pitchFamily="18" charset="0"/>
                                          </a:rPr>
                                          <m:t>G</m:t>
                                        </m:r>
                                      </m:e>
                                      <m:sub>
                                        <m:r>
                                          <m:rPr>
                                            <m:sty m:val="p"/>
                                          </m:rPr>
                                          <a:rPr lang="en-US" sz="1750" b="0" i="0" smtClean="0">
                                            <a:latin typeface="Cambria Math" panose="02040503050406030204" pitchFamily="18" charset="0"/>
                                          </a:rPr>
                                          <m:t>Tx</m:t>
                                        </m:r>
                                      </m:sub>
                                    </m:sSub>
                                    <m:r>
                                      <a:rPr lang="en-US" sz="1750" i="0">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b="0" i="0" smtClean="0">
                                            <a:latin typeface="Cambria Math" panose="02040503050406030204" pitchFamily="18" charset="0"/>
                                          </a:rPr>
                                          <m:t>G</m:t>
                                        </m:r>
                                      </m:e>
                                      <m:sub>
                                        <m:r>
                                          <m:rPr>
                                            <m:sty m:val="p"/>
                                          </m:rPr>
                                          <a:rPr lang="en-US" sz="1750" b="0" i="0" smtClean="0">
                                            <a:latin typeface="Cambria Math" panose="02040503050406030204" pitchFamily="18" charset="0"/>
                                          </a:rPr>
                                          <m:t>Rx</m:t>
                                        </m:r>
                                      </m:sub>
                                    </m:sSub>
                                    <m:r>
                                      <a:rPr lang="en-US" sz="1750" b="0" i="0" smtClean="0">
                                        <a:latin typeface="Cambria Math" panose="02040503050406030204" pitchFamily="18" charset="0"/>
                                      </a:rPr>
                                      <m:t>⋅</m:t>
                                    </m:r>
                                    <m:sSup>
                                      <m:sSupPr>
                                        <m:ctrlPr>
                                          <a:rPr lang="en-US" sz="1750" b="0" i="1" smtClean="0">
                                            <a:latin typeface="Cambria Math" panose="02040503050406030204" pitchFamily="18" charset="0"/>
                                          </a:rPr>
                                        </m:ctrlPr>
                                      </m:sSupPr>
                                      <m:e>
                                        <m:r>
                                          <m:rPr>
                                            <m:sty m:val="p"/>
                                          </m:rPr>
                                          <a:rPr lang="el-GR" sz="1750" b="0" i="0" smtClean="0">
                                            <a:latin typeface="Cambria Math" panose="02040503050406030204" pitchFamily="18" charset="0"/>
                                            <a:ea typeface="Cambria Math" panose="02040503050406030204" pitchFamily="18" charset="0"/>
                                          </a:rPr>
                                          <m:t>Γ</m:t>
                                        </m:r>
                                      </m:e>
                                      <m:sup>
                                        <m:r>
                                          <a:rPr lang="en-US" sz="1750" b="0" i="0" smtClean="0">
                                            <a:latin typeface="Cambria Math" panose="02040503050406030204" pitchFamily="18" charset="0"/>
                                          </a:rPr>
                                          <m:t>2</m:t>
                                        </m:r>
                                      </m:sup>
                                    </m:sSup>
                                    <m:r>
                                      <a:rPr lang="en-US" sz="1750" b="0" i="0" smtClean="0">
                                        <a:latin typeface="Cambria Math" panose="02040503050406030204" pitchFamily="18" charset="0"/>
                                      </a:rPr>
                                      <m:t>⋅</m:t>
                                    </m:r>
                                    <m:sSup>
                                      <m:sSupPr>
                                        <m:ctrlPr>
                                          <a:rPr lang="en-US" sz="1750" b="0" i="1" smtClean="0">
                                            <a:latin typeface="Cambria Math" panose="02040503050406030204" pitchFamily="18" charset="0"/>
                                          </a:rPr>
                                        </m:ctrlPr>
                                      </m:sSupPr>
                                      <m:e>
                                        <m:r>
                                          <m:rPr>
                                            <m:sty m:val="p"/>
                                          </m:rPr>
                                          <a:rPr lang="en-US" sz="1750" b="0" i="0" smtClean="0">
                                            <a:latin typeface="Cambria Math" panose="02040503050406030204" pitchFamily="18" charset="0"/>
                                            <a:ea typeface="Cambria Math" panose="02040503050406030204" pitchFamily="18" charset="0"/>
                                          </a:rPr>
                                          <m:t>λ</m:t>
                                        </m:r>
                                      </m:e>
                                      <m:sup>
                                        <m:r>
                                          <a:rPr lang="en-US" sz="1750" b="0" i="0" smtClean="0">
                                            <a:latin typeface="Cambria Math" panose="02040503050406030204" pitchFamily="18" charset="0"/>
                                          </a:rPr>
                                          <m:t>2</m:t>
                                        </m:r>
                                      </m:sup>
                                    </m:sSup>
                                    <m:r>
                                      <a:rPr lang="en-US" sz="1750" b="0" i="0" smtClean="0">
                                        <a:latin typeface="Cambria Math" panose="02040503050406030204" pitchFamily="18" charset="0"/>
                                      </a:rPr>
                                      <m:t>⋅</m:t>
                                    </m:r>
                                    <m:r>
                                      <m:rPr>
                                        <m:sty m:val="p"/>
                                      </m:rPr>
                                      <a:rPr lang="en-US" sz="1750" b="0" i="0" smtClean="0">
                                        <a:latin typeface="Cambria Math" panose="02040503050406030204" pitchFamily="18" charset="0"/>
                                      </a:rPr>
                                      <m:t>G</m:t>
                                    </m:r>
                                    <m:r>
                                      <a:rPr lang="en-US" sz="1750" b="0" i="0" smtClean="0">
                                        <a:latin typeface="Cambria Math" panose="02040503050406030204" pitchFamily="18" charset="0"/>
                                      </a:rPr>
                                      <m:t>⋅</m:t>
                                    </m:r>
                                    <m:r>
                                      <m:rPr>
                                        <m:sty m:val="p"/>
                                      </m:rPr>
                                      <a:rPr lang="en-US" sz="1750" b="0" i="0" smtClean="0">
                                        <a:latin typeface="Cambria Math" panose="02040503050406030204" pitchFamily="18" charset="0"/>
                                      </a:rPr>
                                      <m:t>a</m:t>
                                    </m:r>
                                    <m:r>
                                      <a:rPr lang="en-US" sz="1750" b="0" i="0" smtClean="0">
                                        <a:latin typeface="Cambria Math" panose="02040503050406030204" pitchFamily="18" charset="0"/>
                                      </a:rPr>
                                      <m:t>⋅</m:t>
                                    </m:r>
                                    <m:r>
                                      <m:rPr>
                                        <m:sty m:val="p"/>
                                      </m:rPr>
                                      <a:rPr lang="en-US" sz="1750" b="0" i="0" smtClean="0">
                                        <a:latin typeface="Cambria Math" panose="02040503050406030204" pitchFamily="18" charset="0"/>
                                      </a:rPr>
                                      <m:t>b</m:t>
                                    </m:r>
                                  </m:num>
                                  <m:den>
                                    <m:r>
                                      <a:rPr lang="en-US" sz="1750" b="0" i="0" smtClean="0">
                                        <a:latin typeface="Cambria Math" panose="02040503050406030204" pitchFamily="18" charset="0"/>
                                      </a:rPr>
                                      <m:t>64⋅</m:t>
                                    </m:r>
                                    <m:sSup>
                                      <m:sSupPr>
                                        <m:ctrlPr>
                                          <a:rPr lang="en-US" sz="1750" b="0" i="1" smtClean="0">
                                            <a:latin typeface="Cambria Math" panose="02040503050406030204" pitchFamily="18" charset="0"/>
                                          </a:rPr>
                                        </m:ctrlPr>
                                      </m:sSupPr>
                                      <m:e>
                                        <m:r>
                                          <m:rPr>
                                            <m:sty m:val="p"/>
                                          </m:rPr>
                                          <a:rPr lang="en-US" sz="1750" b="0" i="0" smtClean="0">
                                            <a:latin typeface="Cambria Math" panose="02040503050406030204" pitchFamily="18" charset="0"/>
                                            <a:ea typeface="Cambria Math" panose="02040503050406030204" pitchFamily="18" charset="0"/>
                                          </a:rPr>
                                          <m:t>π</m:t>
                                        </m:r>
                                      </m:e>
                                      <m:sup>
                                        <m:r>
                                          <a:rPr lang="en-US" sz="1750" b="0" i="0" smtClean="0">
                                            <a:latin typeface="Cambria Math" panose="02040503050406030204" pitchFamily="18" charset="0"/>
                                          </a:rPr>
                                          <m:t>3</m:t>
                                        </m:r>
                                      </m:sup>
                                    </m:sSup>
                                    <m:r>
                                      <a:rPr lang="en-US" sz="1750" b="0" i="0" smtClean="0">
                                        <a:latin typeface="Cambria Math" panose="02040503050406030204" pitchFamily="18" charset="0"/>
                                      </a:rPr>
                                      <m:t>⋅</m:t>
                                    </m:r>
                                    <m:sSup>
                                      <m:sSupPr>
                                        <m:ctrlPr>
                                          <a:rPr lang="en-US" sz="1750" b="0" i="1" smtClean="0">
                                            <a:latin typeface="Cambria Math" panose="02040503050406030204" pitchFamily="18" charset="0"/>
                                          </a:rPr>
                                        </m:ctrlPr>
                                      </m:sSupPr>
                                      <m:e>
                                        <m:r>
                                          <a:rPr lang="en-US" sz="1750" b="0" i="0" smtClean="0">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i="0">
                                                <a:latin typeface="Cambria Math" panose="02040503050406030204" pitchFamily="18" charset="0"/>
                                              </a:rPr>
                                              <m:t>r</m:t>
                                            </m:r>
                                          </m:e>
                                          <m:sub>
                                            <m:r>
                                              <m:rPr>
                                                <m:sty m:val="p"/>
                                              </m:rPr>
                                              <a:rPr lang="en-US" sz="1750" i="0">
                                                <a:latin typeface="Cambria Math" panose="02040503050406030204" pitchFamily="18" charset="0"/>
                                              </a:rPr>
                                              <m:t>Tx</m:t>
                                            </m:r>
                                            <m:r>
                                              <a:rPr lang="en-US" sz="1750" b="0" i="0" smtClean="0">
                                                <a:latin typeface="Cambria Math" panose="02040503050406030204" pitchFamily="18" charset="0"/>
                                              </a:rPr>
                                              <m:t>,</m:t>
                                            </m:r>
                                            <m:r>
                                              <m:rPr>
                                                <m:sty m:val="p"/>
                                              </m:rPr>
                                              <a:rPr lang="en-US" sz="1750" b="0" i="0" smtClean="0">
                                                <a:latin typeface="Cambria Math" panose="02040503050406030204" pitchFamily="18" charset="0"/>
                                              </a:rPr>
                                              <m:t>IRS</m:t>
                                            </m:r>
                                          </m:sub>
                                        </m:sSub>
                                        <m:r>
                                          <a:rPr lang="en-US" sz="1750" i="0">
                                            <a:latin typeface="Cambria Math" panose="02040503050406030204" pitchFamily="18" charset="0"/>
                                          </a:rPr>
                                          <m:t>⋅</m:t>
                                        </m:r>
                                        <m:sSub>
                                          <m:sSubPr>
                                            <m:ctrlPr>
                                              <a:rPr lang="en-US" sz="1750" i="1" smtClean="0">
                                                <a:latin typeface="Cambria Math" panose="02040503050406030204" pitchFamily="18" charset="0"/>
                                              </a:rPr>
                                            </m:ctrlPr>
                                          </m:sSubPr>
                                          <m:e>
                                            <m:r>
                                              <m:rPr>
                                                <m:sty m:val="p"/>
                                              </m:rPr>
                                              <a:rPr lang="en-US" sz="1750" i="0">
                                                <a:latin typeface="Cambria Math" panose="02040503050406030204" pitchFamily="18" charset="0"/>
                                              </a:rPr>
                                              <m:t>r</m:t>
                                            </m:r>
                                          </m:e>
                                          <m:sub>
                                            <m:r>
                                              <m:rPr>
                                                <m:sty m:val="p"/>
                                              </m:rPr>
                                              <a:rPr lang="en-US" sz="1750" b="0" i="0" smtClean="0">
                                                <a:latin typeface="Cambria Math" panose="02040503050406030204" pitchFamily="18" charset="0"/>
                                              </a:rPr>
                                              <m:t>IRS</m:t>
                                            </m:r>
                                            <m:r>
                                              <a:rPr lang="en-US" sz="1750" i="0">
                                                <a:latin typeface="Cambria Math" panose="02040503050406030204" pitchFamily="18" charset="0"/>
                                              </a:rPr>
                                              <m:t>,</m:t>
                                            </m:r>
                                            <m:r>
                                              <m:rPr>
                                                <m:sty m:val="p"/>
                                              </m:rPr>
                                              <a:rPr lang="en-US" sz="1750" i="0">
                                                <a:latin typeface="Cambria Math" panose="02040503050406030204" pitchFamily="18" charset="0"/>
                                              </a:rPr>
                                              <m:t>Rx</m:t>
                                            </m:r>
                                          </m:sub>
                                        </m:sSub>
                                        <m:r>
                                          <a:rPr lang="en-US" sz="1750" b="0" i="0" smtClean="0">
                                            <a:latin typeface="Cambria Math" panose="02040503050406030204" pitchFamily="18" charset="0"/>
                                            <a:ea typeface="Cambria Math" panose="02040503050406030204" pitchFamily="18" charset="0"/>
                                          </a:rPr>
                                          <m:t>)</m:t>
                                        </m:r>
                                      </m:e>
                                      <m:sup>
                                        <m:r>
                                          <a:rPr lang="en-US" sz="1750" b="0" i="0" smtClean="0">
                                            <a:latin typeface="Cambria Math" panose="02040503050406030204" pitchFamily="18" charset="0"/>
                                          </a:rPr>
                                          <m:t>2</m:t>
                                        </m:r>
                                      </m:sup>
                                    </m:sSup>
                                  </m:den>
                                </m:f>
                                <m:sSup>
                                  <m:sSupPr>
                                    <m:ctrlPr>
                                      <a:rPr lang="en-US" sz="1750" b="0" i="1" smtClean="0">
                                        <a:latin typeface="Cambria Math" panose="02040503050406030204" pitchFamily="18" charset="0"/>
                                      </a:rPr>
                                    </m:ctrlPr>
                                  </m:sSupPr>
                                  <m:e>
                                    <m:d>
                                      <m:dPr>
                                        <m:begChr m:val="|"/>
                                        <m:endChr m:val="|"/>
                                        <m:ctrlPr>
                                          <a:rPr lang="en-US" sz="1750" i="1">
                                            <a:latin typeface="Cambria Math" panose="02040503050406030204" pitchFamily="18" charset="0"/>
                                          </a:rPr>
                                        </m:ctrlPr>
                                      </m:dPr>
                                      <m:e>
                                        <m:nary>
                                          <m:naryPr>
                                            <m:chr m:val="∑"/>
                                            <m:ctrlPr>
                                              <a:rPr lang="en-US" sz="1750" i="1" smtClean="0">
                                                <a:solidFill>
                                                  <a:schemeClr val="tx1"/>
                                                </a:solidFill>
                                                <a:latin typeface="Cambria Math" panose="02040503050406030204" pitchFamily="18" charset="0"/>
                                              </a:rPr>
                                            </m:ctrlPr>
                                          </m:naryPr>
                                          <m:sub>
                                            <m:r>
                                              <m:rPr>
                                                <m:sty m:val="p"/>
                                                <m:brk m:alnAt="23"/>
                                              </m:rPr>
                                              <a:rPr lang="en-US" sz="1750" i="0">
                                                <a:solidFill>
                                                  <a:schemeClr val="tx1"/>
                                                </a:solidFill>
                                                <a:latin typeface="Cambria Math" panose="02040503050406030204" pitchFamily="18" charset="0"/>
                                              </a:rPr>
                                              <m:t>m</m:t>
                                            </m:r>
                                            <m:r>
                                              <a:rPr lang="en-US" sz="1750" i="0">
                                                <a:solidFill>
                                                  <a:schemeClr val="tx1"/>
                                                </a:solidFill>
                                                <a:latin typeface="Cambria Math" panose="02040503050406030204" pitchFamily="18" charset="0"/>
                                              </a:rPr>
                                              <m:t>=1−</m:t>
                                            </m:r>
                                            <m:f>
                                              <m:fPr>
                                                <m:ctrlPr>
                                                  <a:rPr lang="en-US" sz="1750" i="1">
                                                    <a:solidFill>
                                                      <a:schemeClr val="tx1"/>
                                                    </a:solidFill>
                                                    <a:latin typeface="Cambria Math" panose="02040503050406030204" pitchFamily="18" charset="0"/>
                                                  </a:rPr>
                                                </m:ctrlPr>
                                              </m:fPr>
                                              <m:num>
                                                <m:r>
                                                  <m:rPr>
                                                    <m:sty m:val="p"/>
                                                  </m:rPr>
                                                  <a:rPr lang="en-US" sz="1750" i="0">
                                                    <a:solidFill>
                                                      <a:schemeClr val="tx1"/>
                                                    </a:solidFill>
                                                    <a:latin typeface="Cambria Math" panose="02040503050406030204" pitchFamily="18" charset="0"/>
                                                  </a:rPr>
                                                  <m:t>M</m:t>
                                                </m:r>
                                              </m:num>
                                              <m:den>
                                                <m:r>
                                                  <a:rPr lang="en-US" sz="1750" i="0">
                                                    <a:solidFill>
                                                      <a:schemeClr val="tx1"/>
                                                    </a:solidFill>
                                                    <a:latin typeface="Cambria Math" panose="02040503050406030204" pitchFamily="18" charset="0"/>
                                                  </a:rPr>
                                                  <m:t>2</m:t>
                                                </m:r>
                                              </m:den>
                                            </m:f>
                                          </m:sub>
                                          <m:sup>
                                            <m:f>
                                              <m:fPr>
                                                <m:ctrlPr>
                                                  <a:rPr lang="en-US" sz="1750" i="1">
                                                    <a:solidFill>
                                                      <a:schemeClr val="tx1"/>
                                                    </a:solidFill>
                                                    <a:latin typeface="Cambria Math" panose="02040503050406030204" pitchFamily="18" charset="0"/>
                                                  </a:rPr>
                                                </m:ctrlPr>
                                              </m:fPr>
                                              <m:num>
                                                <m:r>
                                                  <m:rPr>
                                                    <m:sty m:val="p"/>
                                                  </m:rPr>
                                                  <a:rPr lang="en-US" sz="1750" i="0">
                                                    <a:solidFill>
                                                      <a:schemeClr val="tx1"/>
                                                    </a:solidFill>
                                                    <a:latin typeface="Cambria Math" panose="02040503050406030204" pitchFamily="18" charset="0"/>
                                                  </a:rPr>
                                                  <m:t>M</m:t>
                                                </m:r>
                                              </m:num>
                                              <m:den>
                                                <m:r>
                                                  <a:rPr lang="en-US" sz="1750" i="0">
                                                    <a:solidFill>
                                                      <a:schemeClr val="tx1"/>
                                                    </a:solidFill>
                                                    <a:latin typeface="Cambria Math" panose="02040503050406030204" pitchFamily="18" charset="0"/>
                                                  </a:rPr>
                                                  <m:t>2</m:t>
                                                </m:r>
                                              </m:den>
                                            </m:f>
                                          </m:sup>
                                          <m:e>
                                            <m:nary>
                                              <m:naryPr>
                                                <m:chr m:val="∑"/>
                                                <m:ctrlPr>
                                                  <a:rPr lang="en-US" sz="1750" i="1">
                                                    <a:solidFill>
                                                      <a:schemeClr val="tx1"/>
                                                    </a:solidFill>
                                                    <a:latin typeface="Cambria Math" panose="02040503050406030204" pitchFamily="18" charset="0"/>
                                                  </a:rPr>
                                                </m:ctrlPr>
                                              </m:naryPr>
                                              <m:sub>
                                                <m:r>
                                                  <m:rPr>
                                                    <m:sty m:val="p"/>
                                                    <m:brk m:alnAt="23"/>
                                                  </m:rPr>
                                                  <a:rPr lang="en-US" sz="1750" i="0">
                                                    <a:solidFill>
                                                      <a:schemeClr val="tx1"/>
                                                    </a:solidFill>
                                                    <a:latin typeface="Cambria Math" panose="02040503050406030204" pitchFamily="18" charset="0"/>
                                                  </a:rPr>
                                                  <m:t>n</m:t>
                                                </m:r>
                                                <m:r>
                                                  <a:rPr lang="en-US" sz="1750" i="0">
                                                    <a:solidFill>
                                                      <a:schemeClr val="tx1"/>
                                                    </a:solidFill>
                                                    <a:latin typeface="Cambria Math" panose="02040503050406030204" pitchFamily="18" charset="0"/>
                                                  </a:rPr>
                                                  <m:t>=1−</m:t>
                                                </m:r>
                                                <m:f>
                                                  <m:fPr>
                                                    <m:ctrlPr>
                                                      <a:rPr lang="en-US" sz="1750" i="1">
                                                        <a:solidFill>
                                                          <a:schemeClr val="tx1"/>
                                                        </a:solidFill>
                                                        <a:latin typeface="Cambria Math" panose="02040503050406030204" pitchFamily="18" charset="0"/>
                                                      </a:rPr>
                                                    </m:ctrlPr>
                                                  </m:fPr>
                                                  <m:num>
                                                    <m:r>
                                                      <m:rPr>
                                                        <m:sty m:val="p"/>
                                                      </m:rPr>
                                                      <a:rPr lang="en-US" sz="1750" i="0">
                                                        <a:solidFill>
                                                          <a:schemeClr val="tx1"/>
                                                        </a:solidFill>
                                                        <a:latin typeface="Cambria Math" panose="02040503050406030204" pitchFamily="18" charset="0"/>
                                                      </a:rPr>
                                                      <m:t>N</m:t>
                                                    </m:r>
                                                  </m:num>
                                                  <m:den>
                                                    <m:r>
                                                      <a:rPr lang="en-US" sz="1750" i="0">
                                                        <a:solidFill>
                                                          <a:schemeClr val="tx1"/>
                                                        </a:solidFill>
                                                        <a:latin typeface="Cambria Math" panose="02040503050406030204" pitchFamily="18" charset="0"/>
                                                      </a:rPr>
                                                      <m:t>2</m:t>
                                                    </m:r>
                                                  </m:den>
                                                </m:f>
                                              </m:sub>
                                              <m:sup>
                                                <m:f>
                                                  <m:fPr>
                                                    <m:ctrlPr>
                                                      <a:rPr lang="en-US" sz="1750" i="1">
                                                        <a:solidFill>
                                                          <a:schemeClr val="tx1"/>
                                                        </a:solidFill>
                                                        <a:latin typeface="Cambria Math" panose="02040503050406030204" pitchFamily="18" charset="0"/>
                                                      </a:rPr>
                                                    </m:ctrlPr>
                                                  </m:fPr>
                                                  <m:num>
                                                    <m:r>
                                                      <m:rPr>
                                                        <m:sty m:val="p"/>
                                                      </m:rPr>
                                                      <a:rPr lang="en-US" sz="1750" i="0">
                                                        <a:solidFill>
                                                          <a:schemeClr val="tx1"/>
                                                        </a:solidFill>
                                                        <a:latin typeface="Cambria Math" panose="02040503050406030204" pitchFamily="18" charset="0"/>
                                                      </a:rPr>
                                                      <m:t>N</m:t>
                                                    </m:r>
                                                  </m:num>
                                                  <m:den>
                                                    <m:r>
                                                      <a:rPr lang="en-US" sz="1750" i="0">
                                                        <a:solidFill>
                                                          <a:schemeClr val="tx1"/>
                                                        </a:solidFill>
                                                        <a:latin typeface="Cambria Math" panose="02040503050406030204" pitchFamily="18" charset="0"/>
                                                      </a:rPr>
                                                      <m:t>2</m:t>
                                                    </m:r>
                                                  </m:den>
                                                </m:f>
                                              </m:sup>
                                              <m:e>
                                                <m:rad>
                                                  <m:radPr>
                                                    <m:degHide m:val="on"/>
                                                    <m:ctrlPr>
                                                      <a:rPr lang="en-US" sz="1750" i="1">
                                                        <a:solidFill>
                                                          <a:schemeClr val="tx1"/>
                                                        </a:solidFill>
                                                        <a:latin typeface="Cambria Math" panose="02040503050406030204" pitchFamily="18" charset="0"/>
                                                        <a:ea typeface="Cambria Math" panose="02040503050406030204" pitchFamily="18" charset="0"/>
                                                      </a:rPr>
                                                    </m:ctrlPr>
                                                  </m:radPr>
                                                  <m:deg/>
                                                  <m:e>
                                                    <m:r>
                                                      <m:rPr>
                                                        <m:nor/>
                                                      </m:rPr>
                                                      <a:rPr lang="en-US" sz="1750" i="0" dirty="0">
                                                        <a:solidFill>
                                                          <a:schemeClr val="tx1"/>
                                                        </a:solidFill>
                                                      </a:rPr>
                                                      <m:t>F</m:t>
                                                    </m:r>
                                                    <m:d>
                                                      <m:dPr>
                                                        <m:ctrlPr>
                                                          <a:rPr lang="en-US" sz="1750" i="1">
                                                            <a:solidFill>
                                                              <a:schemeClr val="tx1"/>
                                                            </a:solidFill>
                                                            <a:latin typeface="Cambria Math" panose="02040503050406030204" pitchFamily="18" charset="0"/>
                                                          </a:rPr>
                                                        </m:ctrlPr>
                                                      </m:dPr>
                                                      <m:e>
                                                        <m:sSub>
                                                          <m:sSubPr>
                                                            <m:ctrlPr>
                                                              <a:rPr lang="en-US" sz="1750" i="1" smtClean="0">
                                                                <a:latin typeface="Cambria Math" panose="02040503050406030204" pitchFamily="18" charset="0"/>
                                                              </a:rPr>
                                                            </m:ctrlPr>
                                                          </m:sSubPr>
                                                          <m:e>
                                                            <m:r>
                                                              <a:rPr lang="en-US" sz="1750" i="1">
                                                                <a:latin typeface="Cambria Math" panose="02040503050406030204" pitchFamily="18" charset="0"/>
                                                                <a:ea typeface="Cambria Math" panose="02040503050406030204" pitchFamily="18" charset="0"/>
                                                              </a:rPr>
                                                              <m:t>𝜃</m:t>
                                                            </m:r>
                                                          </m:e>
                                                          <m:sub>
                                                            <m:r>
                                                              <a:rPr lang="en-US" sz="1750" b="0" i="1" smtClean="0">
                                                                <a:latin typeface="Cambria Math" panose="02040503050406030204" pitchFamily="18" charset="0"/>
                                                                <a:ea typeface="Cambria Math" panose="02040503050406030204" pitchFamily="18" charset="0"/>
                                                              </a:rPr>
                                                              <m:t>𝑇</m:t>
                                                            </m:r>
                                                            <m:r>
                                                              <a:rPr lang="en-US" sz="1750" i="1">
                                                                <a:latin typeface="Cambria Math" panose="02040503050406030204" pitchFamily="18" charset="0"/>
                                                              </a:rPr>
                                                              <m:t>𝑥</m:t>
                                                            </m:r>
                                                          </m:sub>
                                                        </m:sSub>
                                                        <m:r>
                                                          <a:rPr lang="en-US" sz="1750" b="0" i="1" smtClean="0">
                                                            <a:latin typeface="Cambria Math" panose="02040503050406030204" pitchFamily="18" charset="0"/>
                                                          </a:rPr>
                                                          <m:t>,</m:t>
                                                        </m:r>
                                                        <m:sSub>
                                                          <m:sSubPr>
                                                            <m:ctrlPr>
                                                              <a:rPr lang="en-US" sz="1750" i="1" smtClean="0">
                                                                <a:solidFill>
                                                                  <a:schemeClr val="tx1"/>
                                                                </a:solidFill>
                                                                <a:latin typeface="Cambria Math" panose="02040503050406030204" pitchFamily="18" charset="0"/>
                                                              </a:rPr>
                                                            </m:ctrlPr>
                                                          </m:sSubPr>
                                                          <m:e>
                                                            <m:r>
                                                              <a:rPr lang="en-US" sz="1750" i="1" smtClean="0">
                                                                <a:solidFill>
                                                                  <a:schemeClr val="tx1"/>
                                                                </a:solidFill>
                                                                <a:latin typeface="Cambria Math" panose="02040503050406030204" pitchFamily="18" charset="0"/>
                                                                <a:ea typeface="Cambria Math" panose="02040503050406030204" pitchFamily="18" charset="0"/>
                                                              </a:rPr>
                                                              <m:t>𝜑</m:t>
                                                            </m:r>
                                                          </m:e>
                                                          <m:sub>
                                                            <m:r>
                                                              <a:rPr lang="en-US" sz="1750" b="0" i="1" smtClean="0">
                                                                <a:solidFill>
                                                                  <a:schemeClr val="tx1"/>
                                                                </a:solidFill>
                                                                <a:latin typeface="Cambria Math" panose="02040503050406030204" pitchFamily="18" charset="0"/>
                                                                <a:ea typeface="Cambria Math" panose="02040503050406030204" pitchFamily="18" charset="0"/>
                                                              </a:rPr>
                                                              <m:t>𝑇</m:t>
                                                            </m:r>
                                                            <m:r>
                                                              <a:rPr lang="en-US" sz="1750" b="0" i="1" smtClean="0">
                                                                <a:solidFill>
                                                                  <a:schemeClr val="tx1"/>
                                                                </a:solidFill>
                                                                <a:latin typeface="Cambria Math" panose="02040503050406030204" pitchFamily="18" charset="0"/>
                                                              </a:rPr>
                                                              <m:t>𝑥</m:t>
                                                            </m:r>
                                                          </m:sub>
                                                        </m:sSub>
                                                      </m:e>
                                                    </m:d>
                                                    <m:r>
                                                      <a:rPr lang="en-US" sz="1750" b="0" i="0" smtClean="0">
                                                        <a:solidFill>
                                                          <a:schemeClr val="tx1"/>
                                                        </a:solidFill>
                                                        <a:latin typeface="Cambria Math" panose="02040503050406030204" pitchFamily="18" charset="0"/>
                                                        <a:ea typeface="Cambria Math" panose="02040503050406030204" pitchFamily="18" charset="0"/>
                                                      </a:rPr>
                                                      <m:t>⋅</m:t>
                                                    </m:r>
                                                    <m:r>
                                                      <m:rPr>
                                                        <m:nor/>
                                                      </m:rPr>
                                                      <a:rPr lang="de-DE" sz="1750" i="0" dirty="0">
                                                        <a:solidFill>
                                                          <a:schemeClr val="tx1"/>
                                                        </a:solidFill>
                                                      </a:rPr>
                                                      <m:t>F</m:t>
                                                    </m:r>
                                                    <m:d>
                                                      <m:dPr>
                                                        <m:ctrlPr>
                                                          <a:rPr lang="en-US" sz="1750" i="1" smtClean="0">
                                                            <a:solidFill>
                                                              <a:schemeClr val="tx1"/>
                                                            </a:solidFill>
                                                            <a:latin typeface="Cambria Math" panose="02040503050406030204" pitchFamily="18" charset="0"/>
                                                          </a:rPr>
                                                        </m:ctrlPr>
                                                      </m:dPr>
                                                      <m:e>
                                                        <m:sSub>
                                                          <m:sSubPr>
                                                            <m:ctrlPr>
                                                              <a:rPr lang="en-US" sz="1750" i="1" smtClean="0">
                                                                <a:latin typeface="Cambria Math" panose="02040503050406030204" pitchFamily="18" charset="0"/>
                                                              </a:rPr>
                                                            </m:ctrlPr>
                                                          </m:sSubPr>
                                                          <m:e>
                                                            <m:r>
                                                              <a:rPr lang="en-US" sz="1750" i="1">
                                                                <a:latin typeface="Cambria Math" panose="02040503050406030204" pitchFamily="18" charset="0"/>
                                                                <a:ea typeface="Cambria Math" panose="02040503050406030204" pitchFamily="18" charset="0"/>
                                                              </a:rPr>
                                                              <m:t>𝜃</m:t>
                                                            </m:r>
                                                          </m:e>
                                                          <m:sub>
                                                            <m:r>
                                                              <a:rPr lang="en-US" sz="1750" b="0" i="1" smtClean="0">
                                                                <a:latin typeface="Cambria Math" panose="02040503050406030204" pitchFamily="18" charset="0"/>
                                                                <a:ea typeface="Cambria Math" panose="02040503050406030204" pitchFamily="18" charset="0"/>
                                                              </a:rPr>
                                                              <m:t>𝑅</m:t>
                                                            </m:r>
                                                            <m:r>
                                                              <a:rPr lang="en-US" sz="1750" i="1">
                                                                <a:latin typeface="Cambria Math" panose="02040503050406030204" pitchFamily="18" charset="0"/>
                                                              </a:rPr>
                                                              <m:t>𝑥</m:t>
                                                            </m:r>
                                                          </m:sub>
                                                        </m:sSub>
                                                        <m:r>
                                                          <a:rPr lang="en-US" sz="1750" b="0" i="1" smtClean="0">
                                                            <a:latin typeface="Cambria Math" panose="02040503050406030204" pitchFamily="18" charset="0"/>
                                                          </a:rPr>
                                                          <m:t>,</m:t>
                                                        </m:r>
                                                        <m:sSub>
                                                          <m:sSubPr>
                                                            <m:ctrlPr>
                                                              <a:rPr lang="en-US" sz="1750" i="1" smtClean="0">
                                                                <a:solidFill>
                                                                  <a:schemeClr val="tx1"/>
                                                                </a:solidFill>
                                                                <a:latin typeface="Cambria Math" panose="02040503050406030204" pitchFamily="18" charset="0"/>
                                                              </a:rPr>
                                                            </m:ctrlPr>
                                                          </m:sSubPr>
                                                          <m:e>
                                                            <m:r>
                                                              <a:rPr lang="en-US" sz="1750" i="1" smtClean="0">
                                                                <a:solidFill>
                                                                  <a:schemeClr val="tx1"/>
                                                                </a:solidFill>
                                                                <a:latin typeface="Cambria Math" panose="02040503050406030204" pitchFamily="18" charset="0"/>
                                                                <a:ea typeface="Cambria Math" panose="02040503050406030204" pitchFamily="18" charset="0"/>
                                                              </a:rPr>
                                                              <m:t>𝜑</m:t>
                                                            </m:r>
                                                          </m:e>
                                                          <m:sub>
                                                            <m:r>
                                                              <a:rPr lang="en-US" sz="1750" b="0" i="1" smtClean="0">
                                                                <a:solidFill>
                                                                  <a:schemeClr val="tx1"/>
                                                                </a:solidFill>
                                                                <a:latin typeface="Cambria Math" panose="02040503050406030204" pitchFamily="18" charset="0"/>
                                                                <a:ea typeface="Cambria Math" panose="02040503050406030204" pitchFamily="18" charset="0"/>
                                                              </a:rPr>
                                                              <m:t>𝑅</m:t>
                                                            </m:r>
                                                            <m:r>
                                                              <a:rPr lang="en-US" sz="1750" b="0" i="1" smtClean="0">
                                                                <a:solidFill>
                                                                  <a:schemeClr val="tx1"/>
                                                                </a:solidFill>
                                                                <a:latin typeface="Cambria Math" panose="02040503050406030204" pitchFamily="18" charset="0"/>
                                                              </a:rPr>
                                                              <m:t>𝑥</m:t>
                                                            </m:r>
                                                          </m:sub>
                                                        </m:sSub>
                                                      </m:e>
                                                    </m:d>
                                                  </m:e>
                                                </m:rad>
                                              </m:e>
                                            </m:nary>
                                          </m:e>
                                        </m:nary>
                                        <m:r>
                                          <a:rPr lang="en-US" sz="1750" b="0" i="0" smtClean="0">
                                            <a:solidFill>
                                              <a:schemeClr val="tx1"/>
                                            </a:solidFill>
                                            <a:latin typeface="Cambria Math" panose="02040503050406030204" pitchFamily="18" charset="0"/>
                                            <a:ea typeface="Cambria Math" panose="02040503050406030204" pitchFamily="18" charset="0"/>
                                          </a:rPr>
                                          <m:t>⋅</m:t>
                                        </m:r>
                                        <m:sSup>
                                          <m:sSupPr>
                                            <m:ctrlPr>
                                              <a:rPr lang="en-US" sz="1750" i="1" smtClean="0">
                                                <a:latin typeface="Cambria Math" panose="02040503050406030204" pitchFamily="18" charset="0"/>
                                              </a:rPr>
                                            </m:ctrlPr>
                                          </m:sSupPr>
                                          <m:e>
                                            <m:r>
                                              <a:rPr lang="en-US" sz="1750" i="1">
                                                <a:latin typeface="Cambria Math" panose="02040503050406030204" pitchFamily="18" charset="0"/>
                                              </a:rPr>
                                              <m:t>𝑒</m:t>
                                            </m:r>
                                          </m:e>
                                          <m:sup>
                                            <m:f>
                                              <m:fPr>
                                                <m:ctrlPr>
                                                  <a:rPr lang="en-US" sz="1750" i="1">
                                                    <a:latin typeface="Cambria Math" panose="02040503050406030204" pitchFamily="18" charset="0"/>
                                                  </a:rPr>
                                                </m:ctrlPr>
                                              </m:fPr>
                                              <m:num>
                                                <m:r>
                                                  <a:rPr lang="en-US" sz="1750" i="1">
                                                    <a:latin typeface="Cambria Math" panose="02040503050406030204" pitchFamily="18" charset="0"/>
                                                  </a:rPr>
                                                  <m:t>−</m:t>
                                                </m:r>
                                                <m:r>
                                                  <a:rPr lang="en-US" sz="1750" i="1">
                                                    <a:latin typeface="Cambria Math" panose="02040503050406030204" pitchFamily="18" charset="0"/>
                                                  </a:rPr>
                                                  <m:t>𝑗</m:t>
                                                </m:r>
                                                <m:r>
                                                  <a:rPr lang="en-US" sz="1750" b="0" i="1" smtClean="0">
                                                    <a:latin typeface="Cambria Math" panose="02040503050406030204" pitchFamily="18" charset="0"/>
                                                  </a:rPr>
                                                  <m:t>⋅</m:t>
                                                </m:r>
                                                <m:r>
                                                  <a:rPr lang="en-US" sz="1750" i="1">
                                                    <a:latin typeface="Cambria Math" panose="02040503050406030204" pitchFamily="18" charset="0"/>
                                                  </a:rPr>
                                                  <m:t>2</m:t>
                                                </m:r>
                                                <m:r>
                                                  <a:rPr lang="en-US" sz="1750" b="0" i="1" smtClean="0">
                                                    <a:latin typeface="Cambria Math" panose="02040503050406030204" pitchFamily="18" charset="0"/>
                                                  </a:rPr>
                                                  <m:t>⋅</m:t>
                                                </m:r>
                                                <m:r>
                                                  <a:rPr lang="en-US" sz="1750" i="1">
                                                    <a:latin typeface="Cambria Math" panose="02040503050406030204" pitchFamily="18" charset="0"/>
                                                    <a:ea typeface="Cambria Math" panose="02040503050406030204" pitchFamily="18" charset="0"/>
                                                  </a:rPr>
                                                  <m:t>𝜋</m:t>
                                                </m:r>
                                                <m:d>
                                                  <m:dPr>
                                                    <m:ctrlPr>
                                                      <a:rPr lang="en-US" sz="1750" i="1">
                                                        <a:latin typeface="Cambria Math" panose="02040503050406030204" pitchFamily="18" charset="0"/>
                                                        <a:ea typeface="Cambria Math" panose="02040503050406030204" pitchFamily="18" charset="0"/>
                                                      </a:rPr>
                                                    </m:ctrlPr>
                                                  </m:dPr>
                                                  <m:e>
                                                    <m:sSub>
                                                      <m:sSubPr>
                                                        <m:ctrlPr>
                                                          <a:rPr lang="en-US" sz="1750" i="1">
                                                            <a:latin typeface="Cambria Math" panose="02040503050406030204" pitchFamily="18" charset="0"/>
                                                            <a:ea typeface="Cambria Math" panose="02040503050406030204" pitchFamily="18" charset="0"/>
                                                          </a:rPr>
                                                        </m:ctrlPr>
                                                      </m:sSubPr>
                                                      <m:e>
                                                        <m:r>
                                                          <a:rPr lang="en-US" sz="1750" i="1">
                                                            <a:latin typeface="Cambria Math" panose="02040503050406030204" pitchFamily="18" charset="0"/>
                                                            <a:ea typeface="Cambria Math" panose="02040503050406030204" pitchFamily="18" charset="0"/>
                                                          </a:rPr>
                                                          <m:t>𝑟</m:t>
                                                        </m:r>
                                                      </m:e>
                                                      <m:sub>
                                                        <m:r>
                                                          <a:rPr lang="en-US" sz="1750" i="1">
                                                            <a:latin typeface="Cambria Math" panose="02040503050406030204" pitchFamily="18" charset="0"/>
                                                            <a:ea typeface="Cambria Math" panose="02040503050406030204" pitchFamily="18" charset="0"/>
                                                          </a:rPr>
                                                          <m:t>𝑇𝑥</m:t>
                                                        </m:r>
                                                        <m:r>
                                                          <a:rPr lang="en-US" sz="1750" i="1">
                                                            <a:latin typeface="Cambria Math" panose="02040503050406030204" pitchFamily="18" charset="0"/>
                                                            <a:ea typeface="Cambria Math" panose="02040503050406030204" pitchFamily="18" charset="0"/>
                                                          </a:rPr>
                                                          <m:t>,</m:t>
                                                        </m:r>
                                                        <m:r>
                                                          <a:rPr lang="en-US" sz="1750" i="1">
                                                            <a:latin typeface="Cambria Math" panose="02040503050406030204" pitchFamily="18" charset="0"/>
                                                            <a:ea typeface="Cambria Math" panose="02040503050406030204" pitchFamily="18" charset="0"/>
                                                          </a:rPr>
                                                          <m:t>𝐼𝑅𝑆</m:t>
                                                        </m:r>
                                                      </m:sub>
                                                    </m:sSub>
                                                    <m:r>
                                                      <a:rPr lang="en-US" sz="1750" i="1">
                                                        <a:latin typeface="Cambria Math" panose="02040503050406030204" pitchFamily="18" charset="0"/>
                                                        <a:ea typeface="Cambria Math" panose="02040503050406030204" pitchFamily="18" charset="0"/>
                                                      </a:rPr>
                                                      <m:t>+</m:t>
                                                    </m:r>
                                                    <m:sSub>
                                                      <m:sSubPr>
                                                        <m:ctrlPr>
                                                          <a:rPr lang="en-US" sz="1750" i="1">
                                                            <a:latin typeface="Cambria Math" panose="02040503050406030204" pitchFamily="18" charset="0"/>
                                                            <a:ea typeface="Cambria Math" panose="02040503050406030204" pitchFamily="18" charset="0"/>
                                                          </a:rPr>
                                                        </m:ctrlPr>
                                                      </m:sSubPr>
                                                      <m:e>
                                                        <m:r>
                                                          <a:rPr lang="en-US" sz="1750" i="1">
                                                            <a:latin typeface="Cambria Math" panose="02040503050406030204" pitchFamily="18" charset="0"/>
                                                            <a:ea typeface="Cambria Math" panose="02040503050406030204" pitchFamily="18" charset="0"/>
                                                          </a:rPr>
                                                          <m:t>𝑟</m:t>
                                                        </m:r>
                                                      </m:e>
                                                      <m:sub>
                                                        <m:r>
                                                          <a:rPr lang="en-US" sz="1750" i="1">
                                                            <a:latin typeface="Cambria Math" panose="02040503050406030204" pitchFamily="18" charset="0"/>
                                                            <a:ea typeface="Cambria Math" panose="02040503050406030204" pitchFamily="18" charset="0"/>
                                                          </a:rPr>
                                                          <m:t>𝐼𝑅𝑆</m:t>
                                                        </m:r>
                                                        <m:r>
                                                          <a:rPr lang="en-US" sz="1750" i="1">
                                                            <a:latin typeface="Cambria Math" panose="02040503050406030204" pitchFamily="18" charset="0"/>
                                                            <a:ea typeface="Cambria Math" panose="02040503050406030204" pitchFamily="18" charset="0"/>
                                                          </a:rPr>
                                                          <m:t>,</m:t>
                                                        </m:r>
                                                        <m:r>
                                                          <a:rPr lang="en-US" sz="1750" i="1">
                                                            <a:latin typeface="Cambria Math" panose="02040503050406030204" pitchFamily="18" charset="0"/>
                                                            <a:ea typeface="Cambria Math" panose="02040503050406030204" pitchFamily="18" charset="0"/>
                                                          </a:rPr>
                                                          <m:t>𝑅𝑥</m:t>
                                                        </m:r>
                                                      </m:sub>
                                                    </m:sSub>
                                                  </m:e>
                                                </m:d>
                                              </m:num>
                                              <m:den>
                                                <m:r>
                                                  <a:rPr lang="en-US" sz="1750" i="1">
                                                    <a:latin typeface="Cambria Math" panose="02040503050406030204" pitchFamily="18" charset="0"/>
                                                    <a:ea typeface="Cambria Math" panose="02040503050406030204" pitchFamily="18" charset="0"/>
                                                  </a:rPr>
                                                  <m:t>𝜆</m:t>
                                                </m:r>
                                              </m:den>
                                            </m:f>
                                          </m:sup>
                                        </m:sSup>
                                      </m:e>
                                    </m:d>
                                  </m:e>
                                  <m:sup>
                                    <m:r>
                                      <a:rPr lang="en-US" sz="1750" b="0" i="0" smtClean="0">
                                        <a:latin typeface="Cambria Math" panose="02040503050406030204" pitchFamily="18" charset="0"/>
                                      </a:rPr>
                                      <m:t>2</m:t>
                                    </m:r>
                                  </m:sup>
                                </m:sSup>
                              </m:oMath>
                            </m:oMathPara>
                          </a14:m>
                          <a:endParaRPr lang="en-US" sz="1750" i="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42002999"/>
                      </a:ext>
                    </a:extLst>
                  </a:tr>
                </a:tbl>
              </a:graphicData>
            </a:graphic>
          </p:graphicFrame>
        </mc:Choice>
        <mc:Fallback xmlns="">
          <p:graphicFrame>
            <p:nvGraphicFramePr>
              <p:cNvPr id="3" name="Table 4">
                <a:extLst>
                  <a:ext uri="{FF2B5EF4-FFF2-40B4-BE49-F238E27FC236}">
                    <a16:creationId xmlns:a16="http://schemas.microsoft.com/office/drawing/2014/main" id="{18748B5F-2890-4901-B061-FB342B809D82}"/>
                  </a:ext>
                </a:extLst>
              </p:cNvPr>
              <p:cNvGraphicFramePr>
                <a:graphicFrameLocks noGrp="1"/>
              </p:cNvGraphicFramePr>
              <p:nvPr>
                <p:extLst>
                  <p:ext uri="{D42A27DB-BD31-4B8C-83A1-F6EECF244321}">
                    <p14:modId xmlns:p14="http://schemas.microsoft.com/office/powerpoint/2010/main" val="1457948636"/>
                  </p:ext>
                </p:extLst>
              </p:nvPr>
            </p:nvGraphicFramePr>
            <p:xfrm>
              <a:off x="209831" y="1597105"/>
              <a:ext cx="11805909" cy="4710080"/>
            </p:xfrm>
            <a:graphic>
              <a:graphicData uri="http://schemas.openxmlformats.org/drawingml/2006/table">
                <a:tbl>
                  <a:tblPr firstRow="1" bandRow="1">
                    <a:tableStyleId>{5940675A-B579-460E-94D1-54222C63F5DA}</a:tableStyleId>
                  </a:tblPr>
                  <a:tblGrid>
                    <a:gridCol w="1164382">
                      <a:extLst>
                        <a:ext uri="{9D8B030D-6E8A-4147-A177-3AD203B41FA5}">
                          <a16:colId xmlns:a16="http://schemas.microsoft.com/office/drawing/2014/main" val="3590579774"/>
                        </a:ext>
                      </a:extLst>
                    </a:gridCol>
                    <a:gridCol w="10641527">
                      <a:extLst>
                        <a:ext uri="{9D8B030D-6E8A-4147-A177-3AD203B41FA5}">
                          <a16:colId xmlns:a16="http://schemas.microsoft.com/office/drawing/2014/main" val="3556813203"/>
                        </a:ext>
                      </a:extLst>
                    </a:gridCol>
                  </a:tblGrid>
                  <a:tr h="372974">
                    <a:tc>
                      <a:txBody>
                        <a:bodyPr/>
                        <a:lstStyle/>
                        <a:p>
                          <a:pPr algn="ctr"/>
                          <a:r>
                            <a:rPr lang="en-US" sz="1600" b="1" i="0" dirty="0">
                              <a:latin typeface="Arial" panose="020B0604020202020204" pitchFamily="34" charset="0"/>
                              <a:cs typeface="Arial" panose="020B0604020202020204" pitchFamily="34" charset="0"/>
                            </a:rPr>
                            <a:t>Models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Arial" panose="020B0604020202020204" pitchFamily="34" charset="0"/>
                              <a:cs typeface="Arial" panose="020B0604020202020204" pitchFamily="34" charset="0"/>
                            </a:rPr>
                            <a:t>Power Received Formula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3514101"/>
                      </a:ext>
                    </a:extLst>
                  </a:tr>
                  <a:tr h="1209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600" b="0" i="0" dirty="0">
                            <a:solidFill>
                              <a:schemeClr val="accent4"/>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[7]</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933" t="-30653" r="-57" b="-258794"/>
                          </a:stretch>
                        </a:blipFill>
                      </a:tcPr>
                    </a:tc>
                    <a:extLst>
                      <a:ext uri="{0D108BD9-81ED-4DB2-BD59-A6C34878D82A}">
                        <a16:rowId xmlns:a16="http://schemas.microsoft.com/office/drawing/2014/main" val="2352962028"/>
                      </a:ext>
                    </a:extLst>
                  </a:tr>
                  <a:tr h="14245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600" b="0" i="0" dirty="0">
                            <a:solidFill>
                              <a:schemeClr val="accent4"/>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[8]</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933" t="-111111" r="-57" b="-120085"/>
                          </a:stretch>
                        </a:blipFill>
                      </a:tcPr>
                    </a:tc>
                    <a:extLst>
                      <a:ext uri="{0D108BD9-81ED-4DB2-BD59-A6C34878D82A}">
                        <a16:rowId xmlns:a16="http://schemas.microsoft.com/office/drawing/2014/main" val="3846818348"/>
                      </a:ext>
                    </a:extLst>
                  </a:tr>
                  <a:tr h="17034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600" b="0" i="0" dirty="0">
                            <a:solidFill>
                              <a:schemeClr val="accent4"/>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[9]</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8"/>
                          <a:stretch>
                            <a:fillRect l="-10933" t="-176429" r="-57" b="-357"/>
                          </a:stretch>
                        </a:blipFill>
                      </a:tcPr>
                    </a:tc>
                    <a:extLst>
                      <a:ext uri="{0D108BD9-81ED-4DB2-BD59-A6C34878D82A}">
                        <a16:rowId xmlns:a16="http://schemas.microsoft.com/office/drawing/2014/main" val="742002999"/>
                      </a:ext>
                    </a:extLst>
                  </a:tr>
                </a:tbl>
              </a:graphicData>
            </a:graphic>
          </p:graphicFrame>
        </mc:Fallback>
      </mc:AlternateContent>
      <p:cxnSp>
        <p:nvCxnSpPr>
          <p:cNvPr id="41" name="Straight Arrow Connector 88">
            <a:extLst>
              <a:ext uri="{FF2B5EF4-FFF2-40B4-BE49-F238E27FC236}">
                <a16:creationId xmlns:a16="http://schemas.microsoft.com/office/drawing/2014/main" id="{5CFC6972-2D8D-4FE6-BBD9-ABE9EEA631B9}"/>
              </a:ext>
            </a:extLst>
          </p:cNvPr>
          <p:cNvCxnSpPr>
            <a:cxnSpLocks/>
          </p:cNvCxnSpPr>
          <p:nvPr/>
        </p:nvCxnSpPr>
        <p:spPr bwMode="auto">
          <a:xfrm>
            <a:off x="7765579" y="1104256"/>
            <a:ext cx="3310547" cy="35139"/>
          </a:xfrm>
          <a:prstGeom prst="straightConnector1">
            <a:avLst/>
          </a:prstGeom>
          <a:noFill/>
          <a:ln w="12700" cap="flat" cmpd="sng" algn="ctr">
            <a:solidFill>
              <a:schemeClr val="tx1"/>
            </a:solidFill>
            <a:prstDash val="solid"/>
            <a:round/>
            <a:headEnd type="none" w="med" len="med"/>
            <a:tailEnd type="triangle"/>
          </a:ln>
          <a:effectLst/>
        </p:spPr>
      </p:cxnSp>
      <p:pic>
        <p:nvPicPr>
          <p:cNvPr id="42" name="Grafik 69" descr="Schließen">
            <a:extLst>
              <a:ext uri="{FF2B5EF4-FFF2-40B4-BE49-F238E27FC236}">
                <a16:creationId xmlns:a16="http://schemas.microsoft.com/office/drawing/2014/main" id="{404657C9-18BF-4AC1-AD19-B87938EE83D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615" y="957092"/>
            <a:ext cx="333043" cy="333043"/>
          </a:xfrm>
          <a:prstGeom prst="rect">
            <a:avLst/>
          </a:prstGeom>
        </p:spPr>
      </p:pic>
      <p:cxnSp>
        <p:nvCxnSpPr>
          <p:cNvPr id="8" name="Straight Connector 7">
            <a:extLst>
              <a:ext uri="{FF2B5EF4-FFF2-40B4-BE49-F238E27FC236}">
                <a16:creationId xmlns:a16="http://schemas.microsoft.com/office/drawing/2014/main" id="{9235C355-EC96-4FDD-A3F2-8CC163270254}"/>
              </a:ext>
            </a:extLst>
          </p:cNvPr>
          <p:cNvCxnSpPr>
            <a:cxnSpLocks/>
          </p:cNvCxnSpPr>
          <p:nvPr/>
        </p:nvCxnSpPr>
        <p:spPr bwMode="auto">
          <a:xfrm>
            <a:off x="9367172" y="599192"/>
            <a:ext cx="0" cy="273416"/>
          </a:xfrm>
          <a:prstGeom prst="line">
            <a:avLst/>
          </a:prstGeom>
          <a:noFill/>
          <a:ln w="127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F5C0B7F4-9C9A-4705-8384-356C8C6D6DE2}"/>
              </a:ext>
            </a:extLst>
          </p:cNvPr>
          <p:cNvCxnSpPr>
            <a:cxnSpLocks/>
          </p:cNvCxnSpPr>
          <p:nvPr/>
        </p:nvCxnSpPr>
        <p:spPr bwMode="auto">
          <a:xfrm>
            <a:off x="9632260" y="603711"/>
            <a:ext cx="0" cy="273416"/>
          </a:xfrm>
          <a:prstGeom prst="line">
            <a:avLst/>
          </a:prstGeom>
          <a:noFill/>
          <a:ln w="127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8D47BA5F-3970-4D8B-8432-AFEE34C9DBEC}"/>
              </a:ext>
            </a:extLst>
          </p:cNvPr>
          <p:cNvCxnSpPr>
            <a:cxnSpLocks/>
            <a:stCxn id="262" idx="1"/>
          </p:cNvCxnSpPr>
          <p:nvPr/>
        </p:nvCxnSpPr>
        <p:spPr bwMode="auto">
          <a:xfrm>
            <a:off x="9118734" y="728052"/>
            <a:ext cx="755732" cy="14802"/>
          </a:xfrm>
          <a:prstGeom prst="line">
            <a:avLst/>
          </a:prstGeom>
          <a:noFill/>
          <a:ln w="12700" cap="flat" cmpd="sng" algn="ctr">
            <a:solidFill>
              <a:schemeClr val="tx1"/>
            </a:solidFill>
            <a:prstDash val="solid"/>
            <a:round/>
            <a:headEnd type="none" w="med" len="med"/>
            <a:tailEnd type="none" w="med" len="med"/>
          </a:ln>
          <a:effectLst/>
        </p:spPr>
      </p:cxnSp>
      <p:sp>
        <p:nvSpPr>
          <p:cNvPr id="44" name="Oval 43">
            <a:extLst>
              <a:ext uri="{FF2B5EF4-FFF2-40B4-BE49-F238E27FC236}">
                <a16:creationId xmlns:a16="http://schemas.microsoft.com/office/drawing/2014/main" id="{5E30A6C8-77B6-4FE7-8FDA-8176FD7B22B2}"/>
              </a:ext>
            </a:extLst>
          </p:cNvPr>
          <p:cNvSpPr/>
          <p:nvPr/>
        </p:nvSpPr>
        <p:spPr bwMode="auto">
          <a:xfrm>
            <a:off x="7218301" y="2380900"/>
            <a:ext cx="492003" cy="460768"/>
          </a:xfrm>
          <a:prstGeom prst="ellipse">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45" name="Oval 44">
            <a:extLst>
              <a:ext uri="{FF2B5EF4-FFF2-40B4-BE49-F238E27FC236}">
                <a16:creationId xmlns:a16="http://schemas.microsoft.com/office/drawing/2014/main" id="{1795C434-F2D5-4FDC-82EF-B542EE971455}"/>
              </a:ext>
            </a:extLst>
          </p:cNvPr>
          <p:cNvSpPr/>
          <p:nvPr/>
        </p:nvSpPr>
        <p:spPr bwMode="auto">
          <a:xfrm>
            <a:off x="9206561" y="2373086"/>
            <a:ext cx="445108" cy="460768"/>
          </a:xfrm>
          <a:prstGeom prst="ellipse">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46" name="Oval 45">
            <a:extLst>
              <a:ext uri="{FF2B5EF4-FFF2-40B4-BE49-F238E27FC236}">
                <a16:creationId xmlns:a16="http://schemas.microsoft.com/office/drawing/2014/main" id="{08761AD9-B199-41C3-A178-A468F9712137}"/>
              </a:ext>
            </a:extLst>
          </p:cNvPr>
          <p:cNvSpPr/>
          <p:nvPr/>
        </p:nvSpPr>
        <p:spPr bwMode="auto">
          <a:xfrm>
            <a:off x="10188753" y="2333059"/>
            <a:ext cx="557967" cy="501548"/>
          </a:xfrm>
          <a:prstGeom prst="ellipse">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47" name="Oval 46">
            <a:extLst>
              <a:ext uri="{FF2B5EF4-FFF2-40B4-BE49-F238E27FC236}">
                <a16:creationId xmlns:a16="http://schemas.microsoft.com/office/drawing/2014/main" id="{14E76DAB-A05F-4376-B9DE-CAB69D3EBC10}"/>
              </a:ext>
            </a:extLst>
          </p:cNvPr>
          <p:cNvSpPr/>
          <p:nvPr/>
        </p:nvSpPr>
        <p:spPr bwMode="auto">
          <a:xfrm>
            <a:off x="7114218" y="3682394"/>
            <a:ext cx="540391" cy="460768"/>
          </a:xfrm>
          <a:prstGeom prst="ellipse">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48" name="Oval 47">
            <a:extLst>
              <a:ext uri="{FF2B5EF4-FFF2-40B4-BE49-F238E27FC236}">
                <a16:creationId xmlns:a16="http://schemas.microsoft.com/office/drawing/2014/main" id="{F2CCEEF2-B389-4494-B803-EF32D28289B1}"/>
              </a:ext>
            </a:extLst>
          </p:cNvPr>
          <p:cNvSpPr/>
          <p:nvPr/>
        </p:nvSpPr>
        <p:spPr bwMode="auto">
          <a:xfrm>
            <a:off x="8281984" y="3682394"/>
            <a:ext cx="455338" cy="460768"/>
          </a:xfrm>
          <a:prstGeom prst="ellipse">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50" name="Oval 49">
            <a:extLst>
              <a:ext uri="{FF2B5EF4-FFF2-40B4-BE49-F238E27FC236}">
                <a16:creationId xmlns:a16="http://schemas.microsoft.com/office/drawing/2014/main" id="{22607BE0-D1F8-4B06-B621-8A514CD41CDC}"/>
              </a:ext>
            </a:extLst>
          </p:cNvPr>
          <p:cNvSpPr/>
          <p:nvPr/>
        </p:nvSpPr>
        <p:spPr bwMode="auto">
          <a:xfrm>
            <a:off x="7405659" y="5250607"/>
            <a:ext cx="884280" cy="460768"/>
          </a:xfrm>
          <a:prstGeom prst="ellipse">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52" name="Oval 51">
            <a:extLst>
              <a:ext uri="{FF2B5EF4-FFF2-40B4-BE49-F238E27FC236}">
                <a16:creationId xmlns:a16="http://schemas.microsoft.com/office/drawing/2014/main" id="{EF0F1875-DCBD-4568-8A98-96E9938AA77F}"/>
              </a:ext>
            </a:extLst>
          </p:cNvPr>
          <p:cNvSpPr/>
          <p:nvPr/>
        </p:nvSpPr>
        <p:spPr bwMode="auto">
          <a:xfrm>
            <a:off x="8633982" y="5263558"/>
            <a:ext cx="863183" cy="460768"/>
          </a:xfrm>
          <a:prstGeom prst="ellipse">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E60588A-E25F-4601-88E4-EC8F5AA831DF}"/>
                  </a:ext>
                </a:extLst>
              </p:cNvPr>
              <p:cNvSpPr txBox="1"/>
              <p:nvPr/>
            </p:nvSpPr>
            <p:spPr>
              <a:xfrm>
                <a:off x="7245870" y="2324982"/>
                <a:ext cx="504027" cy="618567"/>
              </a:xfrm>
              <a:prstGeom prst="rect">
                <a:avLst/>
              </a:prstGeom>
              <a:solidFill>
                <a:srgbClr val="92D050"/>
              </a:solidFill>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i="1" smtClean="0">
                              <a:solidFill>
                                <a:schemeClr val="tx1"/>
                              </a:solidFill>
                              <a:latin typeface="Cambria Math" panose="02040503050406030204" pitchFamily="18" charset="0"/>
                            </a:rPr>
                          </m:ctrlPr>
                        </m:fPr>
                        <m:num>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T</m:t>
                              </m:r>
                              <m:r>
                                <m:rPr>
                                  <m:sty m:val="p"/>
                                </m:rPr>
                                <a:rPr lang="en-US" sz="1800">
                                  <a:solidFill>
                                    <a:schemeClr val="tx1"/>
                                  </a:solidFill>
                                  <a:latin typeface="Cambria Math" panose="02040503050406030204" pitchFamily="18" charset="0"/>
                                </a:rPr>
                                <m:t>x</m:t>
                              </m:r>
                            </m:sub>
                          </m:sSub>
                        </m:num>
                        <m:den>
                          <m:rad>
                            <m:radPr>
                              <m:degHide m:val="on"/>
                              <m:ctrlPr>
                                <a:rPr lang="en-US" sz="1800" i="1">
                                  <a:solidFill>
                                    <a:schemeClr val="tx1"/>
                                  </a:solidFill>
                                  <a:latin typeface="Cambria Math" panose="02040503050406030204" pitchFamily="18" charset="0"/>
                                </a:rPr>
                              </m:ctrlPr>
                            </m:radPr>
                            <m:deg/>
                            <m:e>
                              <m:r>
                                <a:rPr lang="en-US" sz="1800">
                                  <a:solidFill>
                                    <a:schemeClr val="tx1"/>
                                  </a:solidFill>
                                  <a:latin typeface="Cambria Math" panose="02040503050406030204" pitchFamily="18" charset="0"/>
                                </a:rPr>
                                <m:t>2</m:t>
                              </m:r>
                            </m:e>
                          </m:rad>
                        </m:den>
                      </m:f>
                    </m:oMath>
                  </m:oMathPara>
                </a14:m>
                <a:endParaRPr lang="en-US" sz="1800" dirty="0"/>
              </a:p>
            </p:txBody>
          </p:sp>
        </mc:Choice>
        <mc:Fallback xmlns="">
          <p:sp>
            <p:nvSpPr>
              <p:cNvPr id="53" name="TextBox 52">
                <a:extLst>
                  <a:ext uri="{FF2B5EF4-FFF2-40B4-BE49-F238E27FC236}">
                    <a16:creationId xmlns:a16="http://schemas.microsoft.com/office/drawing/2014/main" id="{7E60588A-E25F-4601-88E4-EC8F5AA831DF}"/>
                  </a:ext>
                </a:extLst>
              </p:cNvPr>
              <p:cNvSpPr txBox="1">
                <a:spLocks noRot="1" noChangeAspect="1" noMove="1" noResize="1" noEditPoints="1" noAdjustHandles="1" noChangeArrowheads="1" noChangeShapeType="1" noTextEdit="1"/>
              </p:cNvSpPr>
              <p:nvPr/>
            </p:nvSpPr>
            <p:spPr>
              <a:xfrm>
                <a:off x="7245870" y="2324982"/>
                <a:ext cx="504027" cy="618567"/>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B354EF2-9DA4-43CC-9BA2-9A355E4FA63C}"/>
                  </a:ext>
                </a:extLst>
              </p:cNvPr>
              <p:cNvSpPr txBox="1"/>
              <p:nvPr/>
            </p:nvSpPr>
            <p:spPr>
              <a:xfrm>
                <a:off x="9169141" y="2302001"/>
                <a:ext cx="517503" cy="618567"/>
              </a:xfrm>
              <a:prstGeom prst="rect">
                <a:avLst/>
              </a:prstGeom>
              <a:solidFill>
                <a:srgbClr val="92D050"/>
              </a:solidFill>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i="1">
                              <a:solidFill>
                                <a:schemeClr val="tx1"/>
                              </a:solidFill>
                              <a:latin typeface="Cambria Math" panose="02040503050406030204" pitchFamily="18" charset="0"/>
                            </a:rPr>
                          </m:ctrlPr>
                        </m:fPr>
                        <m:num>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ea typeface="Cambria Math" panose="02040503050406030204" pitchFamily="18" charset="0"/>
                                </a:rPr>
                                <m:t>α</m:t>
                              </m:r>
                            </m:e>
                            <m:sub>
                              <m:r>
                                <m:rPr>
                                  <m:sty m:val="p"/>
                                </m:rPr>
                                <a:rPr lang="en-US" sz="1800">
                                  <a:solidFill>
                                    <a:schemeClr val="tx1"/>
                                  </a:solidFill>
                                  <a:latin typeface="Cambria Math" panose="02040503050406030204" pitchFamily="18" charset="0"/>
                                  <a:ea typeface="Cambria Math" panose="02040503050406030204" pitchFamily="18" charset="0"/>
                                </a:rPr>
                                <m:t>R</m:t>
                              </m:r>
                              <m:r>
                                <m:rPr>
                                  <m:sty m:val="p"/>
                                </m:rPr>
                                <a:rPr lang="en-US" sz="1800">
                                  <a:solidFill>
                                    <a:schemeClr val="tx1"/>
                                  </a:solidFill>
                                  <a:latin typeface="Cambria Math" panose="02040503050406030204" pitchFamily="18" charset="0"/>
                                </a:rPr>
                                <m:t>x</m:t>
                              </m:r>
                            </m:sub>
                          </m:sSub>
                        </m:num>
                        <m:den>
                          <m:rad>
                            <m:radPr>
                              <m:degHide m:val="on"/>
                              <m:ctrlPr>
                                <a:rPr lang="en-US" sz="1800" i="1">
                                  <a:solidFill>
                                    <a:schemeClr val="tx1"/>
                                  </a:solidFill>
                                  <a:latin typeface="Cambria Math" panose="02040503050406030204" pitchFamily="18" charset="0"/>
                                </a:rPr>
                              </m:ctrlPr>
                            </m:radPr>
                            <m:deg/>
                            <m:e>
                              <m:r>
                                <a:rPr lang="en-US" sz="1800">
                                  <a:solidFill>
                                    <a:schemeClr val="tx1"/>
                                  </a:solidFill>
                                  <a:latin typeface="Cambria Math" panose="02040503050406030204" pitchFamily="18" charset="0"/>
                                </a:rPr>
                                <m:t>2</m:t>
                              </m:r>
                            </m:e>
                          </m:rad>
                        </m:den>
                      </m:f>
                    </m:oMath>
                  </m:oMathPara>
                </a14:m>
                <a:endParaRPr lang="en-US" sz="1800" dirty="0"/>
              </a:p>
            </p:txBody>
          </p:sp>
        </mc:Choice>
        <mc:Fallback xmlns="">
          <p:sp>
            <p:nvSpPr>
              <p:cNvPr id="54" name="TextBox 53">
                <a:extLst>
                  <a:ext uri="{FF2B5EF4-FFF2-40B4-BE49-F238E27FC236}">
                    <a16:creationId xmlns:a16="http://schemas.microsoft.com/office/drawing/2014/main" id="{BB354EF2-9DA4-43CC-9BA2-9A355E4FA63C}"/>
                  </a:ext>
                </a:extLst>
              </p:cNvPr>
              <p:cNvSpPr txBox="1">
                <a:spLocks noRot="1" noChangeAspect="1" noMove="1" noResize="1" noEditPoints="1" noAdjustHandles="1" noChangeArrowheads="1" noChangeShapeType="1" noTextEdit="1"/>
              </p:cNvSpPr>
              <p:nvPr/>
            </p:nvSpPr>
            <p:spPr>
              <a:xfrm>
                <a:off x="9169141" y="2302001"/>
                <a:ext cx="517503" cy="618567"/>
              </a:xfrm>
              <a:prstGeom prst="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58B26E8-5ED2-446E-938E-68B962FC8196}"/>
                  </a:ext>
                </a:extLst>
              </p:cNvPr>
              <p:cNvSpPr txBox="1"/>
              <p:nvPr/>
            </p:nvSpPr>
            <p:spPr>
              <a:xfrm>
                <a:off x="10144654" y="2274549"/>
                <a:ext cx="599823" cy="618567"/>
              </a:xfrm>
              <a:prstGeom prst="rect">
                <a:avLst/>
              </a:prstGeom>
              <a:solidFill>
                <a:srgbClr val="92D050"/>
              </a:solidFill>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i="1" smtClean="0">
                              <a:solidFill>
                                <a:schemeClr val="tx1"/>
                              </a:solidFill>
                              <a:latin typeface="Cambria Math" panose="02040503050406030204" pitchFamily="18" charset="0"/>
                            </a:rPr>
                          </m:ctrlPr>
                        </m:fPr>
                        <m:num>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dev</m:t>
                              </m:r>
                            </m:sub>
                          </m:sSub>
                        </m:num>
                        <m:den>
                          <m:rad>
                            <m:radPr>
                              <m:degHide m:val="on"/>
                              <m:ctrlPr>
                                <a:rPr lang="en-US" sz="1800" i="1">
                                  <a:solidFill>
                                    <a:schemeClr val="tx1"/>
                                  </a:solidFill>
                                  <a:latin typeface="Cambria Math" panose="02040503050406030204" pitchFamily="18" charset="0"/>
                                </a:rPr>
                              </m:ctrlPr>
                            </m:radPr>
                            <m:deg/>
                            <m:e>
                              <m:r>
                                <a:rPr lang="en-US" sz="1800">
                                  <a:solidFill>
                                    <a:schemeClr val="tx1"/>
                                  </a:solidFill>
                                  <a:latin typeface="Cambria Math" panose="02040503050406030204" pitchFamily="18" charset="0"/>
                                </a:rPr>
                                <m:t>2</m:t>
                              </m:r>
                            </m:e>
                          </m:rad>
                        </m:den>
                      </m:f>
                    </m:oMath>
                  </m:oMathPara>
                </a14:m>
                <a:endParaRPr lang="en-US" sz="1800" dirty="0"/>
              </a:p>
            </p:txBody>
          </p:sp>
        </mc:Choice>
        <mc:Fallback xmlns="">
          <p:sp>
            <p:nvSpPr>
              <p:cNvPr id="55" name="TextBox 54">
                <a:extLst>
                  <a:ext uri="{FF2B5EF4-FFF2-40B4-BE49-F238E27FC236}">
                    <a16:creationId xmlns:a16="http://schemas.microsoft.com/office/drawing/2014/main" id="{858B26E8-5ED2-446E-938E-68B962FC8196}"/>
                  </a:ext>
                </a:extLst>
              </p:cNvPr>
              <p:cNvSpPr txBox="1">
                <a:spLocks noRot="1" noChangeAspect="1" noMove="1" noResize="1" noEditPoints="1" noAdjustHandles="1" noChangeArrowheads="1" noChangeShapeType="1" noTextEdit="1"/>
              </p:cNvSpPr>
              <p:nvPr/>
            </p:nvSpPr>
            <p:spPr>
              <a:xfrm>
                <a:off x="10144654" y="2274549"/>
                <a:ext cx="599823" cy="618567"/>
              </a:xfrm>
              <a:prstGeom prst="rect">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6B17307-3C51-433E-A577-D67ED95541E3}"/>
                  </a:ext>
                </a:extLst>
              </p:cNvPr>
              <p:cNvSpPr txBox="1"/>
              <p:nvPr/>
            </p:nvSpPr>
            <p:spPr>
              <a:xfrm>
                <a:off x="7138845" y="3634286"/>
                <a:ext cx="533627" cy="618567"/>
              </a:xfrm>
              <a:prstGeom prst="rect">
                <a:avLst/>
              </a:prstGeom>
              <a:solidFill>
                <a:srgbClr val="92D050"/>
              </a:solidFill>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i="1" smtClean="0">
                              <a:solidFill>
                                <a:schemeClr val="tx1"/>
                              </a:solidFill>
                              <a:latin typeface="Cambria Math" panose="02040503050406030204" pitchFamily="18" charset="0"/>
                            </a:rPr>
                          </m:ctrlPr>
                        </m:fPr>
                        <m:num>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T</m:t>
                              </m:r>
                              <m:r>
                                <m:rPr>
                                  <m:sty m:val="p"/>
                                </m:rPr>
                                <a:rPr lang="en-US" sz="1800">
                                  <a:solidFill>
                                    <a:schemeClr val="tx1"/>
                                  </a:solidFill>
                                  <a:latin typeface="Cambria Math" panose="02040503050406030204" pitchFamily="18" charset="0"/>
                                </a:rPr>
                                <m:t>x</m:t>
                              </m:r>
                            </m:sub>
                          </m:sSub>
                        </m:num>
                        <m:den>
                          <m:rad>
                            <m:radPr>
                              <m:degHide m:val="on"/>
                              <m:ctrlPr>
                                <a:rPr lang="en-US" sz="1800" i="1">
                                  <a:solidFill>
                                    <a:schemeClr val="tx1"/>
                                  </a:solidFill>
                                  <a:latin typeface="Cambria Math" panose="02040503050406030204" pitchFamily="18" charset="0"/>
                                </a:rPr>
                              </m:ctrlPr>
                            </m:radPr>
                            <m:deg/>
                            <m:e>
                              <m:r>
                                <a:rPr lang="en-US" sz="1800">
                                  <a:solidFill>
                                    <a:schemeClr val="tx1"/>
                                  </a:solidFill>
                                  <a:latin typeface="Cambria Math" panose="02040503050406030204" pitchFamily="18" charset="0"/>
                                </a:rPr>
                                <m:t>2</m:t>
                              </m:r>
                            </m:e>
                          </m:rad>
                        </m:den>
                      </m:f>
                    </m:oMath>
                  </m:oMathPara>
                </a14:m>
                <a:endParaRPr lang="en-US" sz="1800" dirty="0"/>
              </a:p>
            </p:txBody>
          </p:sp>
        </mc:Choice>
        <mc:Fallback xmlns="">
          <p:sp>
            <p:nvSpPr>
              <p:cNvPr id="56" name="TextBox 55">
                <a:extLst>
                  <a:ext uri="{FF2B5EF4-FFF2-40B4-BE49-F238E27FC236}">
                    <a16:creationId xmlns:a16="http://schemas.microsoft.com/office/drawing/2014/main" id="{F6B17307-3C51-433E-A577-D67ED95541E3}"/>
                  </a:ext>
                </a:extLst>
              </p:cNvPr>
              <p:cNvSpPr txBox="1">
                <a:spLocks noRot="1" noChangeAspect="1" noMove="1" noResize="1" noEditPoints="1" noAdjustHandles="1" noChangeArrowheads="1" noChangeShapeType="1" noTextEdit="1"/>
              </p:cNvSpPr>
              <p:nvPr/>
            </p:nvSpPr>
            <p:spPr>
              <a:xfrm>
                <a:off x="7138845" y="3634286"/>
                <a:ext cx="533627" cy="618567"/>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7543BA5-7159-4AEE-9AA8-35C1BD079451}"/>
                  </a:ext>
                </a:extLst>
              </p:cNvPr>
              <p:cNvSpPr txBox="1"/>
              <p:nvPr/>
            </p:nvSpPr>
            <p:spPr>
              <a:xfrm>
                <a:off x="8271922" y="3603494"/>
                <a:ext cx="532321" cy="618567"/>
              </a:xfrm>
              <a:prstGeom prst="rect">
                <a:avLst/>
              </a:prstGeom>
              <a:solidFill>
                <a:srgbClr val="92D050"/>
              </a:solidFill>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i="1">
                              <a:solidFill>
                                <a:schemeClr val="tx1"/>
                              </a:solidFill>
                              <a:latin typeface="Cambria Math" panose="02040503050406030204" pitchFamily="18" charset="0"/>
                            </a:rPr>
                          </m:ctrlPr>
                        </m:fPr>
                        <m:num>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ea typeface="Cambria Math" panose="02040503050406030204" pitchFamily="18" charset="0"/>
                                </a:rPr>
                                <m:t>α</m:t>
                              </m:r>
                            </m:e>
                            <m:sub>
                              <m:r>
                                <m:rPr>
                                  <m:sty m:val="p"/>
                                </m:rPr>
                                <a:rPr lang="en-US" sz="1800">
                                  <a:solidFill>
                                    <a:schemeClr val="tx1"/>
                                  </a:solidFill>
                                  <a:latin typeface="Cambria Math" panose="02040503050406030204" pitchFamily="18" charset="0"/>
                                  <a:ea typeface="Cambria Math" panose="02040503050406030204" pitchFamily="18" charset="0"/>
                                </a:rPr>
                                <m:t>R</m:t>
                              </m:r>
                              <m:r>
                                <m:rPr>
                                  <m:sty m:val="p"/>
                                </m:rPr>
                                <a:rPr lang="en-US" sz="1800">
                                  <a:solidFill>
                                    <a:schemeClr val="tx1"/>
                                  </a:solidFill>
                                  <a:latin typeface="Cambria Math" panose="02040503050406030204" pitchFamily="18" charset="0"/>
                                </a:rPr>
                                <m:t>x</m:t>
                              </m:r>
                            </m:sub>
                          </m:sSub>
                        </m:num>
                        <m:den>
                          <m:rad>
                            <m:radPr>
                              <m:degHide m:val="on"/>
                              <m:ctrlPr>
                                <a:rPr lang="en-US" sz="1800" i="1">
                                  <a:solidFill>
                                    <a:schemeClr val="tx1"/>
                                  </a:solidFill>
                                  <a:latin typeface="Cambria Math" panose="02040503050406030204" pitchFamily="18" charset="0"/>
                                </a:rPr>
                              </m:ctrlPr>
                            </m:radPr>
                            <m:deg/>
                            <m:e>
                              <m:r>
                                <a:rPr lang="en-US" sz="1800">
                                  <a:solidFill>
                                    <a:schemeClr val="tx1"/>
                                  </a:solidFill>
                                  <a:latin typeface="Cambria Math" panose="02040503050406030204" pitchFamily="18" charset="0"/>
                                </a:rPr>
                                <m:t>2</m:t>
                              </m:r>
                            </m:e>
                          </m:rad>
                        </m:den>
                      </m:f>
                    </m:oMath>
                  </m:oMathPara>
                </a14:m>
                <a:endParaRPr lang="en-US" sz="1800" dirty="0"/>
              </a:p>
            </p:txBody>
          </p:sp>
        </mc:Choice>
        <mc:Fallback xmlns="">
          <p:sp>
            <p:nvSpPr>
              <p:cNvPr id="57" name="TextBox 56">
                <a:extLst>
                  <a:ext uri="{FF2B5EF4-FFF2-40B4-BE49-F238E27FC236}">
                    <a16:creationId xmlns:a16="http://schemas.microsoft.com/office/drawing/2014/main" id="{17543BA5-7159-4AEE-9AA8-35C1BD079451}"/>
                  </a:ext>
                </a:extLst>
              </p:cNvPr>
              <p:cNvSpPr txBox="1">
                <a:spLocks noRot="1" noChangeAspect="1" noMove="1" noResize="1" noEditPoints="1" noAdjustHandles="1" noChangeArrowheads="1" noChangeShapeType="1" noTextEdit="1"/>
              </p:cNvSpPr>
              <p:nvPr/>
            </p:nvSpPr>
            <p:spPr>
              <a:xfrm>
                <a:off x="8271922" y="3603494"/>
                <a:ext cx="532321" cy="618567"/>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6CE8C45-2FFA-4170-928C-0D8E49745CB4}"/>
                  </a:ext>
                </a:extLst>
              </p:cNvPr>
              <p:cNvSpPr txBox="1"/>
              <p:nvPr/>
            </p:nvSpPr>
            <p:spPr>
              <a:xfrm>
                <a:off x="7423675" y="5223684"/>
                <a:ext cx="848247" cy="618567"/>
              </a:xfrm>
              <a:prstGeom prst="rect">
                <a:avLst/>
              </a:prstGeom>
              <a:solidFill>
                <a:srgbClr val="92D050"/>
              </a:solidFill>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i="1" smtClean="0">
                              <a:solidFill>
                                <a:schemeClr val="tx1"/>
                              </a:solidFill>
                              <a:latin typeface="Cambria Math" panose="02040503050406030204" pitchFamily="18" charset="0"/>
                            </a:rPr>
                          </m:ctrlPr>
                        </m:fPr>
                        <m:num>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T</m:t>
                              </m:r>
                              <m:r>
                                <m:rPr>
                                  <m:sty m:val="p"/>
                                </m:rPr>
                                <a:rPr lang="en-US" sz="1800">
                                  <a:solidFill>
                                    <a:schemeClr val="tx1"/>
                                  </a:solidFill>
                                  <a:latin typeface="Cambria Math" panose="02040503050406030204" pitchFamily="18" charset="0"/>
                                </a:rPr>
                                <m:t>x</m:t>
                              </m:r>
                            </m:sub>
                          </m:sSub>
                        </m:num>
                        <m:den>
                          <m:rad>
                            <m:radPr>
                              <m:degHide m:val="on"/>
                              <m:ctrlPr>
                                <a:rPr lang="en-US" sz="1800" i="1">
                                  <a:solidFill>
                                    <a:schemeClr val="tx1"/>
                                  </a:solidFill>
                                  <a:latin typeface="Cambria Math" panose="02040503050406030204" pitchFamily="18" charset="0"/>
                                </a:rPr>
                              </m:ctrlPr>
                            </m:radPr>
                            <m:deg/>
                            <m:e>
                              <m:r>
                                <a:rPr lang="en-US" sz="1800">
                                  <a:solidFill>
                                    <a:schemeClr val="tx1"/>
                                  </a:solidFill>
                                  <a:latin typeface="Cambria Math" panose="02040503050406030204" pitchFamily="18" charset="0"/>
                                </a:rPr>
                                <m:t>2</m:t>
                              </m:r>
                            </m:e>
                          </m:rad>
                        </m:den>
                      </m:f>
                    </m:oMath>
                  </m:oMathPara>
                </a14:m>
                <a:endParaRPr lang="en-US" sz="1800" dirty="0"/>
              </a:p>
            </p:txBody>
          </p:sp>
        </mc:Choice>
        <mc:Fallback xmlns="">
          <p:sp>
            <p:nvSpPr>
              <p:cNvPr id="58" name="TextBox 57">
                <a:extLst>
                  <a:ext uri="{FF2B5EF4-FFF2-40B4-BE49-F238E27FC236}">
                    <a16:creationId xmlns:a16="http://schemas.microsoft.com/office/drawing/2014/main" id="{06CE8C45-2FFA-4170-928C-0D8E49745CB4}"/>
                  </a:ext>
                </a:extLst>
              </p:cNvPr>
              <p:cNvSpPr txBox="1">
                <a:spLocks noRot="1" noChangeAspect="1" noMove="1" noResize="1" noEditPoints="1" noAdjustHandles="1" noChangeArrowheads="1" noChangeShapeType="1" noTextEdit="1"/>
              </p:cNvSpPr>
              <p:nvPr/>
            </p:nvSpPr>
            <p:spPr>
              <a:xfrm>
                <a:off x="7423675" y="5223684"/>
                <a:ext cx="848247" cy="618567"/>
              </a:xfrm>
              <a:prstGeom prst="rect">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F22B7D4-D5DA-4296-9845-296586FEA1DF}"/>
                  </a:ext>
                </a:extLst>
              </p:cNvPr>
              <p:cNvSpPr txBox="1"/>
              <p:nvPr/>
            </p:nvSpPr>
            <p:spPr>
              <a:xfrm>
                <a:off x="8661806" y="5223683"/>
                <a:ext cx="848248" cy="618567"/>
              </a:xfrm>
              <a:prstGeom prst="rect">
                <a:avLst/>
              </a:prstGeom>
              <a:solidFill>
                <a:srgbClr val="92D050"/>
              </a:solidFill>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i="1">
                              <a:solidFill>
                                <a:schemeClr val="tx1"/>
                              </a:solidFill>
                              <a:latin typeface="Cambria Math" panose="02040503050406030204" pitchFamily="18" charset="0"/>
                            </a:rPr>
                          </m:ctrlPr>
                        </m:fPr>
                        <m:num>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ea typeface="Cambria Math" panose="02040503050406030204" pitchFamily="18" charset="0"/>
                                </a:rPr>
                                <m:t>α</m:t>
                              </m:r>
                            </m:e>
                            <m:sub>
                              <m:r>
                                <m:rPr>
                                  <m:sty m:val="p"/>
                                </m:rPr>
                                <a:rPr lang="en-US" sz="1800">
                                  <a:solidFill>
                                    <a:schemeClr val="tx1"/>
                                  </a:solidFill>
                                  <a:latin typeface="Cambria Math" panose="02040503050406030204" pitchFamily="18" charset="0"/>
                                  <a:ea typeface="Cambria Math" panose="02040503050406030204" pitchFamily="18" charset="0"/>
                                </a:rPr>
                                <m:t>R</m:t>
                              </m:r>
                              <m:r>
                                <m:rPr>
                                  <m:sty m:val="p"/>
                                </m:rPr>
                                <a:rPr lang="en-US" sz="1800">
                                  <a:solidFill>
                                    <a:schemeClr val="tx1"/>
                                  </a:solidFill>
                                  <a:latin typeface="Cambria Math" panose="02040503050406030204" pitchFamily="18" charset="0"/>
                                </a:rPr>
                                <m:t>x</m:t>
                              </m:r>
                            </m:sub>
                          </m:sSub>
                        </m:num>
                        <m:den>
                          <m:rad>
                            <m:radPr>
                              <m:degHide m:val="on"/>
                              <m:ctrlPr>
                                <a:rPr lang="en-US" sz="1800" i="1">
                                  <a:solidFill>
                                    <a:schemeClr val="tx1"/>
                                  </a:solidFill>
                                  <a:latin typeface="Cambria Math" panose="02040503050406030204" pitchFamily="18" charset="0"/>
                                </a:rPr>
                              </m:ctrlPr>
                            </m:radPr>
                            <m:deg/>
                            <m:e>
                              <m:r>
                                <a:rPr lang="en-US" sz="1800">
                                  <a:solidFill>
                                    <a:schemeClr val="tx1"/>
                                  </a:solidFill>
                                  <a:latin typeface="Cambria Math" panose="02040503050406030204" pitchFamily="18" charset="0"/>
                                </a:rPr>
                                <m:t>2</m:t>
                              </m:r>
                            </m:e>
                          </m:rad>
                        </m:den>
                      </m:f>
                    </m:oMath>
                  </m:oMathPara>
                </a14:m>
                <a:endParaRPr lang="en-US" sz="1800" dirty="0"/>
              </a:p>
            </p:txBody>
          </p:sp>
        </mc:Choice>
        <mc:Fallback xmlns="">
          <p:sp>
            <p:nvSpPr>
              <p:cNvPr id="59" name="TextBox 58">
                <a:extLst>
                  <a:ext uri="{FF2B5EF4-FFF2-40B4-BE49-F238E27FC236}">
                    <a16:creationId xmlns:a16="http://schemas.microsoft.com/office/drawing/2014/main" id="{0F22B7D4-D5DA-4296-9845-296586FEA1DF}"/>
                  </a:ext>
                </a:extLst>
              </p:cNvPr>
              <p:cNvSpPr txBox="1">
                <a:spLocks noRot="1" noChangeAspect="1" noMove="1" noResize="1" noEditPoints="1" noAdjustHandles="1" noChangeArrowheads="1" noChangeShapeType="1" noTextEdit="1"/>
              </p:cNvSpPr>
              <p:nvPr/>
            </p:nvSpPr>
            <p:spPr>
              <a:xfrm>
                <a:off x="8661806" y="5223683"/>
                <a:ext cx="848248" cy="618567"/>
              </a:xfrm>
              <a:prstGeom prst="rect">
                <a:avLst/>
              </a:prstGeom>
              <a:blipFill>
                <a:blip r:embed="rId17"/>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002734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fill="hold"/>
                                        <p:tgtEl>
                                          <p:spTgt spid="56"/>
                                        </p:tgtEl>
                                        <p:attrNameLst>
                                          <p:attrName>ppt_x</p:attrName>
                                        </p:attrNameLst>
                                      </p:cBhvr>
                                      <p:tavLst>
                                        <p:tav tm="0">
                                          <p:val>
                                            <p:strVal val="#ppt_x"/>
                                          </p:val>
                                        </p:tav>
                                        <p:tav tm="100000">
                                          <p:val>
                                            <p:strVal val="#ppt_x"/>
                                          </p:val>
                                        </p:tav>
                                      </p:tavLst>
                                    </p:anim>
                                    <p:anim calcmode="lin" valueType="num">
                                      <p:cBhvr additive="base">
                                        <p:cTn id="36" dur="500" fill="hold"/>
                                        <p:tgtEl>
                                          <p:spTgt spid="5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ppt_x"/>
                                          </p:val>
                                        </p:tav>
                                        <p:tav tm="100000">
                                          <p:val>
                                            <p:strVal val="#ppt_x"/>
                                          </p:val>
                                        </p:tav>
                                      </p:tavLst>
                                    </p:anim>
                                    <p:anim calcmode="lin" valueType="num">
                                      <p:cBhvr additive="base">
                                        <p:cTn id="40" dur="500" fill="hold"/>
                                        <p:tgtEl>
                                          <p:spTgt spid="5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500" fill="hold"/>
                                        <p:tgtEl>
                                          <p:spTgt spid="58"/>
                                        </p:tgtEl>
                                        <p:attrNameLst>
                                          <p:attrName>ppt_x</p:attrName>
                                        </p:attrNameLst>
                                      </p:cBhvr>
                                      <p:tavLst>
                                        <p:tav tm="0">
                                          <p:val>
                                            <p:strVal val="#ppt_x"/>
                                          </p:val>
                                        </p:tav>
                                        <p:tav tm="100000">
                                          <p:val>
                                            <p:strVal val="#ppt_x"/>
                                          </p:val>
                                        </p:tav>
                                      </p:tavLst>
                                    </p:anim>
                                    <p:anim calcmode="lin" valueType="num">
                                      <p:cBhvr additive="base">
                                        <p:cTn id="44" dur="500" fill="hold"/>
                                        <p:tgtEl>
                                          <p:spTgt spid="5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500" fill="hold"/>
                                        <p:tgtEl>
                                          <p:spTgt spid="59"/>
                                        </p:tgtEl>
                                        <p:attrNameLst>
                                          <p:attrName>ppt_x</p:attrName>
                                        </p:attrNameLst>
                                      </p:cBhvr>
                                      <p:tavLst>
                                        <p:tav tm="0">
                                          <p:val>
                                            <p:strVal val="#ppt_x"/>
                                          </p:val>
                                        </p:tav>
                                        <p:tav tm="100000">
                                          <p:val>
                                            <p:strVal val="#ppt_x"/>
                                          </p:val>
                                        </p:tav>
                                      </p:tavLst>
                                    </p:anim>
                                    <p:anim calcmode="lin" valueType="num">
                                      <p:cBhvr additive="base">
                                        <p:cTn id="4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50" grpId="0" animBg="1"/>
      <p:bldP spid="52" grpId="0" animBg="1"/>
      <p:bldP spid="53" grpId="0" animBg="1"/>
      <p:bldP spid="54" grpId="0" animBg="1"/>
      <p:bldP spid="55" grpId="0" animBg="1"/>
      <p:bldP spid="56" grpId="0" animBg="1"/>
      <p:bldP spid="57" grpId="0" animBg="1"/>
      <p:bldP spid="58" grpId="0" animBg="1"/>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D518-13F5-4DCF-9746-5B4A30A9AE9F}"/>
              </a:ext>
            </a:extLst>
          </p:cNvPr>
          <p:cNvSpPr>
            <a:spLocks noGrp="1"/>
          </p:cNvSpPr>
          <p:nvPr>
            <p:ph type="title"/>
          </p:nvPr>
        </p:nvSpPr>
        <p:spPr/>
        <p:txBody>
          <a:bodyPr/>
          <a:lstStyle/>
          <a:p>
            <a:r>
              <a:rPr lang="en-US"/>
              <a:t>Model Extension</a:t>
            </a:r>
          </a:p>
        </p:txBody>
      </p:sp>
      <p:pic>
        <p:nvPicPr>
          <p:cNvPr id="236" name="Picture 235">
            <a:extLst>
              <a:ext uri="{FF2B5EF4-FFF2-40B4-BE49-F238E27FC236}">
                <a16:creationId xmlns:a16="http://schemas.microsoft.com/office/drawing/2014/main" id="{3626DB27-0A2E-4CEC-9BDB-9B2978621C40}"/>
              </a:ext>
            </a:extLst>
          </p:cNvPr>
          <p:cNvPicPr>
            <a:picLocks noChangeAspect="1"/>
          </p:cNvPicPr>
          <p:nvPr/>
        </p:nvPicPr>
        <p:blipFill>
          <a:blip r:embed="rId3"/>
          <a:stretch>
            <a:fillRect/>
          </a:stretch>
        </p:blipFill>
        <p:spPr>
          <a:xfrm rot="16978761">
            <a:off x="10823313" y="649891"/>
            <a:ext cx="224379" cy="412501"/>
          </a:xfrm>
          <a:prstGeom prst="rect">
            <a:avLst/>
          </a:prstGeom>
        </p:spPr>
      </p:pic>
      <p:pic>
        <p:nvPicPr>
          <p:cNvPr id="237" name="Picture 236">
            <a:extLst>
              <a:ext uri="{FF2B5EF4-FFF2-40B4-BE49-F238E27FC236}">
                <a16:creationId xmlns:a16="http://schemas.microsoft.com/office/drawing/2014/main" id="{3EBE2C8C-4AC3-49F5-B2C9-2B402B027DBE}"/>
              </a:ext>
            </a:extLst>
          </p:cNvPr>
          <p:cNvPicPr>
            <a:picLocks noChangeAspect="1"/>
          </p:cNvPicPr>
          <p:nvPr/>
        </p:nvPicPr>
        <p:blipFill>
          <a:blip r:embed="rId3"/>
          <a:stretch>
            <a:fillRect/>
          </a:stretch>
        </p:blipFill>
        <p:spPr>
          <a:xfrm rot="4812719">
            <a:off x="7749034" y="631543"/>
            <a:ext cx="307625" cy="515150"/>
          </a:xfrm>
          <a:prstGeom prst="rect">
            <a:avLst/>
          </a:prstGeom>
        </p:spPr>
      </p:pic>
      <p:sp>
        <p:nvSpPr>
          <p:cNvPr id="238" name="Isosceles Triangle 237">
            <a:extLst>
              <a:ext uri="{FF2B5EF4-FFF2-40B4-BE49-F238E27FC236}">
                <a16:creationId xmlns:a16="http://schemas.microsoft.com/office/drawing/2014/main" id="{CB607E24-2A85-404B-86FD-884C6279F622}"/>
              </a:ext>
            </a:extLst>
          </p:cNvPr>
          <p:cNvSpPr/>
          <p:nvPr/>
        </p:nvSpPr>
        <p:spPr bwMode="auto">
          <a:xfrm rot="10800000">
            <a:off x="7437198" y="952404"/>
            <a:ext cx="245451" cy="240533"/>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cxnSp>
        <p:nvCxnSpPr>
          <p:cNvPr id="239" name="Straight Connector 238">
            <a:extLst>
              <a:ext uri="{FF2B5EF4-FFF2-40B4-BE49-F238E27FC236}">
                <a16:creationId xmlns:a16="http://schemas.microsoft.com/office/drawing/2014/main" id="{417F2FB5-1216-4827-BE3D-6408D087ED67}"/>
              </a:ext>
            </a:extLst>
          </p:cNvPr>
          <p:cNvCxnSpPr>
            <a:cxnSpLocks/>
          </p:cNvCxnSpPr>
          <p:nvPr/>
        </p:nvCxnSpPr>
        <p:spPr bwMode="auto">
          <a:xfrm>
            <a:off x="7557834" y="1158974"/>
            <a:ext cx="2089" cy="1736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0" name="Straight Connector 239">
            <a:extLst>
              <a:ext uri="{FF2B5EF4-FFF2-40B4-BE49-F238E27FC236}">
                <a16:creationId xmlns:a16="http://schemas.microsoft.com/office/drawing/2014/main" id="{D4FEB560-F56F-4545-BE6C-F5D8824132AB}"/>
              </a:ext>
            </a:extLst>
          </p:cNvPr>
          <p:cNvCxnSpPr>
            <a:cxnSpLocks/>
          </p:cNvCxnSpPr>
          <p:nvPr/>
        </p:nvCxnSpPr>
        <p:spPr bwMode="auto">
          <a:xfrm>
            <a:off x="7360220" y="1321893"/>
            <a:ext cx="4310757" cy="9696"/>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1" name="Straight Connector 240">
            <a:extLst>
              <a:ext uri="{FF2B5EF4-FFF2-40B4-BE49-F238E27FC236}">
                <a16:creationId xmlns:a16="http://schemas.microsoft.com/office/drawing/2014/main" id="{63CE1004-1670-4E4E-9F08-0AE66B98CA3E}"/>
              </a:ext>
            </a:extLst>
          </p:cNvPr>
          <p:cNvCxnSpPr>
            <a:cxnSpLocks/>
          </p:cNvCxnSpPr>
          <p:nvPr/>
        </p:nvCxnSpPr>
        <p:spPr bwMode="auto">
          <a:xfrm flipH="1">
            <a:off x="7778527" y="1315825"/>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E47906D5-0284-4229-94DD-A7155FEAC902}"/>
              </a:ext>
            </a:extLst>
          </p:cNvPr>
          <p:cNvCxnSpPr>
            <a:cxnSpLocks/>
          </p:cNvCxnSpPr>
          <p:nvPr/>
        </p:nvCxnSpPr>
        <p:spPr bwMode="auto">
          <a:xfrm flipH="1">
            <a:off x="7979418" y="1325032"/>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347DC86F-6C69-45E8-B08E-95A87CAB8F1B}"/>
              </a:ext>
            </a:extLst>
          </p:cNvPr>
          <p:cNvCxnSpPr>
            <a:cxnSpLocks/>
          </p:cNvCxnSpPr>
          <p:nvPr/>
        </p:nvCxnSpPr>
        <p:spPr bwMode="auto">
          <a:xfrm flipH="1">
            <a:off x="8121259" y="131636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23BCA5EA-4C49-4B20-90F1-2B046C545AEA}"/>
              </a:ext>
            </a:extLst>
          </p:cNvPr>
          <p:cNvCxnSpPr>
            <a:cxnSpLocks/>
          </p:cNvCxnSpPr>
          <p:nvPr/>
        </p:nvCxnSpPr>
        <p:spPr bwMode="auto">
          <a:xfrm flipH="1">
            <a:off x="8306972" y="132292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5" name="Straight Connector 244">
            <a:extLst>
              <a:ext uri="{FF2B5EF4-FFF2-40B4-BE49-F238E27FC236}">
                <a16:creationId xmlns:a16="http://schemas.microsoft.com/office/drawing/2014/main" id="{5E00C81D-D1C9-4F21-B301-ADF61BDCF2F4}"/>
              </a:ext>
            </a:extLst>
          </p:cNvPr>
          <p:cNvCxnSpPr>
            <a:cxnSpLocks/>
          </p:cNvCxnSpPr>
          <p:nvPr/>
        </p:nvCxnSpPr>
        <p:spPr bwMode="auto">
          <a:xfrm flipH="1">
            <a:off x="8509653" y="131022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6" name="Straight Connector 245">
            <a:extLst>
              <a:ext uri="{FF2B5EF4-FFF2-40B4-BE49-F238E27FC236}">
                <a16:creationId xmlns:a16="http://schemas.microsoft.com/office/drawing/2014/main" id="{4B5CD195-FEE4-473F-B3BF-F2DBEE2BC066}"/>
              </a:ext>
            </a:extLst>
          </p:cNvPr>
          <p:cNvCxnSpPr>
            <a:cxnSpLocks/>
          </p:cNvCxnSpPr>
          <p:nvPr/>
        </p:nvCxnSpPr>
        <p:spPr bwMode="auto">
          <a:xfrm flipH="1">
            <a:off x="8679384" y="1321243"/>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7" name="Straight Connector 246">
            <a:extLst>
              <a:ext uri="{FF2B5EF4-FFF2-40B4-BE49-F238E27FC236}">
                <a16:creationId xmlns:a16="http://schemas.microsoft.com/office/drawing/2014/main" id="{0B129CDA-35CF-4A3A-A943-E0BD0D045186}"/>
              </a:ext>
            </a:extLst>
          </p:cNvPr>
          <p:cNvCxnSpPr>
            <a:cxnSpLocks/>
          </p:cNvCxnSpPr>
          <p:nvPr/>
        </p:nvCxnSpPr>
        <p:spPr bwMode="auto">
          <a:xfrm flipH="1">
            <a:off x="8899448" y="131022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8" name="Straight Connector 247">
            <a:extLst>
              <a:ext uri="{FF2B5EF4-FFF2-40B4-BE49-F238E27FC236}">
                <a16:creationId xmlns:a16="http://schemas.microsoft.com/office/drawing/2014/main" id="{A215CBE6-A6A7-4A59-84AF-074E85D83036}"/>
              </a:ext>
            </a:extLst>
          </p:cNvPr>
          <p:cNvCxnSpPr>
            <a:cxnSpLocks/>
          </p:cNvCxnSpPr>
          <p:nvPr/>
        </p:nvCxnSpPr>
        <p:spPr bwMode="auto">
          <a:xfrm flipH="1">
            <a:off x="9100339" y="1319431"/>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D196A27D-5661-4BDF-B2D9-C41A8AE29203}"/>
              </a:ext>
            </a:extLst>
          </p:cNvPr>
          <p:cNvCxnSpPr>
            <a:cxnSpLocks/>
          </p:cNvCxnSpPr>
          <p:nvPr/>
        </p:nvCxnSpPr>
        <p:spPr bwMode="auto">
          <a:xfrm flipH="1">
            <a:off x="9242180" y="1310761"/>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1D75265E-C5F7-4C3D-BE2A-1569275B23A6}"/>
              </a:ext>
            </a:extLst>
          </p:cNvPr>
          <p:cNvCxnSpPr>
            <a:cxnSpLocks/>
          </p:cNvCxnSpPr>
          <p:nvPr/>
        </p:nvCxnSpPr>
        <p:spPr bwMode="auto">
          <a:xfrm flipH="1">
            <a:off x="9427893" y="1317327"/>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1" name="Straight Connector 250">
            <a:extLst>
              <a:ext uri="{FF2B5EF4-FFF2-40B4-BE49-F238E27FC236}">
                <a16:creationId xmlns:a16="http://schemas.microsoft.com/office/drawing/2014/main" id="{EC949D44-6C55-4708-92B4-F333AE3864A5}"/>
              </a:ext>
            </a:extLst>
          </p:cNvPr>
          <p:cNvCxnSpPr>
            <a:cxnSpLocks/>
          </p:cNvCxnSpPr>
          <p:nvPr/>
        </p:nvCxnSpPr>
        <p:spPr bwMode="auto">
          <a:xfrm flipH="1">
            <a:off x="9632260" y="130205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0844D6E0-670E-4B0D-B1B6-E500F0EA444C}"/>
              </a:ext>
            </a:extLst>
          </p:cNvPr>
          <p:cNvCxnSpPr>
            <a:cxnSpLocks/>
          </p:cNvCxnSpPr>
          <p:nvPr/>
        </p:nvCxnSpPr>
        <p:spPr bwMode="auto">
          <a:xfrm flipH="1">
            <a:off x="9800305" y="131564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3" name="Straight Connector 252">
            <a:extLst>
              <a:ext uri="{FF2B5EF4-FFF2-40B4-BE49-F238E27FC236}">
                <a16:creationId xmlns:a16="http://schemas.microsoft.com/office/drawing/2014/main" id="{96D67A7D-DD77-45D2-ACFA-1564569FCA12}"/>
              </a:ext>
            </a:extLst>
          </p:cNvPr>
          <p:cNvCxnSpPr>
            <a:cxnSpLocks/>
          </p:cNvCxnSpPr>
          <p:nvPr/>
        </p:nvCxnSpPr>
        <p:spPr bwMode="auto">
          <a:xfrm flipH="1">
            <a:off x="10032562" y="1311725"/>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4" name="Straight Connector 253">
            <a:extLst>
              <a:ext uri="{FF2B5EF4-FFF2-40B4-BE49-F238E27FC236}">
                <a16:creationId xmlns:a16="http://schemas.microsoft.com/office/drawing/2014/main" id="{98E3735D-3433-454B-A6ED-F92606F98980}"/>
              </a:ext>
            </a:extLst>
          </p:cNvPr>
          <p:cNvCxnSpPr>
            <a:cxnSpLocks/>
          </p:cNvCxnSpPr>
          <p:nvPr/>
        </p:nvCxnSpPr>
        <p:spPr bwMode="auto">
          <a:xfrm flipH="1">
            <a:off x="10233453" y="1320932"/>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1F42C24D-1351-4292-A415-33F17CA25D0D}"/>
              </a:ext>
            </a:extLst>
          </p:cNvPr>
          <p:cNvCxnSpPr>
            <a:cxnSpLocks/>
          </p:cNvCxnSpPr>
          <p:nvPr/>
        </p:nvCxnSpPr>
        <p:spPr bwMode="auto">
          <a:xfrm flipH="1">
            <a:off x="10375294" y="131226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6" name="Straight Connector 255">
            <a:extLst>
              <a:ext uri="{FF2B5EF4-FFF2-40B4-BE49-F238E27FC236}">
                <a16:creationId xmlns:a16="http://schemas.microsoft.com/office/drawing/2014/main" id="{81BBEA9C-7AB0-444A-A06D-9B97D92BEF2B}"/>
              </a:ext>
            </a:extLst>
          </p:cNvPr>
          <p:cNvCxnSpPr>
            <a:cxnSpLocks/>
          </p:cNvCxnSpPr>
          <p:nvPr/>
        </p:nvCxnSpPr>
        <p:spPr bwMode="auto">
          <a:xfrm flipH="1">
            <a:off x="10561007" y="131882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07BA2ACB-BE0E-4EE0-9B0E-146DCBB4F4FF}"/>
              </a:ext>
            </a:extLst>
          </p:cNvPr>
          <p:cNvCxnSpPr>
            <a:cxnSpLocks/>
          </p:cNvCxnSpPr>
          <p:nvPr/>
        </p:nvCxnSpPr>
        <p:spPr bwMode="auto">
          <a:xfrm flipH="1">
            <a:off x="10746720" y="133262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97AC3BCD-91E0-445F-A47C-01552FC03E3D}"/>
              </a:ext>
            </a:extLst>
          </p:cNvPr>
          <p:cNvCxnSpPr>
            <a:cxnSpLocks/>
          </p:cNvCxnSpPr>
          <p:nvPr/>
        </p:nvCxnSpPr>
        <p:spPr bwMode="auto">
          <a:xfrm flipH="1">
            <a:off x="10933419" y="1317143"/>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B0DCEB04-145F-4D15-BD10-D356B729B20A}"/>
              </a:ext>
            </a:extLst>
          </p:cNvPr>
          <p:cNvCxnSpPr>
            <a:cxnSpLocks/>
          </p:cNvCxnSpPr>
          <p:nvPr/>
        </p:nvCxnSpPr>
        <p:spPr bwMode="auto">
          <a:xfrm flipH="1">
            <a:off x="11092409" y="1297498"/>
            <a:ext cx="69272" cy="147782"/>
          </a:xfrm>
          <a:prstGeom prst="line">
            <a:avLst/>
          </a:prstGeom>
          <a:noFill/>
          <a:ln w="12700" cap="flat" cmpd="sng" algn="ctr">
            <a:solidFill>
              <a:schemeClr val="tx1"/>
            </a:solidFill>
            <a:prstDash val="solid"/>
            <a:round/>
            <a:headEnd type="none" w="med" len="med"/>
            <a:tailEnd type="none" w="med" len="med"/>
          </a:ln>
          <a:effectLst/>
        </p:spPr>
      </p:cxnSp>
      <p:sp>
        <p:nvSpPr>
          <p:cNvPr id="262" name="Rectangle 261">
            <a:extLst>
              <a:ext uri="{FF2B5EF4-FFF2-40B4-BE49-F238E27FC236}">
                <a16:creationId xmlns:a16="http://schemas.microsoft.com/office/drawing/2014/main" id="{741524D6-076F-48CB-8EB0-D1F565244D55}"/>
              </a:ext>
            </a:extLst>
          </p:cNvPr>
          <p:cNvSpPr/>
          <p:nvPr/>
        </p:nvSpPr>
        <p:spPr bwMode="auto">
          <a:xfrm>
            <a:off x="9118734" y="583495"/>
            <a:ext cx="744766" cy="289113"/>
          </a:xfrm>
          <a:prstGeom prst="rect">
            <a:avLst/>
          </a:prstGeom>
          <a:solidFill>
            <a:srgbClr val="66FF66"/>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50" b="0" i="0" u="none" strike="noStrike" cap="none" normalizeH="0" baseline="0">
              <a:ln>
                <a:solidFill>
                  <a:schemeClr val="accent6">
                    <a:lumMod val="75000"/>
                  </a:schemeClr>
                </a:solidFill>
              </a:ln>
              <a:solidFill>
                <a:schemeClr val="accent6">
                  <a:lumMod val="75000"/>
                </a:schemeClr>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287D9F33-C6B3-4836-9934-002ED28A4DA6}"/>
                  </a:ext>
                </a:extLst>
              </p:cNvPr>
              <p:cNvSpPr txBox="1"/>
              <p:nvPr/>
            </p:nvSpPr>
            <p:spPr>
              <a:xfrm>
                <a:off x="8532289" y="435077"/>
                <a:ext cx="5921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9900"/>
                          </a:solidFill>
                          <a:latin typeface="Cambria Math" panose="02040503050406030204" pitchFamily="18" charset="0"/>
                        </a:rPr>
                        <m:t>𝐼𝑅𝑆</m:t>
                      </m:r>
                    </m:oMath>
                  </m:oMathPara>
                </a14:m>
                <a:endParaRPr lang="en-US" dirty="0">
                  <a:ln>
                    <a:solidFill>
                      <a:schemeClr val="accent6">
                        <a:lumMod val="50000"/>
                      </a:schemeClr>
                    </a:solidFill>
                  </a:ln>
                  <a:solidFill>
                    <a:srgbClr val="009900"/>
                  </a:solidFill>
                </a:endParaRPr>
              </a:p>
            </p:txBody>
          </p:sp>
        </mc:Choice>
        <mc:Fallback xmlns="">
          <p:sp>
            <p:nvSpPr>
              <p:cNvPr id="263" name="TextBox 262">
                <a:extLst>
                  <a:ext uri="{FF2B5EF4-FFF2-40B4-BE49-F238E27FC236}">
                    <a16:creationId xmlns:a16="http://schemas.microsoft.com/office/drawing/2014/main" id="{287D9F33-C6B3-4836-9934-002ED28A4DA6}"/>
                  </a:ext>
                </a:extLst>
              </p:cNvPr>
              <p:cNvSpPr txBox="1">
                <a:spLocks noRot="1" noChangeAspect="1" noMove="1" noResize="1" noEditPoints="1" noAdjustHandles="1" noChangeArrowheads="1" noChangeShapeType="1" noTextEdit="1"/>
              </p:cNvSpPr>
              <p:nvPr/>
            </p:nvSpPr>
            <p:spPr>
              <a:xfrm>
                <a:off x="8532289" y="435077"/>
                <a:ext cx="592176"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TextBox 263">
                <a:extLst>
                  <a:ext uri="{FF2B5EF4-FFF2-40B4-BE49-F238E27FC236}">
                    <a16:creationId xmlns:a16="http://schemas.microsoft.com/office/drawing/2014/main" id="{CF18AA5F-4C7E-4BD7-BD95-AD499BB704EC}"/>
                  </a:ext>
                </a:extLst>
              </p:cNvPr>
              <p:cNvSpPr txBox="1"/>
              <p:nvPr/>
            </p:nvSpPr>
            <p:spPr>
              <a:xfrm rot="20816956" flipH="1">
                <a:off x="8242274" y="777641"/>
                <a:ext cx="690380" cy="31720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𝑇𝑥</m:t>
                          </m:r>
                          <m:r>
                            <a:rPr lang="en-US" sz="1400" b="0" i="1" smtClean="0">
                              <a:latin typeface="Cambria Math" panose="02040503050406030204" pitchFamily="18" charset="0"/>
                            </a:rPr>
                            <m:t>,</m:t>
                          </m:r>
                          <m:r>
                            <a:rPr lang="en-US" sz="1400" b="0" i="1" smtClean="0">
                              <a:latin typeface="Cambria Math" panose="02040503050406030204" pitchFamily="18" charset="0"/>
                            </a:rPr>
                            <m:t>𝐼𝑅𝑆</m:t>
                          </m:r>
                        </m:sub>
                      </m:sSub>
                    </m:oMath>
                  </m:oMathPara>
                </a14:m>
                <a:endParaRPr lang="en-US" dirty="0">
                  <a:solidFill>
                    <a:schemeClr val="tx1"/>
                  </a:solidFill>
                </a:endParaRPr>
              </a:p>
            </p:txBody>
          </p:sp>
        </mc:Choice>
        <mc:Fallback xmlns="">
          <p:sp>
            <p:nvSpPr>
              <p:cNvPr id="264" name="TextBox 263">
                <a:extLst>
                  <a:ext uri="{FF2B5EF4-FFF2-40B4-BE49-F238E27FC236}">
                    <a16:creationId xmlns:a16="http://schemas.microsoft.com/office/drawing/2014/main" id="{CF18AA5F-4C7E-4BD7-BD95-AD499BB704EC}"/>
                  </a:ext>
                </a:extLst>
              </p:cNvPr>
              <p:cNvSpPr txBox="1">
                <a:spLocks noRot="1" noChangeAspect="1" noMove="1" noResize="1" noEditPoints="1" noAdjustHandles="1" noChangeArrowheads="1" noChangeShapeType="1" noTextEdit="1"/>
              </p:cNvSpPr>
              <p:nvPr/>
            </p:nvSpPr>
            <p:spPr>
              <a:xfrm rot="20816956" flipH="1">
                <a:off x="8242274" y="777641"/>
                <a:ext cx="690380" cy="31720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B3471488-A0B2-48B2-A43C-3F1435EB0301}"/>
                  </a:ext>
                </a:extLst>
              </p:cNvPr>
              <p:cNvSpPr txBox="1"/>
              <p:nvPr/>
            </p:nvSpPr>
            <p:spPr>
              <a:xfrm rot="638976">
                <a:off x="10085406" y="786979"/>
                <a:ext cx="779780"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𝐼𝑅𝑆</m:t>
                          </m:r>
                          <m:r>
                            <a:rPr lang="en-US" sz="1400" b="0" i="1" smtClean="0">
                              <a:latin typeface="Cambria Math" panose="02040503050406030204" pitchFamily="18" charset="0"/>
                            </a:rPr>
                            <m:t>,</m:t>
                          </m:r>
                          <m:r>
                            <a:rPr lang="en-US" sz="1400" b="0" i="1" smtClean="0">
                              <a:latin typeface="Cambria Math" panose="02040503050406030204" pitchFamily="18" charset="0"/>
                            </a:rPr>
                            <m:t>𝑅𝑥</m:t>
                          </m:r>
                        </m:sub>
                      </m:sSub>
                    </m:oMath>
                  </m:oMathPara>
                </a14:m>
                <a:endParaRPr lang="en-US" dirty="0"/>
              </a:p>
            </p:txBody>
          </p:sp>
        </mc:Choice>
        <mc:Fallback xmlns="">
          <p:sp>
            <p:nvSpPr>
              <p:cNvPr id="265" name="TextBox 264">
                <a:extLst>
                  <a:ext uri="{FF2B5EF4-FFF2-40B4-BE49-F238E27FC236}">
                    <a16:creationId xmlns:a16="http://schemas.microsoft.com/office/drawing/2014/main" id="{B3471488-A0B2-48B2-A43C-3F1435EB0301}"/>
                  </a:ext>
                </a:extLst>
              </p:cNvPr>
              <p:cNvSpPr txBox="1">
                <a:spLocks noRot="1" noChangeAspect="1" noMove="1" noResize="1" noEditPoints="1" noAdjustHandles="1" noChangeArrowheads="1" noChangeShapeType="1" noTextEdit="1"/>
              </p:cNvSpPr>
              <p:nvPr/>
            </p:nvSpPr>
            <p:spPr>
              <a:xfrm rot="638976">
                <a:off x="10085406" y="786979"/>
                <a:ext cx="779780" cy="317203"/>
              </a:xfrm>
              <a:prstGeom prst="rect">
                <a:avLst/>
              </a:prstGeom>
              <a:blipFill>
                <a:blip r:embed="rId7"/>
                <a:stretch>
                  <a:fillRect/>
                </a:stretch>
              </a:blipFill>
            </p:spPr>
            <p:txBody>
              <a:bodyPr/>
              <a:lstStyle/>
              <a:p>
                <a:r>
                  <a:rPr lang="en-US">
                    <a:noFill/>
                  </a:rPr>
                  <a:t> </a:t>
                </a:r>
              </a:p>
            </p:txBody>
          </p:sp>
        </mc:Fallback>
      </mc:AlternateContent>
      <p:cxnSp>
        <p:nvCxnSpPr>
          <p:cNvPr id="266" name="Straight Arrow Connector 265">
            <a:extLst>
              <a:ext uri="{FF2B5EF4-FFF2-40B4-BE49-F238E27FC236}">
                <a16:creationId xmlns:a16="http://schemas.microsoft.com/office/drawing/2014/main" id="{56AF632C-790C-4134-A18B-50B8EAA09D8B}"/>
              </a:ext>
            </a:extLst>
          </p:cNvPr>
          <p:cNvCxnSpPr>
            <a:cxnSpLocks/>
          </p:cNvCxnSpPr>
          <p:nvPr/>
        </p:nvCxnSpPr>
        <p:spPr bwMode="auto">
          <a:xfrm flipV="1">
            <a:off x="7665726" y="682252"/>
            <a:ext cx="1527876" cy="275746"/>
          </a:xfrm>
          <a:prstGeom prst="straightConnector1">
            <a:avLst/>
          </a:prstGeom>
          <a:noFill/>
          <a:ln w="12700" cap="flat" cmpd="sng" algn="ctr">
            <a:solidFill>
              <a:srgbClr val="0070C0"/>
            </a:solidFill>
            <a:prstDash val="solid"/>
            <a:round/>
            <a:headEnd type="none" w="med" len="med"/>
            <a:tailEnd type="triangle"/>
          </a:ln>
          <a:effectLst/>
        </p:spPr>
      </p:cxnSp>
      <p:pic>
        <p:nvPicPr>
          <p:cNvPr id="267" name="Picture 266">
            <a:extLst>
              <a:ext uri="{FF2B5EF4-FFF2-40B4-BE49-F238E27FC236}">
                <a16:creationId xmlns:a16="http://schemas.microsoft.com/office/drawing/2014/main" id="{F5A14FF5-B7CD-4BD0-BF91-50F905FE2805}"/>
              </a:ext>
            </a:extLst>
          </p:cNvPr>
          <p:cNvPicPr>
            <a:picLocks noChangeAspect="1"/>
          </p:cNvPicPr>
          <p:nvPr/>
        </p:nvPicPr>
        <p:blipFill>
          <a:blip r:embed="rId3"/>
          <a:stretch>
            <a:fillRect/>
          </a:stretch>
        </p:blipFill>
        <p:spPr>
          <a:xfrm rot="6118346">
            <a:off x="10014198" y="490961"/>
            <a:ext cx="269065" cy="494652"/>
          </a:xfrm>
          <a:prstGeom prst="rect">
            <a:avLst/>
          </a:prstGeom>
        </p:spPr>
      </p:pic>
      <p:cxnSp>
        <p:nvCxnSpPr>
          <p:cNvPr id="268" name="Straight Arrow Connector 267">
            <a:extLst>
              <a:ext uri="{FF2B5EF4-FFF2-40B4-BE49-F238E27FC236}">
                <a16:creationId xmlns:a16="http://schemas.microsoft.com/office/drawing/2014/main" id="{8A253D5E-354B-4788-9BCC-BD2BCBC2DED7}"/>
              </a:ext>
            </a:extLst>
          </p:cNvPr>
          <p:cNvCxnSpPr>
            <a:cxnSpLocks/>
          </p:cNvCxnSpPr>
          <p:nvPr/>
        </p:nvCxnSpPr>
        <p:spPr bwMode="auto">
          <a:xfrm>
            <a:off x="10000597" y="720871"/>
            <a:ext cx="1301799" cy="254126"/>
          </a:xfrm>
          <a:prstGeom prst="straightConnector1">
            <a:avLst/>
          </a:prstGeom>
          <a:noFill/>
          <a:ln w="12700" cap="flat" cmpd="sng" algn="ctr">
            <a:solidFill>
              <a:srgbClr val="C00000"/>
            </a:solidFill>
            <a:prstDash val="solid"/>
            <a:round/>
            <a:headEnd type="none" w="med" len="med"/>
            <a:tailEnd type="triangle"/>
          </a:ln>
          <a:effectLst/>
        </p:spPr>
      </p:cxnSp>
      <p:sp>
        <p:nvSpPr>
          <p:cNvPr id="269" name="Isosceles Triangle 268">
            <a:extLst>
              <a:ext uri="{FF2B5EF4-FFF2-40B4-BE49-F238E27FC236}">
                <a16:creationId xmlns:a16="http://schemas.microsoft.com/office/drawing/2014/main" id="{9A1D5303-4996-4495-9C5B-2C15CE2FAA6B}"/>
              </a:ext>
            </a:extLst>
          </p:cNvPr>
          <p:cNvSpPr/>
          <p:nvPr/>
        </p:nvSpPr>
        <p:spPr bwMode="auto">
          <a:xfrm rot="10800000">
            <a:off x="11084950" y="921876"/>
            <a:ext cx="245451" cy="240533"/>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cxnSp>
        <p:nvCxnSpPr>
          <p:cNvPr id="270" name="Straight Connector 269">
            <a:extLst>
              <a:ext uri="{FF2B5EF4-FFF2-40B4-BE49-F238E27FC236}">
                <a16:creationId xmlns:a16="http://schemas.microsoft.com/office/drawing/2014/main" id="{384B8BE0-0301-4F58-9A56-042E73FB1230}"/>
              </a:ext>
            </a:extLst>
          </p:cNvPr>
          <p:cNvCxnSpPr>
            <a:cxnSpLocks/>
          </p:cNvCxnSpPr>
          <p:nvPr/>
        </p:nvCxnSpPr>
        <p:spPr bwMode="auto">
          <a:xfrm>
            <a:off x="11207675" y="1136917"/>
            <a:ext cx="0" cy="1484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1" name="TextBox 270">
            <a:extLst>
              <a:ext uri="{FF2B5EF4-FFF2-40B4-BE49-F238E27FC236}">
                <a16:creationId xmlns:a16="http://schemas.microsoft.com/office/drawing/2014/main" id="{681F3507-88C5-4910-84F7-5BC378290A79}"/>
              </a:ext>
            </a:extLst>
          </p:cNvPr>
          <p:cNvSpPr txBox="1"/>
          <p:nvPr/>
        </p:nvSpPr>
        <p:spPr>
          <a:xfrm>
            <a:off x="11319549" y="628020"/>
            <a:ext cx="472404" cy="276999"/>
          </a:xfrm>
          <a:prstGeom prst="rect">
            <a:avLst/>
          </a:prstGeom>
          <a:noFill/>
        </p:spPr>
        <p:txBody>
          <a:bodyPr wrap="square">
            <a:spAutoFit/>
          </a:bodyPr>
          <a:lstStyle/>
          <a:p>
            <a:r>
              <a:rPr lang="de-DE" sz="1200" err="1">
                <a:solidFill>
                  <a:schemeClr val="tx1"/>
                </a:solidFill>
              </a:rPr>
              <a:t>Rx</a:t>
            </a:r>
            <a:endParaRPr lang="en-US" sz="1200">
              <a:solidFill>
                <a:schemeClr val="tx1"/>
              </a:solidFill>
            </a:endParaRPr>
          </a:p>
        </p:txBody>
      </p:sp>
      <p:sp>
        <p:nvSpPr>
          <p:cNvPr id="272" name="TextBox 271">
            <a:extLst>
              <a:ext uri="{FF2B5EF4-FFF2-40B4-BE49-F238E27FC236}">
                <a16:creationId xmlns:a16="http://schemas.microsoft.com/office/drawing/2014/main" id="{F33799C3-CFED-4D83-98FF-5DD95AFD730F}"/>
              </a:ext>
            </a:extLst>
          </p:cNvPr>
          <p:cNvSpPr txBox="1"/>
          <p:nvPr/>
        </p:nvSpPr>
        <p:spPr>
          <a:xfrm>
            <a:off x="7228101" y="634648"/>
            <a:ext cx="472404" cy="276999"/>
          </a:xfrm>
          <a:prstGeom prst="rect">
            <a:avLst/>
          </a:prstGeom>
          <a:noFill/>
        </p:spPr>
        <p:txBody>
          <a:bodyPr wrap="square">
            <a:spAutoFit/>
          </a:bodyPr>
          <a:lstStyle/>
          <a:p>
            <a:r>
              <a:rPr lang="de-DE" sz="1200" err="1">
                <a:solidFill>
                  <a:schemeClr val="tx1"/>
                </a:solidFill>
              </a:rPr>
              <a:t>Tx</a:t>
            </a:r>
            <a:endParaRPr lang="en-US" sz="1200">
              <a:solidFill>
                <a:schemeClr val="tx1"/>
              </a:solidFill>
            </a:endParaRPr>
          </a:p>
        </p:txBody>
      </p:sp>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18748B5F-2890-4901-B061-FB342B809D82}"/>
                  </a:ext>
                </a:extLst>
              </p:cNvPr>
              <p:cNvGraphicFramePr>
                <a:graphicFrameLocks noGrp="1"/>
              </p:cNvGraphicFramePr>
              <p:nvPr>
                <p:extLst>
                  <p:ext uri="{D42A27DB-BD31-4B8C-83A1-F6EECF244321}">
                    <p14:modId xmlns:p14="http://schemas.microsoft.com/office/powerpoint/2010/main" val="2595056136"/>
                  </p:ext>
                </p:extLst>
              </p:nvPr>
            </p:nvGraphicFramePr>
            <p:xfrm>
              <a:off x="97536" y="1534905"/>
              <a:ext cx="11946682" cy="4863466"/>
            </p:xfrm>
            <a:graphic>
              <a:graphicData uri="http://schemas.openxmlformats.org/drawingml/2006/table">
                <a:tbl>
                  <a:tblPr firstRow="1" bandRow="1">
                    <a:tableStyleId>{5940675A-B579-460E-94D1-54222C63F5DA}</a:tableStyleId>
                  </a:tblPr>
                  <a:tblGrid>
                    <a:gridCol w="1074473">
                      <a:extLst>
                        <a:ext uri="{9D8B030D-6E8A-4147-A177-3AD203B41FA5}">
                          <a16:colId xmlns:a16="http://schemas.microsoft.com/office/drawing/2014/main" val="3590579774"/>
                        </a:ext>
                      </a:extLst>
                    </a:gridCol>
                    <a:gridCol w="5609752">
                      <a:extLst>
                        <a:ext uri="{9D8B030D-6E8A-4147-A177-3AD203B41FA5}">
                          <a16:colId xmlns:a16="http://schemas.microsoft.com/office/drawing/2014/main" val="3556813203"/>
                        </a:ext>
                      </a:extLst>
                    </a:gridCol>
                    <a:gridCol w="5262457">
                      <a:extLst>
                        <a:ext uri="{9D8B030D-6E8A-4147-A177-3AD203B41FA5}">
                          <a16:colId xmlns:a16="http://schemas.microsoft.com/office/drawing/2014/main" val="1062650967"/>
                        </a:ext>
                      </a:extLst>
                    </a:gridCol>
                  </a:tblGrid>
                  <a:tr h="302106">
                    <a:tc>
                      <a:txBody>
                        <a:bodyPr/>
                        <a:lstStyle/>
                        <a:p>
                          <a:pPr algn="ctr"/>
                          <a:r>
                            <a:rPr lang="en-US" sz="1600" i="0" dirty="0"/>
                            <a:t>Models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dirty="0"/>
                            <a:t>Power Received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dirty="0"/>
                            <a:t>Gain at IRS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3514101"/>
                      </a:ext>
                    </a:extLst>
                  </a:tr>
                  <a:tr h="1086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[7]</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P</m:t>
                                    </m:r>
                                  </m:e>
                                  <m:sub>
                                    <m:r>
                                      <m:rPr>
                                        <m:sty m:val="p"/>
                                      </m:rPr>
                                      <a:rPr lang="en-US" sz="1600" b="0" i="0" smtClean="0">
                                        <a:latin typeface="Cambria Math" panose="02040503050406030204" pitchFamily="18" charset="0"/>
                                      </a:rPr>
                                      <m:t>Rx</m:t>
                                    </m:r>
                                    <m:r>
                                      <a:rPr lang="en-US" sz="1600" b="0" i="0" smtClean="0">
                                        <a:latin typeface="Cambria Math" panose="02040503050406030204" pitchFamily="18" charset="0"/>
                                      </a:rPr>
                                      <m:t>[ö</m:t>
                                    </m:r>
                                    <m:r>
                                      <m:rPr>
                                        <m:sty m:val="p"/>
                                      </m:rPr>
                                      <a:rPr lang="en-US" sz="1600" b="0" i="0" smtClean="0">
                                        <a:latin typeface="Cambria Math" panose="02040503050406030204" pitchFamily="18" charset="0"/>
                                      </a:rPr>
                                      <m:t>zd</m:t>
                                    </m:r>
                                    <m:r>
                                      <a:rPr lang="en-US" sz="1600" b="0" i="0" smtClean="0">
                                        <a:latin typeface="Cambria Math" panose="02040503050406030204" pitchFamily="18" charset="0"/>
                                      </a:rPr>
                                      <m:t>20]</m:t>
                                    </m:r>
                                  </m:sub>
                                </m:sSub>
                                <m:r>
                                  <a:rPr lang="en-US" sz="1600" b="0" i="0"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trike="noStrike" smtClean="0">
                                            <a:latin typeface="Cambria Math" panose="02040503050406030204" pitchFamily="18" charset="0"/>
                                          </a:rPr>
                                        </m:ctrlPr>
                                      </m:sSubPr>
                                      <m:e>
                                        <m:r>
                                          <m:rPr>
                                            <m:sty m:val="p"/>
                                          </m:rPr>
                                          <a:rPr lang="en-US" sz="1600" b="0" i="0" strike="noStrike" smtClean="0">
                                            <a:latin typeface="Cambria Math" panose="02040503050406030204" pitchFamily="18" charset="0"/>
                                          </a:rPr>
                                          <m:t>P</m:t>
                                        </m:r>
                                      </m:e>
                                      <m:sub>
                                        <m:r>
                                          <m:rPr>
                                            <m:sty m:val="p"/>
                                          </m:rPr>
                                          <a:rPr lang="en-US" sz="1600" b="0" i="0" strike="noStrike" smtClean="0">
                                            <a:latin typeface="Cambria Math" panose="02040503050406030204" pitchFamily="18" charset="0"/>
                                          </a:rPr>
                                          <m:t>Tx</m:t>
                                        </m:r>
                                      </m:sub>
                                    </m:sSub>
                                    <m:r>
                                      <a:rPr lang="en-US" sz="1600" b="0" i="0" strike="noStrike" smtClean="0">
                                        <a:latin typeface="Cambria Math" panose="02040503050406030204" pitchFamily="18" charset="0"/>
                                      </a:rPr>
                                      <m:t>⋅</m:t>
                                    </m:r>
                                    <m:sSub>
                                      <m:sSubPr>
                                        <m:ctrlPr>
                                          <a:rPr lang="en-US" sz="1600" b="0" i="1" strike="noStrike" smtClean="0">
                                            <a:latin typeface="Cambria Math" panose="02040503050406030204" pitchFamily="18" charset="0"/>
                                          </a:rPr>
                                        </m:ctrlPr>
                                      </m:sSubPr>
                                      <m:e>
                                        <m:r>
                                          <m:rPr>
                                            <m:sty m:val="p"/>
                                          </m:rPr>
                                          <a:rPr lang="en-US" sz="1600" b="0" i="0" strike="noStrike" smtClean="0">
                                            <a:latin typeface="Cambria Math" panose="02040503050406030204" pitchFamily="18" charset="0"/>
                                          </a:rPr>
                                          <m:t>G</m:t>
                                        </m:r>
                                      </m:e>
                                      <m:sub>
                                        <m:r>
                                          <m:rPr>
                                            <m:sty m:val="p"/>
                                          </m:rPr>
                                          <a:rPr lang="en-US" sz="1600" b="0" i="0" strike="noStrike" smtClean="0">
                                            <a:latin typeface="Cambria Math" panose="02040503050406030204" pitchFamily="18" charset="0"/>
                                          </a:rPr>
                                          <m:t>Tx</m:t>
                                        </m:r>
                                      </m:sub>
                                    </m:sSub>
                                    <m:r>
                                      <a:rPr lang="en-US" sz="1600" i="0" strike="noStrike">
                                        <a:latin typeface="Cambria Math" panose="02040503050406030204" pitchFamily="18" charset="0"/>
                                      </a:rPr>
                                      <m:t>⋅</m:t>
                                    </m:r>
                                    <m:sSub>
                                      <m:sSubPr>
                                        <m:ctrlPr>
                                          <a:rPr lang="en-US" sz="1600" i="1" strike="noStrike">
                                            <a:latin typeface="Cambria Math" panose="02040503050406030204" pitchFamily="18" charset="0"/>
                                          </a:rPr>
                                        </m:ctrlPr>
                                      </m:sSubPr>
                                      <m:e>
                                        <m:r>
                                          <m:rPr>
                                            <m:sty m:val="p"/>
                                          </m:rPr>
                                          <a:rPr lang="en-US" sz="1600" b="0" i="0" strike="noStrike" smtClean="0">
                                            <a:latin typeface="Cambria Math" panose="02040503050406030204" pitchFamily="18" charset="0"/>
                                          </a:rPr>
                                          <m:t>G</m:t>
                                        </m:r>
                                      </m:e>
                                      <m:sub>
                                        <m:r>
                                          <m:rPr>
                                            <m:sty m:val="p"/>
                                          </m:rPr>
                                          <a:rPr lang="en-US" sz="1600" b="0" i="0" strike="noStrike" smtClean="0">
                                            <a:latin typeface="Cambria Math" panose="02040503050406030204" pitchFamily="18" charset="0"/>
                                          </a:rPr>
                                          <m:t>Rx</m:t>
                                        </m:r>
                                      </m:sub>
                                    </m:sSub>
                                  </m:num>
                                  <m:den>
                                    <m:sSup>
                                      <m:sSupPr>
                                        <m:ctrlPr>
                                          <a:rPr lang="en-US" sz="1600" b="0" i="1" smtClean="0">
                                            <a:latin typeface="Cambria Math" panose="02040503050406030204" pitchFamily="18" charset="0"/>
                                          </a:rPr>
                                        </m:ctrlPr>
                                      </m:sSupPr>
                                      <m:e>
                                        <m:r>
                                          <a:rPr lang="en-US" sz="1600" b="0" i="0" smtClean="0">
                                            <a:latin typeface="Cambria Math" panose="02040503050406030204" pitchFamily="18" charset="0"/>
                                          </a:rPr>
                                          <m:t>(4⋅</m:t>
                                        </m:r>
                                        <m:r>
                                          <m:rPr>
                                            <m:sty m:val="p"/>
                                          </m:rPr>
                                          <a:rPr lang="en-US" sz="1600" b="0" i="0" smtClean="0">
                                            <a:latin typeface="Cambria Math" panose="02040503050406030204" pitchFamily="18" charset="0"/>
                                            <a:ea typeface="Cambria Math" panose="02040503050406030204" pitchFamily="18" charset="0"/>
                                          </a:rPr>
                                          <m:t>π</m:t>
                                        </m:r>
                                        <m:r>
                                          <a:rPr lang="en-US" sz="1600" b="0" i="0" smtClean="0">
                                            <a:latin typeface="Cambria Math" panose="02040503050406030204" pitchFamily="18" charset="0"/>
                                            <a:ea typeface="Cambria Math" panose="02040503050406030204" pitchFamily="18" charset="0"/>
                                          </a:rPr>
                                          <m:t>)</m:t>
                                        </m:r>
                                      </m:e>
                                      <m:sup>
                                        <m:r>
                                          <a:rPr lang="en-US" sz="1600" b="0" i="0" smtClean="0">
                                            <a:latin typeface="Cambria Math" panose="02040503050406030204" pitchFamily="18" charset="0"/>
                                          </a:rPr>
                                          <m:t>2</m:t>
                                        </m:r>
                                      </m:sup>
                                    </m:sSup>
                                  </m:den>
                                </m:f>
                                <m:sSup>
                                  <m:sSupPr>
                                    <m:ctrlPr>
                                      <a:rPr lang="en-US" sz="1600" i="1" smtClean="0">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𝑎</m:t>
                                            </m:r>
                                            <m:r>
                                              <a:rPr lang="en-US" sz="1600" i="1">
                                                <a:latin typeface="Cambria Math" panose="02040503050406030204" pitchFamily="18" charset="0"/>
                                              </a:rPr>
                                              <m:t>⋅</m:t>
                                            </m:r>
                                            <m:r>
                                              <a:rPr lang="en-US" sz="1600" i="1">
                                                <a:latin typeface="Cambria Math" panose="02040503050406030204" pitchFamily="18" charset="0"/>
                                              </a:rPr>
                                              <m:t>𝑏</m:t>
                                            </m:r>
                                          </m:num>
                                          <m:den>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𝑇𝑥</m:t>
                                                </m:r>
                                                <m:r>
                                                  <a:rPr lang="en-US" sz="1600" i="1">
                                                    <a:latin typeface="Cambria Math" panose="02040503050406030204" pitchFamily="18" charset="0"/>
                                                  </a:rPr>
                                                  <m:t>,</m:t>
                                                </m:r>
                                                <m:r>
                                                  <a:rPr lang="en-US" sz="1600" i="1">
                                                    <a:latin typeface="Cambria Math" panose="02040503050406030204" pitchFamily="18" charset="0"/>
                                                  </a:rPr>
                                                  <m:t>𝐼𝑅𝑆</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𝐼𝑅𝑆</m:t>
                                                </m:r>
                                                <m:r>
                                                  <a:rPr lang="en-US" sz="1600" i="1">
                                                    <a:latin typeface="Cambria Math" panose="02040503050406030204" pitchFamily="18" charset="0"/>
                                                  </a:rPr>
                                                  <m:t>,</m:t>
                                                </m:r>
                                                <m:r>
                                                  <a:rPr lang="en-US" sz="1600" i="1">
                                                    <a:latin typeface="Cambria Math" panose="02040503050406030204" pitchFamily="18" charset="0"/>
                                                  </a:rPr>
                                                  <m:t>𝑅𝑥</m:t>
                                                </m:r>
                                              </m:sub>
                                            </m:sSub>
                                          </m:den>
                                        </m:f>
                                      </m:e>
                                    </m:d>
                                  </m:e>
                                  <m:sup>
                                    <m:r>
                                      <a:rPr lang="en-US" sz="1600" i="1">
                                        <a:solidFill>
                                          <a:schemeClr val="tx1"/>
                                        </a:solidFill>
                                        <a:latin typeface="Cambria Math" panose="02040503050406030204" pitchFamily="18" charset="0"/>
                                      </a:rPr>
                                      <m:t>2</m:t>
                                    </m:r>
                                  </m:sup>
                                </m:sSup>
                              </m:oMath>
                            </m:oMathPara>
                          </a14:m>
                          <a:endParaRPr lang="de-DE" sz="1600"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600" i="1" smtClean="0">
                                        <a:solidFill>
                                          <a:schemeClr val="tx1"/>
                                        </a:solidFill>
                                        <a:latin typeface="Cambria Math" panose="02040503050406030204" pitchFamily="18" charset="0"/>
                                      </a:rPr>
                                    </m:ctrlPr>
                                  </m:sSupPr>
                                  <m:e>
                                    <m:r>
                                      <m:rPr>
                                        <m:sty m:val="p"/>
                                      </m:rPr>
                                      <a:rPr lang="en-US" sz="1600" i="0">
                                        <a:solidFill>
                                          <a:schemeClr val="tx1"/>
                                        </a:solidFill>
                                        <a:latin typeface="Cambria Math" panose="02040503050406030204" pitchFamily="18" charset="0"/>
                                      </a:rPr>
                                      <m:t>cos</m:t>
                                    </m:r>
                                  </m:e>
                                  <m:sup>
                                    <m:r>
                                      <a:rPr lang="en-US" sz="1600" i="0">
                                        <a:solidFill>
                                          <a:schemeClr val="tx1"/>
                                        </a:solidFill>
                                        <a:latin typeface="Cambria Math" panose="02040503050406030204" pitchFamily="18" charset="0"/>
                                      </a:rPr>
                                      <m:t>2</m:t>
                                    </m:r>
                                  </m:sup>
                                </m:sSup>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m:rPr>
                                                <m:sty m:val="p"/>
                                              </m:rPr>
                                              <a:rPr lang="en-US" sz="1600" i="0">
                                                <a:solidFill>
                                                  <a:schemeClr val="tx1"/>
                                                </a:solidFill>
                                                <a:latin typeface="Cambria Math" panose="02040503050406030204" pitchFamily="18" charset="0"/>
                                                <a:ea typeface="Cambria Math" panose="02040503050406030204" pitchFamily="18" charset="0"/>
                                              </a:rPr>
                                              <m:t>α</m:t>
                                            </m:r>
                                          </m:e>
                                          <m:sub>
                                            <m:r>
                                              <m:rPr>
                                                <m:sty m:val="p"/>
                                              </m:rPr>
                                              <a:rPr lang="en-US" sz="1600" b="0" i="0" smtClean="0">
                                                <a:solidFill>
                                                  <a:schemeClr val="tx1"/>
                                                </a:solidFill>
                                                <a:latin typeface="Cambria Math" panose="02040503050406030204" pitchFamily="18" charset="0"/>
                                                <a:ea typeface="Cambria Math" panose="02040503050406030204" pitchFamily="18" charset="0"/>
                                              </a:rPr>
                                              <m:t>T</m:t>
                                            </m:r>
                                            <m:r>
                                              <m:rPr>
                                                <m:sty m:val="p"/>
                                              </m:rPr>
                                              <a:rPr lang="en-US" sz="1600" i="0">
                                                <a:solidFill>
                                                  <a:schemeClr val="tx1"/>
                                                </a:solidFill>
                                                <a:latin typeface="Cambria Math" panose="02040503050406030204" pitchFamily="18" charset="0"/>
                                              </a:rPr>
                                              <m:t>x</m:t>
                                            </m:r>
                                          </m:sub>
                                        </m:sSub>
                                      </m:num>
                                      <m:den>
                                        <m:rad>
                                          <m:radPr>
                                            <m:degHide m:val="on"/>
                                            <m:ctrlPr>
                                              <a:rPr lang="en-US" sz="1600" i="1">
                                                <a:solidFill>
                                                  <a:schemeClr val="tx1"/>
                                                </a:solidFill>
                                                <a:latin typeface="Cambria Math" panose="02040503050406030204" pitchFamily="18" charset="0"/>
                                              </a:rPr>
                                            </m:ctrlPr>
                                          </m:radPr>
                                          <m:deg/>
                                          <m:e>
                                            <m:r>
                                              <a:rPr lang="en-US" sz="1600" i="0">
                                                <a:solidFill>
                                                  <a:schemeClr val="tx1"/>
                                                </a:solidFill>
                                                <a:latin typeface="Cambria Math" panose="02040503050406030204" pitchFamily="18" charset="0"/>
                                              </a:rPr>
                                              <m:t>2</m:t>
                                            </m:r>
                                          </m:e>
                                        </m:rad>
                                      </m:den>
                                    </m:f>
                                  </m:e>
                                </m:d>
                                <m:sSup>
                                  <m:sSupPr>
                                    <m:ctrlPr>
                                      <a:rPr lang="en-US" sz="1600" i="1">
                                        <a:solidFill>
                                          <a:schemeClr val="tx1"/>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m:rPr>
                                            <m:sty m:val="p"/>
                                          </m:rPr>
                                          <a:rPr lang="en-US" sz="1600">
                                            <a:solidFill>
                                              <a:schemeClr val="tx1"/>
                                            </a:solidFill>
                                            <a:latin typeface="Cambria Math" panose="02040503050406030204" pitchFamily="18" charset="0"/>
                                          </a:rPr>
                                          <m:t>sinc</m:t>
                                        </m:r>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𝜋</m:t>
                                            </m:r>
                                            <m:r>
                                              <a:rPr lang="en-US" sz="1600" b="0" i="1" smtClean="0">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𝑏</m:t>
                                            </m:r>
                                          </m:num>
                                          <m:den>
                                            <m:r>
                                              <a:rPr lang="en-US" sz="1600" i="1">
                                                <a:solidFill>
                                                  <a:schemeClr val="tx1"/>
                                                </a:solidFill>
                                                <a:latin typeface="Cambria Math" panose="02040503050406030204" pitchFamily="18" charset="0"/>
                                                <a:ea typeface="Cambria Math" panose="02040503050406030204" pitchFamily="18" charset="0"/>
                                              </a:rPr>
                                              <m:t>𝜆</m:t>
                                            </m:r>
                                          </m:den>
                                        </m:f>
                                        <m:d>
                                          <m:dPr>
                                            <m:ctrlPr>
                                              <a:rPr lang="en-US" sz="1600" i="1" smtClean="0">
                                                <a:solidFill>
                                                  <a:schemeClr val="tx1"/>
                                                </a:solidFill>
                                                <a:latin typeface="Cambria Math" panose="02040503050406030204" pitchFamily="18" charset="0"/>
                                                <a:ea typeface="Cambria Math" panose="02040503050406030204" pitchFamily="18" charset="0"/>
                                              </a:rPr>
                                            </m:ctrlPr>
                                          </m:dPr>
                                          <m:e>
                                            <m:func>
                                              <m:funcPr>
                                                <m:ctrlPr>
                                                  <a:rPr lang="en-US" sz="1600" i="1" smtClean="0">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sin</m:t>
                                                </m:r>
                                              </m:fName>
                                              <m:e>
                                                <m:d>
                                                  <m:dPr>
                                                    <m:ctrlPr>
                                                      <a:rPr lang="en-US" sz="1600" i="1">
                                                        <a:solidFill>
                                                          <a:schemeClr val="tx1"/>
                                                        </a:solidFill>
                                                        <a:latin typeface="Cambria Math" panose="02040503050406030204" pitchFamily="18" charset="0"/>
                                                      </a:rPr>
                                                    </m:ctrlPr>
                                                  </m:dPr>
                                                  <m:e>
                                                    <m:f>
                                                      <m:fPr>
                                                        <m:ctrlPr>
                                                          <a:rPr lang="en-US" sz="1600" i="1" smtClean="0">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m:rPr>
                                                                <m:sty m:val="p"/>
                                                              </m:rPr>
                                                              <a:rPr lang="en-US" sz="1600" i="0">
                                                                <a:solidFill>
                                                                  <a:schemeClr val="tx1"/>
                                                                </a:solidFill>
                                                                <a:latin typeface="Cambria Math" panose="02040503050406030204" pitchFamily="18" charset="0"/>
                                                                <a:ea typeface="Cambria Math" panose="02040503050406030204" pitchFamily="18" charset="0"/>
                                                              </a:rPr>
                                                              <m:t>α</m:t>
                                                            </m:r>
                                                          </m:e>
                                                          <m:sub>
                                                            <m:r>
                                                              <m:rPr>
                                                                <m:sty m:val="p"/>
                                                              </m:rPr>
                                                              <a:rPr lang="en-US" sz="1600" b="0" i="0" smtClean="0">
                                                                <a:solidFill>
                                                                  <a:schemeClr val="tx1"/>
                                                                </a:solidFill>
                                                                <a:latin typeface="Cambria Math" panose="02040503050406030204" pitchFamily="18" charset="0"/>
                                                                <a:ea typeface="Cambria Math" panose="02040503050406030204" pitchFamily="18" charset="0"/>
                                                              </a:rPr>
                                                              <m:t>R</m:t>
                                                            </m:r>
                                                            <m:r>
                                                              <m:rPr>
                                                                <m:sty m:val="p"/>
                                                              </m:rPr>
                                                              <a:rPr lang="en-US" sz="1600" i="0">
                                                                <a:solidFill>
                                                                  <a:schemeClr val="tx1"/>
                                                                </a:solidFill>
                                                                <a:latin typeface="Cambria Math" panose="02040503050406030204" pitchFamily="18" charset="0"/>
                                                              </a:rPr>
                                                              <m:t>x</m:t>
                                                            </m:r>
                                                          </m:sub>
                                                        </m:sSub>
                                                      </m:num>
                                                      <m:den>
                                                        <m:rad>
                                                          <m:radPr>
                                                            <m:degHide m:val="on"/>
                                                            <m:ctrlPr>
                                                              <a:rPr lang="en-US" sz="1600" i="1">
                                                                <a:solidFill>
                                                                  <a:schemeClr val="tx1"/>
                                                                </a:solidFill>
                                                                <a:latin typeface="Cambria Math" panose="02040503050406030204" pitchFamily="18" charset="0"/>
                                                              </a:rPr>
                                                            </m:ctrlPr>
                                                          </m:radPr>
                                                          <m:deg/>
                                                          <m:e>
                                                            <m:r>
                                                              <a:rPr lang="en-US" sz="1600" i="0">
                                                                <a:solidFill>
                                                                  <a:schemeClr val="tx1"/>
                                                                </a:solidFill>
                                                                <a:latin typeface="Cambria Math" panose="02040503050406030204" pitchFamily="18" charset="0"/>
                                                              </a:rPr>
                                                              <m:t>2</m:t>
                                                            </m:r>
                                                          </m:e>
                                                        </m:rad>
                                                      </m:den>
                                                    </m:f>
                                                  </m:e>
                                                </m:d>
                                              </m:e>
                                            </m:func>
                                            <m:r>
                                              <a:rPr lang="en-US" sz="1600" i="1">
                                                <a:solidFill>
                                                  <a:schemeClr val="tx1"/>
                                                </a:solidFill>
                                                <a:latin typeface="Cambria Math" panose="02040503050406030204" pitchFamily="18" charset="0"/>
                                              </a:rPr>
                                              <m:t>−</m:t>
                                            </m:r>
                                            <m:func>
                                              <m:funcPr>
                                                <m:ctrlPr>
                                                  <a:rPr lang="en-US" sz="1600" i="1" smtClean="0">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sin</m:t>
                                                </m:r>
                                              </m:fName>
                                              <m:e>
                                                <m:d>
                                                  <m:dPr>
                                                    <m:ctrlPr>
                                                      <a:rPr lang="en-US" sz="1600" i="1" smtClean="0">
                                                        <a:solidFill>
                                                          <a:schemeClr val="tx1"/>
                                                        </a:solidFill>
                                                        <a:latin typeface="Cambria Math" panose="02040503050406030204" pitchFamily="18" charset="0"/>
                                                      </a:rPr>
                                                    </m:ctrlPr>
                                                  </m:dPr>
                                                  <m:e>
                                                    <m:f>
                                                      <m:fPr>
                                                        <m:ctrlPr>
                                                          <a:rPr lang="en-US" sz="1600" i="1" smtClean="0">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m:rPr>
                                                                <m:sty m:val="p"/>
                                                              </m:rPr>
                                                              <a:rPr lang="en-US" sz="1600" i="0">
                                                                <a:solidFill>
                                                                  <a:schemeClr val="tx1"/>
                                                                </a:solidFill>
                                                                <a:latin typeface="Cambria Math" panose="02040503050406030204" pitchFamily="18" charset="0"/>
                                                                <a:ea typeface="Cambria Math" panose="02040503050406030204" pitchFamily="18" charset="0"/>
                                                              </a:rPr>
                                                              <m:t>α</m:t>
                                                            </m:r>
                                                          </m:e>
                                                          <m:sub>
                                                            <m:r>
                                                              <m:rPr>
                                                                <m:sty m:val="p"/>
                                                              </m:rPr>
                                                              <a:rPr lang="en-US" sz="1600" b="0" i="0" smtClean="0">
                                                                <a:solidFill>
                                                                  <a:schemeClr val="tx1"/>
                                                                </a:solidFill>
                                                                <a:latin typeface="Cambria Math" panose="02040503050406030204" pitchFamily="18" charset="0"/>
                                                                <a:ea typeface="Cambria Math" panose="02040503050406030204" pitchFamily="18" charset="0"/>
                                                              </a:rPr>
                                                              <m:t>dev</m:t>
                                                            </m:r>
                                                          </m:sub>
                                                        </m:sSub>
                                                      </m:num>
                                                      <m:den>
                                                        <m:rad>
                                                          <m:radPr>
                                                            <m:degHide m:val="on"/>
                                                            <m:ctrlPr>
                                                              <a:rPr lang="en-US" sz="1600" i="1">
                                                                <a:solidFill>
                                                                  <a:schemeClr val="tx1"/>
                                                                </a:solidFill>
                                                                <a:latin typeface="Cambria Math" panose="02040503050406030204" pitchFamily="18" charset="0"/>
                                                              </a:rPr>
                                                            </m:ctrlPr>
                                                          </m:radPr>
                                                          <m:deg/>
                                                          <m:e>
                                                            <m:r>
                                                              <a:rPr lang="en-US" sz="1600" i="0">
                                                                <a:solidFill>
                                                                  <a:schemeClr val="tx1"/>
                                                                </a:solidFill>
                                                                <a:latin typeface="Cambria Math" panose="02040503050406030204" pitchFamily="18" charset="0"/>
                                                              </a:rPr>
                                                              <m:t>2</m:t>
                                                            </m:r>
                                                          </m:e>
                                                        </m:rad>
                                                      </m:den>
                                                    </m:f>
                                                  </m:e>
                                                </m:d>
                                              </m:e>
                                            </m:func>
                                          </m:e>
                                        </m:d>
                                      </m:e>
                                    </m:d>
                                  </m:e>
                                  <m:sup>
                                    <m:r>
                                      <a:rPr lang="en-US" sz="1600" i="1">
                                        <a:solidFill>
                                          <a:schemeClr val="tx1"/>
                                        </a:solidFill>
                                        <a:latin typeface="Cambria Math" panose="02040503050406030204" pitchFamily="18" charset="0"/>
                                      </a:rPr>
                                      <m:t>2</m:t>
                                    </m:r>
                                  </m:sup>
                                </m:sSup>
                              </m:oMath>
                            </m:oMathPara>
                          </a14:m>
                          <a:endParaRPr lang="en-US" sz="16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IRSgain</m:t>
                                    </m:r>
                                  </m:e>
                                  <m:sub>
                                    <m:r>
                                      <a:rPr lang="en-US" sz="1600" b="0" i="0" smtClean="0">
                                        <a:latin typeface="Cambria Math" panose="02040503050406030204" pitchFamily="18" charset="0"/>
                                      </a:rPr>
                                      <m:t>[ö</m:t>
                                    </m:r>
                                    <m:r>
                                      <m:rPr>
                                        <m:sty m:val="p"/>
                                      </m:rPr>
                                      <a:rPr lang="en-US" sz="1600" b="0" i="0" smtClean="0">
                                        <a:latin typeface="Cambria Math" panose="02040503050406030204" pitchFamily="18" charset="0"/>
                                      </a:rPr>
                                      <m:t>zd</m:t>
                                    </m:r>
                                    <m:r>
                                      <a:rPr lang="en-US" sz="1600" b="0" i="0" smtClean="0">
                                        <a:latin typeface="Cambria Math" panose="02040503050406030204" pitchFamily="18" charset="0"/>
                                      </a:rPr>
                                      <m:t>20]</m:t>
                                    </m:r>
                                  </m:sub>
                                </m:sSub>
                                <m:r>
                                  <a:rPr lang="en-US" sz="1600" b="0" i="0" smtClean="0">
                                    <a:latin typeface="Cambria Math" panose="02040503050406030204" pitchFamily="18" charset="0"/>
                                  </a:rPr>
                                  <m:t>=</m:t>
                                </m:r>
                                <m:sSup>
                                  <m:sSupPr>
                                    <m:ctrlPr>
                                      <a:rPr lang="en-US" sz="1600" i="1" smtClean="0">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f>
                                          <m:fPr>
                                            <m:ctrlPr>
                                              <a:rPr lang="en-US" sz="160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𝑏</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M</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𝑁</m:t>
                                            </m:r>
                                            <m:r>
                                              <a:rPr lang="en-US" sz="1600" b="0" i="0" smtClean="0">
                                                <a:solidFill>
                                                  <a:schemeClr val="tx1"/>
                                                </a:solidFill>
                                                <a:latin typeface="Cambria Math" panose="02040503050406030204" pitchFamily="18" charset="0"/>
                                              </a:rPr>
                                              <m:t>⋅</m:t>
                                            </m:r>
                                            <m:r>
                                              <m:rPr>
                                                <m:sty m:val="p"/>
                                              </m:rPr>
                                              <a:rPr lang="el-GR" sz="1600" i="0">
                                                <a:solidFill>
                                                  <a:schemeClr val="tx1"/>
                                                </a:solidFill>
                                                <a:latin typeface="Cambria Math" panose="02040503050406030204" pitchFamily="18" charset="0"/>
                                                <a:ea typeface="Cambria Math" panose="02040503050406030204" pitchFamily="18" charset="0"/>
                                              </a:rPr>
                                              <m:t>Γ</m:t>
                                            </m:r>
                                          </m:num>
                                          <m:den>
                                            <m:r>
                                              <m:rPr>
                                                <m:sty m:val="p"/>
                                              </m:rPr>
                                              <a:rPr lang="el-GR" sz="1600" i="0" smtClean="0">
                                                <a:solidFill>
                                                  <a:schemeClr val="tx1"/>
                                                </a:solidFill>
                                                <a:latin typeface="Cambria Math" panose="02040503050406030204" pitchFamily="18" charset="0"/>
                                                <a:ea typeface="Cambria Math" panose="02040503050406030204" pitchFamily="18" charset="0"/>
                                              </a:rPr>
                                              <m:t>λ</m:t>
                                            </m:r>
                                          </m:den>
                                        </m:f>
                                      </m:e>
                                    </m:d>
                                  </m:e>
                                  <m:sup>
                                    <m:r>
                                      <a:rPr lang="en-US" sz="1600" i="0">
                                        <a:solidFill>
                                          <a:schemeClr val="tx1"/>
                                        </a:solidFill>
                                        <a:latin typeface="Cambria Math" panose="02040503050406030204" pitchFamily="18" charset="0"/>
                                      </a:rPr>
                                      <m:t>2</m:t>
                                    </m:r>
                                  </m:sup>
                                </m:sSup>
                              </m:oMath>
                            </m:oMathPara>
                          </a14:m>
                          <a:endParaRPr lang="de-DE" sz="1600" i="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600" i="1">
                                        <a:solidFill>
                                          <a:schemeClr val="tx1"/>
                                        </a:solidFill>
                                        <a:latin typeface="Cambria Math" panose="02040503050406030204" pitchFamily="18" charset="0"/>
                                      </a:rPr>
                                    </m:ctrlPr>
                                  </m:sSupPr>
                                  <m:e>
                                    <m:r>
                                      <m:rPr>
                                        <m:sty m:val="p"/>
                                      </m:rPr>
                                      <a:rPr lang="en-US" sz="1600" i="0">
                                        <a:solidFill>
                                          <a:schemeClr val="tx1"/>
                                        </a:solidFill>
                                        <a:latin typeface="Cambria Math" panose="02040503050406030204" pitchFamily="18" charset="0"/>
                                      </a:rPr>
                                      <m:t>cos</m:t>
                                    </m:r>
                                  </m:e>
                                  <m:sup>
                                    <m:r>
                                      <a:rPr lang="en-US" sz="1600" i="0">
                                        <a:solidFill>
                                          <a:schemeClr val="tx1"/>
                                        </a:solidFill>
                                        <a:latin typeface="Cambria Math" panose="02040503050406030204" pitchFamily="18" charset="0"/>
                                      </a:rPr>
                                      <m:t>2</m:t>
                                    </m:r>
                                  </m:sup>
                                </m:sSup>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m:rPr>
                                                <m:sty m:val="p"/>
                                              </m:rPr>
                                              <a:rPr lang="en-US" sz="1600" i="0">
                                                <a:solidFill>
                                                  <a:schemeClr val="tx1"/>
                                                </a:solidFill>
                                                <a:latin typeface="Cambria Math" panose="02040503050406030204" pitchFamily="18" charset="0"/>
                                                <a:ea typeface="Cambria Math" panose="02040503050406030204" pitchFamily="18" charset="0"/>
                                              </a:rPr>
                                              <m:t>α</m:t>
                                            </m:r>
                                          </m:e>
                                          <m:sub>
                                            <m:r>
                                              <m:rPr>
                                                <m:sty m:val="p"/>
                                              </m:rPr>
                                              <a:rPr lang="en-US" sz="1600" b="0" i="0" smtClean="0">
                                                <a:solidFill>
                                                  <a:schemeClr val="tx1"/>
                                                </a:solidFill>
                                                <a:latin typeface="Cambria Math" panose="02040503050406030204" pitchFamily="18" charset="0"/>
                                                <a:ea typeface="Cambria Math" panose="02040503050406030204" pitchFamily="18" charset="0"/>
                                              </a:rPr>
                                              <m:t>T</m:t>
                                            </m:r>
                                            <m:r>
                                              <m:rPr>
                                                <m:sty m:val="p"/>
                                              </m:rPr>
                                              <a:rPr lang="en-US" sz="1600" i="0">
                                                <a:solidFill>
                                                  <a:schemeClr val="tx1"/>
                                                </a:solidFill>
                                                <a:latin typeface="Cambria Math" panose="02040503050406030204" pitchFamily="18" charset="0"/>
                                              </a:rPr>
                                              <m:t>x</m:t>
                                            </m:r>
                                          </m:sub>
                                        </m:sSub>
                                      </m:num>
                                      <m:den>
                                        <m:rad>
                                          <m:radPr>
                                            <m:degHide m:val="on"/>
                                            <m:ctrlPr>
                                              <a:rPr lang="en-US" sz="1600" i="1">
                                                <a:solidFill>
                                                  <a:schemeClr val="tx1"/>
                                                </a:solidFill>
                                                <a:latin typeface="Cambria Math" panose="02040503050406030204" pitchFamily="18" charset="0"/>
                                              </a:rPr>
                                            </m:ctrlPr>
                                          </m:radPr>
                                          <m:deg/>
                                          <m:e>
                                            <m:r>
                                              <a:rPr lang="en-US" sz="1600" i="0">
                                                <a:solidFill>
                                                  <a:schemeClr val="tx1"/>
                                                </a:solidFill>
                                                <a:latin typeface="Cambria Math" panose="02040503050406030204" pitchFamily="18" charset="0"/>
                                              </a:rPr>
                                              <m:t>2</m:t>
                                            </m:r>
                                          </m:e>
                                        </m:rad>
                                      </m:den>
                                    </m:f>
                                  </m:e>
                                </m:d>
                                <m:sSup>
                                  <m:sSupPr>
                                    <m:ctrlPr>
                                      <a:rPr lang="en-US" sz="1600" i="1" smtClean="0">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r>
                                          <m:rPr>
                                            <m:sty m:val="p"/>
                                          </m:rPr>
                                          <a:rPr lang="en-US" sz="1600">
                                            <a:solidFill>
                                              <a:schemeClr val="tx1"/>
                                            </a:solidFill>
                                            <a:latin typeface="Cambria Math" panose="02040503050406030204" pitchFamily="18" charset="0"/>
                                          </a:rPr>
                                          <m:t>sinc</m:t>
                                        </m:r>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𝜋</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𝑏</m:t>
                                            </m:r>
                                          </m:num>
                                          <m:den>
                                            <m:r>
                                              <a:rPr lang="en-US" sz="1600" i="1">
                                                <a:solidFill>
                                                  <a:schemeClr val="tx1"/>
                                                </a:solidFill>
                                                <a:latin typeface="Cambria Math" panose="02040503050406030204" pitchFamily="18" charset="0"/>
                                                <a:ea typeface="Cambria Math" panose="02040503050406030204" pitchFamily="18" charset="0"/>
                                              </a:rPr>
                                              <m:t>𝜆</m:t>
                                            </m:r>
                                          </m:den>
                                        </m:f>
                                        <m:d>
                                          <m:dPr>
                                            <m:ctrlPr>
                                              <a:rPr lang="en-US" sz="1600" i="1" smtClean="0">
                                                <a:solidFill>
                                                  <a:schemeClr val="tx1"/>
                                                </a:solidFill>
                                                <a:latin typeface="Cambria Math" panose="02040503050406030204" pitchFamily="18" charset="0"/>
                                                <a:ea typeface="Cambria Math" panose="02040503050406030204" pitchFamily="18" charset="0"/>
                                              </a:rPr>
                                            </m:ctrlPr>
                                          </m:dPr>
                                          <m:e>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sin</m:t>
                                                </m:r>
                                              </m:fName>
                                              <m:e>
                                                <m:d>
                                                  <m:dPr>
                                                    <m:ctrlPr>
                                                      <a:rPr lang="en-US" sz="1600" i="1">
                                                        <a:solidFill>
                                                          <a:schemeClr val="tx1"/>
                                                        </a:solidFill>
                                                        <a:latin typeface="Cambria Math" panose="02040503050406030204" pitchFamily="18" charset="0"/>
                                                      </a:rPr>
                                                    </m:ctrlPr>
                                                  </m:dPr>
                                                  <m:e>
                                                    <m:f>
                                                      <m:fPr>
                                                        <m:ctrlPr>
                                                          <a:rPr lang="en-US" sz="1600" i="1" smtClean="0">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m:rPr>
                                                                <m:sty m:val="p"/>
                                                              </m:rPr>
                                                              <a:rPr lang="en-US" sz="1600" i="0">
                                                                <a:solidFill>
                                                                  <a:schemeClr val="tx1"/>
                                                                </a:solidFill>
                                                                <a:latin typeface="Cambria Math" panose="02040503050406030204" pitchFamily="18" charset="0"/>
                                                                <a:ea typeface="Cambria Math" panose="02040503050406030204" pitchFamily="18" charset="0"/>
                                                              </a:rPr>
                                                              <m:t>α</m:t>
                                                            </m:r>
                                                          </m:e>
                                                          <m:sub>
                                                            <m:r>
                                                              <m:rPr>
                                                                <m:sty m:val="p"/>
                                                              </m:rPr>
                                                              <a:rPr lang="en-US" sz="1600" b="0" i="0" smtClean="0">
                                                                <a:solidFill>
                                                                  <a:schemeClr val="tx1"/>
                                                                </a:solidFill>
                                                                <a:latin typeface="Cambria Math" panose="02040503050406030204" pitchFamily="18" charset="0"/>
                                                                <a:ea typeface="Cambria Math" panose="02040503050406030204" pitchFamily="18" charset="0"/>
                                                              </a:rPr>
                                                              <m:t>R</m:t>
                                                            </m:r>
                                                            <m:r>
                                                              <m:rPr>
                                                                <m:sty m:val="p"/>
                                                              </m:rPr>
                                                              <a:rPr lang="en-US" sz="1600" i="0">
                                                                <a:solidFill>
                                                                  <a:schemeClr val="tx1"/>
                                                                </a:solidFill>
                                                                <a:latin typeface="Cambria Math" panose="02040503050406030204" pitchFamily="18" charset="0"/>
                                                              </a:rPr>
                                                              <m:t>x</m:t>
                                                            </m:r>
                                                          </m:sub>
                                                        </m:sSub>
                                                      </m:num>
                                                      <m:den>
                                                        <m:rad>
                                                          <m:radPr>
                                                            <m:degHide m:val="on"/>
                                                            <m:ctrlPr>
                                                              <a:rPr lang="en-US" sz="1600" i="1">
                                                                <a:solidFill>
                                                                  <a:schemeClr val="tx1"/>
                                                                </a:solidFill>
                                                                <a:latin typeface="Cambria Math" panose="02040503050406030204" pitchFamily="18" charset="0"/>
                                                              </a:rPr>
                                                            </m:ctrlPr>
                                                          </m:radPr>
                                                          <m:deg/>
                                                          <m:e>
                                                            <m:r>
                                                              <a:rPr lang="en-US" sz="1600" i="0">
                                                                <a:solidFill>
                                                                  <a:schemeClr val="tx1"/>
                                                                </a:solidFill>
                                                                <a:latin typeface="Cambria Math" panose="02040503050406030204" pitchFamily="18" charset="0"/>
                                                              </a:rPr>
                                                              <m:t>2</m:t>
                                                            </m:r>
                                                          </m:e>
                                                        </m:rad>
                                                      </m:den>
                                                    </m:f>
                                                  </m:e>
                                                </m:d>
                                              </m:e>
                                            </m:func>
                                            <m:r>
                                              <a:rPr lang="en-US" sz="1600" i="1">
                                                <a:solidFill>
                                                  <a:schemeClr val="tx1"/>
                                                </a:solidFill>
                                                <a:latin typeface="Cambria Math" panose="02040503050406030204" pitchFamily="18" charset="0"/>
                                              </a:rPr>
                                              <m:t>−</m:t>
                                            </m:r>
                                            <m:func>
                                              <m:funcPr>
                                                <m:ctrlPr>
                                                  <a:rPr lang="en-US" sz="1600" i="1" smtClean="0">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sin</m:t>
                                                </m:r>
                                              </m:fName>
                                              <m:e>
                                                <m:d>
                                                  <m:dPr>
                                                    <m:ctrlPr>
                                                      <a:rPr lang="en-US" sz="1600" i="1" smtClean="0">
                                                        <a:solidFill>
                                                          <a:schemeClr val="tx1"/>
                                                        </a:solidFill>
                                                        <a:latin typeface="Cambria Math" panose="02040503050406030204" pitchFamily="18" charset="0"/>
                                                      </a:rPr>
                                                    </m:ctrlPr>
                                                  </m:dPr>
                                                  <m:e>
                                                    <m:f>
                                                      <m:fPr>
                                                        <m:ctrlPr>
                                                          <a:rPr lang="en-US" sz="1600" i="1" smtClean="0">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m:rPr>
                                                                <m:sty m:val="p"/>
                                                              </m:rPr>
                                                              <a:rPr lang="en-US" sz="1600" i="0">
                                                                <a:solidFill>
                                                                  <a:schemeClr val="tx1"/>
                                                                </a:solidFill>
                                                                <a:latin typeface="Cambria Math" panose="02040503050406030204" pitchFamily="18" charset="0"/>
                                                                <a:ea typeface="Cambria Math" panose="02040503050406030204" pitchFamily="18" charset="0"/>
                                                              </a:rPr>
                                                              <m:t>α</m:t>
                                                            </m:r>
                                                          </m:e>
                                                          <m:sub>
                                                            <m:r>
                                                              <m:rPr>
                                                                <m:sty m:val="p"/>
                                                              </m:rPr>
                                                              <a:rPr lang="en-US" sz="1600" b="0" i="0" smtClean="0">
                                                                <a:solidFill>
                                                                  <a:schemeClr val="tx1"/>
                                                                </a:solidFill>
                                                                <a:latin typeface="Cambria Math" panose="02040503050406030204" pitchFamily="18" charset="0"/>
                                                                <a:ea typeface="Cambria Math" panose="02040503050406030204" pitchFamily="18" charset="0"/>
                                                              </a:rPr>
                                                              <m:t>dev</m:t>
                                                            </m:r>
                                                          </m:sub>
                                                        </m:sSub>
                                                      </m:num>
                                                      <m:den>
                                                        <m:rad>
                                                          <m:radPr>
                                                            <m:degHide m:val="on"/>
                                                            <m:ctrlPr>
                                                              <a:rPr lang="en-US" sz="1600" i="1">
                                                                <a:solidFill>
                                                                  <a:schemeClr val="tx1"/>
                                                                </a:solidFill>
                                                                <a:latin typeface="Cambria Math" panose="02040503050406030204" pitchFamily="18" charset="0"/>
                                                              </a:rPr>
                                                            </m:ctrlPr>
                                                          </m:radPr>
                                                          <m:deg/>
                                                          <m:e>
                                                            <m:r>
                                                              <a:rPr lang="en-US" sz="1600" i="0">
                                                                <a:solidFill>
                                                                  <a:schemeClr val="tx1"/>
                                                                </a:solidFill>
                                                                <a:latin typeface="Cambria Math" panose="02040503050406030204" pitchFamily="18" charset="0"/>
                                                              </a:rPr>
                                                              <m:t>2</m:t>
                                                            </m:r>
                                                          </m:e>
                                                        </m:rad>
                                                      </m:den>
                                                    </m:f>
                                                  </m:e>
                                                </m:d>
                                              </m:e>
                                            </m:func>
                                          </m:e>
                                        </m:d>
                                      </m:e>
                                    </m:d>
                                  </m:e>
                                  <m:sup>
                                    <m:r>
                                      <a:rPr lang="en-US" sz="1600" i="1">
                                        <a:solidFill>
                                          <a:schemeClr val="tx1"/>
                                        </a:solidFill>
                                        <a:latin typeface="Cambria Math" panose="02040503050406030204" pitchFamily="18" charset="0"/>
                                      </a:rPr>
                                      <m:t>2</m:t>
                                    </m:r>
                                  </m:sup>
                                </m:sSup>
                              </m:oMath>
                            </m:oMathPara>
                          </a14:m>
                          <a:endParaRPr lang="en-US" sz="1600" i="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962028"/>
                      </a:ext>
                    </a:extLst>
                  </a:tr>
                  <a:tr h="12806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[8]</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P</m:t>
                                    </m:r>
                                  </m:e>
                                  <m:sub>
                                    <m:r>
                                      <m:rPr>
                                        <m:sty m:val="p"/>
                                      </m:rPr>
                                      <a:rPr lang="en-US" sz="1600" b="0" i="0" smtClean="0">
                                        <a:latin typeface="Cambria Math" panose="02040503050406030204" pitchFamily="18" charset="0"/>
                                      </a:rPr>
                                      <m:t>Rx</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Nton</m:t>
                                    </m:r>
                                    <m:r>
                                      <a:rPr lang="en-US" sz="1600" b="0" i="0" smtClean="0">
                                        <a:latin typeface="Cambria Math" panose="02040503050406030204" pitchFamily="18" charset="0"/>
                                      </a:rPr>
                                      <m:t>21]</m:t>
                                    </m:r>
                                  </m:sub>
                                </m:sSub>
                                <m:r>
                                  <a:rPr lang="en-US" sz="1600" b="0" i="0" smtClean="0">
                                    <a:latin typeface="Cambria Math" panose="02040503050406030204" pitchFamily="18" charset="0"/>
                                  </a:rPr>
                                  <m:t>=</m:t>
                                </m:r>
                                <m:sSup>
                                  <m:sSupPr>
                                    <m:ctrlPr>
                                      <a:rPr lang="en-US" sz="1600" i="1" smtClean="0">
                                        <a:solidFill>
                                          <a:schemeClr val="tx1"/>
                                        </a:solidFill>
                                        <a:latin typeface="Cambria Math" panose="02040503050406030204" pitchFamily="18" charset="0"/>
                                      </a:rPr>
                                    </m:ctrlPr>
                                  </m:sSupPr>
                                  <m:e>
                                    <m:sSup>
                                      <m:sSupPr>
                                        <m:ctrlPr>
                                          <a:rPr lang="en-US" sz="1600" b="0" i="1" smtClean="0">
                                            <a:latin typeface="Cambria Math" panose="02040503050406030204" pitchFamily="18" charset="0"/>
                                          </a:rPr>
                                        </m:ctrlPr>
                                      </m:sSupPr>
                                      <m:e>
                                        <m:r>
                                          <m:rPr>
                                            <m:sty m:val="p"/>
                                          </m:rPr>
                                          <a:rPr lang="el-GR" sz="1600" b="0" i="0" smtClean="0">
                                            <a:latin typeface="Cambria Math" panose="02040503050406030204" pitchFamily="18" charset="0"/>
                                            <a:ea typeface="Cambria Math" panose="02040503050406030204" pitchFamily="18" charset="0"/>
                                          </a:rPr>
                                          <m:t>Γ</m:t>
                                        </m:r>
                                      </m:e>
                                      <m:sup>
                                        <m:r>
                                          <a:rPr lang="en-US" sz="1600" b="0" i="0" smtClean="0">
                                            <a:latin typeface="Cambria Math" panose="02040503050406030204" pitchFamily="18" charset="0"/>
                                          </a:rPr>
                                          <m:t>2</m:t>
                                        </m:r>
                                      </m:sup>
                                    </m:sSup>
                                    <m:r>
                                      <a:rPr lang="en-US" sz="1600" b="0" i="1" smtClean="0">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𝜆</m:t>
                                            </m:r>
                                          </m:num>
                                          <m:den>
                                            <m:r>
                                              <a:rPr lang="en-US" sz="1600" i="1">
                                                <a:latin typeface="Cambria Math" panose="02040503050406030204" pitchFamily="18" charset="0"/>
                                              </a:rPr>
                                              <m:t>4⋅</m:t>
                                            </m:r>
                                            <m:r>
                                              <a:rPr lang="en-US" sz="1600" i="1">
                                                <a:latin typeface="Cambria Math" panose="02040503050406030204" pitchFamily="18" charset="0"/>
                                                <a:ea typeface="Cambria Math" panose="02040503050406030204" pitchFamily="18" charset="0"/>
                                              </a:rPr>
                                              <m:t>𝜋</m:t>
                                            </m:r>
                                          </m:den>
                                        </m:f>
                                      </m:e>
                                    </m:d>
                                  </m:e>
                                  <m:sup>
                                    <m:r>
                                      <a:rPr lang="en-US" sz="1600" i="1">
                                        <a:latin typeface="Cambria Math" panose="02040503050406030204" pitchFamily="18" charset="0"/>
                                      </a:rPr>
                                      <m:t>4</m:t>
                                    </m:r>
                                  </m:sup>
                                </m:sSup>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P</m:t>
                                        </m:r>
                                      </m:e>
                                      <m:sub>
                                        <m:r>
                                          <m:rPr>
                                            <m:sty m:val="p"/>
                                          </m:rPr>
                                          <a:rPr lang="en-US" sz="1600" b="0" i="0" smtClean="0">
                                            <a:latin typeface="Cambria Math" panose="02040503050406030204" pitchFamily="18" charset="0"/>
                                          </a:rPr>
                                          <m:t>Tx</m:t>
                                        </m:r>
                                      </m:sub>
                                    </m:sSub>
                                    <m:r>
                                      <a:rPr lang="en-US" sz="1600" b="0" i="0" smtClean="0">
                                        <a:latin typeface="Cambria Math" panose="02040503050406030204" pitchFamily="18" charset="0"/>
                                      </a:rPr>
                                      <m:t>⋅</m:t>
                                    </m:r>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G</m:t>
                                        </m:r>
                                      </m:e>
                                      <m:sub>
                                        <m:r>
                                          <m:rPr>
                                            <m:sty m:val="p"/>
                                          </m:rPr>
                                          <a:rPr lang="en-US" sz="1600" b="0" i="0" smtClean="0">
                                            <a:latin typeface="Cambria Math" panose="02040503050406030204" pitchFamily="18" charset="0"/>
                                          </a:rPr>
                                          <m:t>Tx</m:t>
                                        </m:r>
                                      </m:sub>
                                    </m:sSub>
                                    <m:r>
                                      <a:rPr lang="en-US" sz="1600" i="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G</m:t>
                                        </m:r>
                                      </m:e>
                                      <m:sub>
                                        <m:r>
                                          <m:rPr>
                                            <m:sty m:val="p"/>
                                          </m:rPr>
                                          <a:rPr lang="en-US" sz="1600" b="0" i="0" smtClean="0">
                                            <a:latin typeface="Cambria Math" panose="02040503050406030204" pitchFamily="18" charset="0"/>
                                          </a:rPr>
                                          <m:t>Rx</m:t>
                                        </m:r>
                                      </m:sub>
                                    </m:sSub>
                                  </m:num>
                                  <m:den>
                                    <m:sSup>
                                      <m:sSupPr>
                                        <m:ctrlPr>
                                          <a:rPr lang="en-US" sz="1600" b="0" i="1" smtClean="0">
                                            <a:latin typeface="Cambria Math" panose="02040503050406030204" pitchFamily="18" charset="0"/>
                                          </a:rPr>
                                        </m:ctrlPr>
                                      </m:sSupPr>
                                      <m:e>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r</m:t>
                                            </m:r>
                                          </m:e>
                                          <m:sub>
                                            <m:r>
                                              <m:rPr>
                                                <m:sty m:val="p"/>
                                              </m:rPr>
                                              <a:rPr lang="en-US" sz="1600" i="0">
                                                <a:latin typeface="Cambria Math" panose="02040503050406030204" pitchFamily="18" charset="0"/>
                                              </a:rPr>
                                              <m:t>Tx</m:t>
                                            </m:r>
                                            <m:r>
                                              <a:rPr lang="en-US" sz="1600" i="0">
                                                <a:latin typeface="Cambria Math" panose="02040503050406030204" pitchFamily="18" charset="0"/>
                                              </a:rPr>
                                              <m:t>,</m:t>
                                            </m:r>
                                            <m:r>
                                              <m:rPr>
                                                <m:sty m:val="p"/>
                                              </m:rPr>
                                              <a:rPr lang="en-US" sz="1600" b="0" i="0" smtClean="0">
                                                <a:latin typeface="Cambria Math" panose="02040503050406030204" pitchFamily="18" charset="0"/>
                                              </a:rPr>
                                              <m:t>IRS</m:t>
                                            </m:r>
                                          </m:sub>
                                        </m:sSub>
                                        <m:r>
                                          <a:rPr lang="en-US" sz="1600" i="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r</m:t>
                                            </m:r>
                                          </m:e>
                                          <m:sub>
                                            <m:r>
                                              <m:rPr>
                                                <m:sty m:val="p"/>
                                              </m:rPr>
                                              <a:rPr lang="en-US" sz="1600" b="0" i="0" smtClean="0">
                                                <a:latin typeface="Cambria Math" panose="02040503050406030204" pitchFamily="18" charset="0"/>
                                              </a:rPr>
                                              <m:t>IRS</m:t>
                                            </m:r>
                                            <m:r>
                                              <a:rPr lang="en-US" sz="1600" i="0">
                                                <a:latin typeface="Cambria Math" panose="02040503050406030204" pitchFamily="18" charset="0"/>
                                              </a:rPr>
                                              <m:t>,</m:t>
                                            </m:r>
                                            <m:r>
                                              <m:rPr>
                                                <m:sty m:val="p"/>
                                              </m:rPr>
                                              <a:rPr lang="en-US" sz="1600" i="0">
                                                <a:latin typeface="Cambria Math" panose="02040503050406030204" pitchFamily="18" charset="0"/>
                                              </a:rPr>
                                              <m:t>Rx</m:t>
                                            </m:r>
                                          </m:sub>
                                        </m:sSub>
                                        <m:r>
                                          <a:rPr lang="en-US" sz="1600" b="0" i="0" smtClean="0">
                                            <a:latin typeface="Cambria Math" panose="02040503050406030204" pitchFamily="18" charset="0"/>
                                            <a:ea typeface="Cambria Math" panose="02040503050406030204" pitchFamily="18" charset="0"/>
                                          </a:rPr>
                                          <m:t>)</m:t>
                                        </m:r>
                                      </m:e>
                                      <m:sup>
                                        <m:r>
                                          <a:rPr lang="en-US" sz="1600" b="0" i="0" smtClean="0">
                                            <a:latin typeface="Cambria Math" panose="02040503050406030204" pitchFamily="18" charset="0"/>
                                          </a:rPr>
                                          <m:t>2</m:t>
                                        </m:r>
                                      </m:sup>
                                    </m:sSup>
                                  </m:den>
                                </m:f>
                              </m:oMath>
                            </m:oMathPara>
                          </a14:m>
                          <a:endParaRPr lang="de-DE" sz="1600"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i="1">
                                            <a:latin typeface="Cambria Math" panose="02040503050406030204" pitchFamily="18" charset="0"/>
                                          </a:rPr>
                                        </m:ctrlPr>
                                      </m:dPr>
                                      <m:e>
                                        <m:nary>
                                          <m:naryPr>
                                            <m:chr m:val="∑"/>
                                            <m:ctrlPr>
                                              <a:rPr lang="en-US" sz="1600" i="1">
                                                <a:latin typeface="Cambria Math" panose="02040503050406030204" pitchFamily="18" charset="0"/>
                                              </a:rPr>
                                            </m:ctrlPr>
                                          </m:naryPr>
                                          <m:sub>
                                            <m:r>
                                              <m:rPr>
                                                <m:sty m:val="p"/>
                                                <m:brk m:alnAt="23"/>
                                              </m:rPr>
                                              <a:rPr lang="en-US" sz="1600" i="0">
                                                <a:latin typeface="Cambria Math" panose="02040503050406030204" pitchFamily="18" charset="0"/>
                                              </a:rPr>
                                              <m:t>n</m:t>
                                            </m:r>
                                            <m:r>
                                              <a:rPr lang="en-US" sz="1600" i="0">
                                                <a:latin typeface="Cambria Math" panose="02040503050406030204" pitchFamily="18" charset="0"/>
                                              </a:rPr>
                                              <m:t>=1</m:t>
                                            </m:r>
                                          </m:sub>
                                          <m:sup>
                                            <m:r>
                                              <m:rPr>
                                                <m:sty m:val="p"/>
                                              </m:rPr>
                                              <a:rPr lang="en-US" sz="1600" i="0">
                                                <a:latin typeface="Cambria Math" panose="02040503050406030204" pitchFamily="18" charset="0"/>
                                              </a:rPr>
                                              <m:t>MN</m:t>
                                            </m:r>
                                          </m:sup>
                                          <m:e>
                                            <m:rad>
                                              <m:radPr>
                                                <m:degHide m:val="on"/>
                                                <m:ctrlPr>
                                                  <a:rPr lang="en-US" sz="1600" i="1">
                                                    <a:latin typeface="Cambria Math" panose="02040503050406030204" pitchFamily="18" charset="0"/>
                                                  </a:rPr>
                                                </m:ctrlPr>
                                              </m:radPr>
                                              <m:deg/>
                                              <m:e>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G</m:t>
                                                    </m:r>
                                                  </m:e>
                                                  <m:sub>
                                                    <m:r>
                                                      <m:rPr>
                                                        <m:sty m:val="p"/>
                                                      </m:rPr>
                                                      <a:rPr lang="en-US" sz="1600" i="0">
                                                        <a:latin typeface="Cambria Math" panose="02040503050406030204" pitchFamily="18" charset="0"/>
                                                      </a:rPr>
                                                      <m:t>RIS</m:t>
                                                    </m:r>
                                                  </m:sub>
                                                </m:sSub>
                                                <m:d>
                                                  <m:dPr>
                                                    <m:ctrlPr>
                                                      <a:rPr lang="en-US" sz="1600" i="1">
                                                        <a:latin typeface="Cambria Math" panose="02040503050406030204" pitchFamily="18" charset="0"/>
                                                      </a:rPr>
                                                    </m:ctrlPr>
                                                  </m:dPr>
                                                  <m:e>
                                                    <m:f>
                                                      <m:fPr>
                                                        <m:ctrlPr>
                                                          <a:rPr lang="en-US" sz="1600" i="1" smtClean="0">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m:rPr>
                                                                <m:sty m:val="p"/>
                                                              </m:rPr>
                                                              <a:rPr lang="en-US" sz="1600" i="0">
                                                                <a:solidFill>
                                                                  <a:schemeClr val="tx1"/>
                                                                </a:solidFill>
                                                                <a:latin typeface="Cambria Math" panose="02040503050406030204" pitchFamily="18" charset="0"/>
                                                                <a:ea typeface="Cambria Math" panose="02040503050406030204" pitchFamily="18" charset="0"/>
                                                              </a:rPr>
                                                              <m:t>α</m:t>
                                                            </m:r>
                                                          </m:e>
                                                          <m:sub>
                                                            <m:r>
                                                              <m:rPr>
                                                                <m:sty m:val="p"/>
                                                              </m:rPr>
                                                              <a:rPr lang="en-US" sz="1600" b="0" i="0" smtClean="0">
                                                                <a:solidFill>
                                                                  <a:schemeClr val="tx1"/>
                                                                </a:solidFill>
                                                                <a:latin typeface="Cambria Math" panose="02040503050406030204" pitchFamily="18" charset="0"/>
                                                                <a:ea typeface="Cambria Math" panose="02040503050406030204" pitchFamily="18" charset="0"/>
                                                              </a:rPr>
                                                              <m:t>T</m:t>
                                                            </m:r>
                                                            <m:r>
                                                              <m:rPr>
                                                                <m:sty m:val="p"/>
                                                              </m:rPr>
                                                              <a:rPr lang="en-US" sz="1600" i="0">
                                                                <a:solidFill>
                                                                  <a:schemeClr val="tx1"/>
                                                                </a:solidFill>
                                                                <a:latin typeface="Cambria Math" panose="02040503050406030204" pitchFamily="18" charset="0"/>
                                                              </a:rPr>
                                                              <m:t>x</m:t>
                                                            </m:r>
                                                          </m:sub>
                                                        </m:sSub>
                                                      </m:num>
                                                      <m:den>
                                                        <m:rad>
                                                          <m:radPr>
                                                            <m:degHide m:val="on"/>
                                                            <m:ctrlPr>
                                                              <a:rPr lang="en-US" sz="1600" i="1">
                                                                <a:solidFill>
                                                                  <a:schemeClr val="tx1"/>
                                                                </a:solidFill>
                                                                <a:latin typeface="Cambria Math" panose="02040503050406030204" pitchFamily="18" charset="0"/>
                                                              </a:rPr>
                                                            </m:ctrlPr>
                                                          </m:radPr>
                                                          <m:deg/>
                                                          <m:e>
                                                            <m:r>
                                                              <a:rPr lang="en-US" sz="1600" i="0">
                                                                <a:solidFill>
                                                                  <a:schemeClr val="tx1"/>
                                                                </a:solidFill>
                                                                <a:latin typeface="Cambria Math" panose="02040503050406030204" pitchFamily="18" charset="0"/>
                                                              </a:rPr>
                                                              <m:t>2</m:t>
                                                            </m:r>
                                                          </m:e>
                                                        </m:rad>
                                                      </m:den>
                                                    </m:f>
                                                  </m:e>
                                                </m:d>
                                                <m:r>
                                                  <a:rPr lang="en-US" sz="1600" i="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G</m:t>
                                                    </m:r>
                                                  </m:e>
                                                  <m:sub>
                                                    <m:r>
                                                      <m:rPr>
                                                        <m:sty m:val="p"/>
                                                      </m:rPr>
                                                      <a:rPr lang="en-US" sz="1600" i="0">
                                                        <a:latin typeface="Cambria Math" panose="02040503050406030204" pitchFamily="18" charset="0"/>
                                                      </a:rPr>
                                                      <m:t>RIS</m:t>
                                                    </m:r>
                                                  </m:sub>
                                                </m:sSub>
                                                <m:d>
                                                  <m:dPr>
                                                    <m:ctrlPr>
                                                      <a:rPr lang="en-US" sz="1600" i="1">
                                                        <a:latin typeface="Cambria Math" panose="02040503050406030204" pitchFamily="18" charset="0"/>
                                                      </a:rPr>
                                                    </m:ctrlPr>
                                                  </m:dPr>
                                                  <m:e>
                                                    <m:f>
                                                      <m:fPr>
                                                        <m:ctrlPr>
                                                          <a:rPr lang="en-US" sz="1600" i="1" smtClean="0">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m:rPr>
                                                                <m:sty m:val="p"/>
                                                              </m:rPr>
                                                              <a:rPr lang="en-US" sz="1600" i="0">
                                                                <a:solidFill>
                                                                  <a:schemeClr val="tx1"/>
                                                                </a:solidFill>
                                                                <a:latin typeface="Cambria Math" panose="02040503050406030204" pitchFamily="18" charset="0"/>
                                                                <a:ea typeface="Cambria Math" panose="02040503050406030204" pitchFamily="18" charset="0"/>
                                                              </a:rPr>
                                                              <m:t>α</m:t>
                                                            </m:r>
                                                          </m:e>
                                                          <m:sub>
                                                            <m:r>
                                                              <m:rPr>
                                                                <m:sty m:val="p"/>
                                                              </m:rPr>
                                                              <a:rPr lang="en-US" sz="1600" b="0" i="0" smtClean="0">
                                                                <a:solidFill>
                                                                  <a:schemeClr val="tx1"/>
                                                                </a:solidFill>
                                                                <a:latin typeface="Cambria Math" panose="02040503050406030204" pitchFamily="18" charset="0"/>
                                                                <a:ea typeface="Cambria Math" panose="02040503050406030204" pitchFamily="18" charset="0"/>
                                                              </a:rPr>
                                                              <m:t>R</m:t>
                                                            </m:r>
                                                            <m:r>
                                                              <m:rPr>
                                                                <m:sty m:val="p"/>
                                                              </m:rPr>
                                                              <a:rPr lang="en-US" sz="1600" i="0">
                                                                <a:solidFill>
                                                                  <a:schemeClr val="tx1"/>
                                                                </a:solidFill>
                                                                <a:latin typeface="Cambria Math" panose="02040503050406030204" pitchFamily="18" charset="0"/>
                                                              </a:rPr>
                                                              <m:t>x</m:t>
                                                            </m:r>
                                                          </m:sub>
                                                        </m:sSub>
                                                      </m:num>
                                                      <m:den>
                                                        <m:rad>
                                                          <m:radPr>
                                                            <m:degHide m:val="on"/>
                                                            <m:ctrlPr>
                                                              <a:rPr lang="en-US" sz="1600" i="1">
                                                                <a:solidFill>
                                                                  <a:schemeClr val="tx1"/>
                                                                </a:solidFill>
                                                                <a:latin typeface="Cambria Math" panose="02040503050406030204" pitchFamily="18" charset="0"/>
                                                              </a:rPr>
                                                            </m:ctrlPr>
                                                          </m:radPr>
                                                          <m:deg/>
                                                          <m:e>
                                                            <m:r>
                                                              <a:rPr lang="en-US" sz="1600" i="0">
                                                                <a:solidFill>
                                                                  <a:schemeClr val="tx1"/>
                                                                </a:solidFill>
                                                                <a:latin typeface="Cambria Math" panose="02040503050406030204" pitchFamily="18" charset="0"/>
                                                              </a:rPr>
                                                              <m:t>2</m:t>
                                                            </m:r>
                                                          </m:e>
                                                        </m:rad>
                                                      </m:den>
                                                    </m:f>
                                                  </m:e>
                                                </m:d>
                                              </m:e>
                                            </m:rad>
                                            <m:r>
                                              <a:rPr lang="en-US" sz="1600" i="0">
                                                <a:latin typeface="Cambria Math" panose="02040503050406030204" pitchFamily="18" charset="0"/>
                                              </a:rPr>
                                              <m:t>⋅</m:t>
                                            </m:r>
                                            <m:sSup>
                                              <m:sSupPr>
                                                <m:ctrlPr>
                                                  <a:rPr lang="en-US" sz="1600" i="1" smtClean="0">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m:t>
                                                </m:r>
                                                <m:r>
                                                  <a:rPr lang="en-US" sz="1600" i="1">
                                                    <a:latin typeface="Cambria Math" panose="02040503050406030204" pitchFamily="18" charset="0"/>
                                                  </a:rPr>
                                                  <m:t>𝑗</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ea typeface="Cambria Math" panose="02040503050406030204" pitchFamily="18" charset="0"/>
                                                          </a:rPr>
                                                          <m:t>𝜋</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𝑟</m:t>
                                                                </m:r>
                                                              </m:e>
                                                              <m:sub>
                                                                <m:r>
                                                                  <a:rPr lang="en-US" sz="1600" i="1">
                                                                    <a:latin typeface="Cambria Math" panose="02040503050406030204" pitchFamily="18" charset="0"/>
                                                                    <a:ea typeface="Cambria Math" panose="02040503050406030204" pitchFamily="18" charset="0"/>
                                                                  </a:rPr>
                                                                  <m:t>𝑇𝑥</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𝐼𝑅𝑆</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𝑟</m:t>
                                                                </m:r>
                                                              </m:e>
                                                              <m:sub>
                                                                <m:r>
                                                                  <a:rPr lang="en-US" sz="1600" i="1">
                                                                    <a:latin typeface="Cambria Math" panose="02040503050406030204" pitchFamily="18" charset="0"/>
                                                                  </a:rPr>
                                                                  <m:t>𝐼𝑅𝑆</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𝑅𝑥</m:t>
                                                                </m:r>
                                                              </m:sub>
                                                            </m:sSub>
                                                          </m:e>
                                                        </m:d>
                                                      </m:num>
                                                      <m:den>
                                                        <m:r>
                                                          <a:rPr lang="en-US" sz="1600" i="1">
                                                            <a:latin typeface="Cambria Math" panose="02040503050406030204" pitchFamily="18" charset="0"/>
                                                            <a:ea typeface="Cambria Math" panose="02040503050406030204" pitchFamily="18" charset="0"/>
                                                          </a:rPr>
                                                          <m:t>𝜆</m:t>
                                                        </m:r>
                                                      </m:den>
                                                    </m:f>
                                                  </m:e>
                                                </m:d>
                                              </m:sup>
                                            </m:sSup>
                                          </m:e>
                                        </m:nary>
                                      </m:e>
                                    </m:d>
                                  </m:e>
                                  <m:sup>
                                    <m:r>
                                      <a:rPr lang="en-US" sz="1600" b="0" i="0" smtClean="0">
                                        <a:latin typeface="Cambria Math" panose="02040503050406030204" pitchFamily="18" charset="0"/>
                                      </a:rPr>
                                      <m:t>2</m:t>
                                    </m:r>
                                  </m:sup>
                                </m:sSup>
                              </m:oMath>
                            </m:oMathPara>
                          </a14:m>
                          <a:endParaRPr lang="en-US" sz="16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IRSgain</m:t>
                                  </m:r>
                                </m:e>
                                <m: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Nton</m:t>
                                  </m:r>
                                  <m:r>
                                    <a:rPr lang="en-US" sz="1800" b="0" i="0" smtClean="0">
                                      <a:latin typeface="Cambria Math" panose="02040503050406030204" pitchFamily="18" charset="0"/>
                                    </a:rPr>
                                    <m:t>21]</m:t>
                                  </m:r>
                                </m:sub>
                              </m:sSub>
                              <m:r>
                                <a:rPr lang="en-US" sz="1800" b="0" i="0" smtClean="0">
                                  <a:latin typeface="Cambria Math" panose="02040503050406030204" pitchFamily="18" charset="0"/>
                                </a:rPr>
                                <m:t>=</m:t>
                              </m:r>
                              <m:sSup>
                                <m:sSupPr>
                                  <m:ctrlPr>
                                    <a:rPr lang="en-US" sz="1800" i="1" smtClean="0">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f>
                                        <m:fPr>
                                          <m:ctrlPr>
                                            <a:rPr lang="en-US" sz="1800" i="1" smtClean="0">
                                              <a:solidFill>
                                                <a:schemeClr val="tx1"/>
                                              </a:solidFill>
                                              <a:latin typeface="Cambria Math" panose="02040503050406030204" pitchFamily="18" charset="0"/>
                                            </a:rPr>
                                          </m:ctrlPr>
                                        </m:fPr>
                                        <m:num>
                                          <m:r>
                                            <a:rPr lang="en-US" sz="1800" b="0" i="1" smtClean="0">
                                              <a:solidFill>
                                                <a:schemeClr val="tx1"/>
                                              </a:solidFill>
                                              <a:latin typeface="Cambria Math" panose="02040503050406030204" pitchFamily="18" charset="0"/>
                                            </a:rPr>
                                            <m:t>𝑎</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M</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𝑁</m:t>
                                          </m:r>
                                          <m:r>
                                            <a:rPr lang="en-US" sz="1800" b="0" i="0" smtClean="0">
                                              <a:solidFill>
                                                <a:schemeClr val="tx1"/>
                                              </a:solidFill>
                                              <a:latin typeface="Cambria Math" panose="02040503050406030204" pitchFamily="18" charset="0"/>
                                            </a:rPr>
                                            <m:t>⋅</m:t>
                                          </m:r>
                                          <m:r>
                                            <m:rPr>
                                              <m:sty m:val="p"/>
                                            </m:rPr>
                                            <a:rPr lang="el-GR" sz="1800" i="0">
                                              <a:solidFill>
                                                <a:schemeClr val="tx1"/>
                                              </a:solidFill>
                                              <a:latin typeface="Cambria Math" panose="02040503050406030204" pitchFamily="18" charset="0"/>
                                              <a:ea typeface="Cambria Math" panose="02040503050406030204" pitchFamily="18" charset="0"/>
                                            </a:rPr>
                                            <m:t>Γ</m:t>
                                          </m:r>
                                        </m:num>
                                        <m:den>
                                          <m:r>
                                            <m:rPr>
                                              <m:sty m:val="p"/>
                                            </m:rPr>
                                            <a:rPr lang="el-GR" sz="1800" i="0" smtClean="0">
                                              <a:solidFill>
                                                <a:schemeClr val="tx1"/>
                                              </a:solidFill>
                                              <a:latin typeface="Cambria Math" panose="02040503050406030204" pitchFamily="18" charset="0"/>
                                              <a:ea typeface="Cambria Math" panose="02040503050406030204" pitchFamily="18" charset="0"/>
                                            </a:rPr>
                                            <m:t>λ</m:t>
                                          </m:r>
                                        </m:den>
                                      </m:f>
                                    </m:e>
                                  </m:d>
                                </m:e>
                                <m:sup>
                                  <m:r>
                                    <a:rPr lang="en-US" sz="1800" i="0">
                                      <a:solidFill>
                                        <a:schemeClr val="tx1"/>
                                      </a:solidFill>
                                      <a:latin typeface="Cambria Math" panose="02040503050406030204" pitchFamily="18" charset="0"/>
                                    </a:rPr>
                                    <m:t>2</m:t>
                                  </m:r>
                                </m:sup>
                              </m:sSup>
                              <m:r>
                                <m:rPr>
                                  <m:sty m:val="p"/>
                                </m:rPr>
                                <a:rPr lang="en-US" sz="1800" b="0" i="0" smtClean="0">
                                  <a:solidFill>
                                    <a:schemeClr val="tx1"/>
                                  </a:solidFill>
                                  <a:latin typeface="Cambria Math" panose="02040503050406030204" pitchFamily="18" charset="0"/>
                                </a:rPr>
                                <m:t>cos</m:t>
                              </m:r>
                              <m:d>
                                <m:dPr>
                                  <m:ctrlPr>
                                    <a:rPr lang="en-US" sz="1800" i="1">
                                      <a:solidFill>
                                        <a:schemeClr val="tx1"/>
                                      </a:solidFill>
                                      <a:latin typeface="Cambria Math" panose="02040503050406030204" pitchFamily="18" charset="0"/>
                                    </a:rPr>
                                  </m:ctrlPr>
                                </m:dPr>
                                <m:e>
                                  <m:f>
                                    <m:fPr>
                                      <m:ctrlPr>
                                        <a:rPr lang="en-US" sz="1800" i="1">
                                          <a:solidFill>
                                            <a:schemeClr val="tx1"/>
                                          </a:solidFill>
                                          <a:latin typeface="Cambria Math" panose="02040503050406030204" pitchFamily="18" charset="0"/>
                                        </a:rPr>
                                      </m:ctrlPr>
                                    </m:fPr>
                                    <m:num>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T</m:t>
                                          </m:r>
                                          <m:r>
                                            <m:rPr>
                                              <m:sty m:val="p"/>
                                            </m:rPr>
                                            <a:rPr lang="en-US" sz="1800" i="0">
                                              <a:solidFill>
                                                <a:schemeClr val="tx1"/>
                                              </a:solidFill>
                                              <a:latin typeface="Cambria Math" panose="02040503050406030204" pitchFamily="18" charset="0"/>
                                            </a:rPr>
                                            <m:t>x</m:t>
                                          </m:r>
                                        </m:sub>
                                      </m:sSub>
                                    </m:num>
                                    <m:den>
                                      <m:rad>
                                        <m:radPr>
                                          <m:degHide m:val="on"/>
                                          <m:ctrlPr>
                                            <a:rPr lang="en-US" sz="1800" i="1">
                                              <a:solidFill>
                                                <a:schemeClr val="tx1"/>
                                              </a:solidFill>
                                              <a:latin typeface="Cambria Math" panose="02040503050406030204" pitchFamily="18" charset="0"/>
                                            </a:rPr>
                                          </m:ctrlPr>
                                        </m:radPr>
                                        <m:deg/>
                                        <m:e>
                                          <m:r>
                                            <a:rPr lang="en-US" sz="1800" i="0">
                                              <a:solidFill>
                                                <a:schemeClr val="tx1"/>
                                              </a:solidFill>
                                              <a:latin typeface="Cambria Math" panose="02040503050406030204" pitchFamily="18" charset="0"/>
                                            </a:rPr>
                                            <m:t>2</m:t>
                                          </m:r>
                                        </m:e>
                                      </m:rad>
                                    </m:den>
                                  </m:f>
                                </m:e>
                              </m:d>
                              <m:r>
                                <m:rPr>
                                  <m:sty m:val="p"/>
                                </m:rPr>
                                <a:rPr lang="en-US" sz="1800" b="0" i="0" smtClean="0">
                                  <a:solidFill>
                                    <a:schemeClr val="tx1"/>
                                  </a:solidFill>
                                  <a:latin typeface="Cambria Math" panose="02040503050406030204" pitchFamily="18" charset="0"/>
                                </a:rPr>
                                <m:t>cos</m:t>
                              </m:r>
                              <m:d>
                                <m:dPr>
                                  <m:ctrlPr>
                                    <a:rPr lang="en-US" sz="1800" i="1">
                                      <a:solidFill>
                                        <a:schemeClr val="tx1"/>
                                      </a:solidFill>
                                      <a:latin typeface="Cambria Math" panose="02040503050406030204" pitchFamily="18" charset="0"/>
                                    </a:rPr>
                                  </m:ctrlPr>
                                </m:dPr>
                                <m:e>
                                  <m:f>
                                    <m:fPr>
                                      <m:ctrlPr>
                                        <a:rPr lang="en-US" sz="1800" i="1">
                                          <a:solidFill>
                                            <a:schemeClr val="tx1"/>
                                          </a:solidFill>
                                          <a:latin typeface="Cambria Math" panose="02040503050406030204" pitchFamily="18" charset="0"/>
                                        </a:rPr>
                                      </m:ctrlPr>
                                    </m:fPr>
                                    <m:num>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R</m:t>
                                          </m:r>
                                          <m:r>
                                            <m:rPr>
                                              <m:sty m:val="p"/>
                                            </m:rPr>
                                            <a:rPr lang="en-US" sz="1800" i="0">
                                              <a:solidFill>
                                                <a:schemeClr val="tx1"/>
                                              </a:solidFill>
                                              <a:latin typeface="Cambria Math" panose="02040503050406030204" pitchFamily="18" charset="0"/>
                                            </a:rPr>
                                            <m:t>x</m:t>
                                          </m:r>
                                        </m:sub>
                                      </m:sSub>
                                    </m:num>
                                    <m:den>
                                      <m:rad>
                                        <m:radPr>
                                          <m:degHide m:val="on"/>
                                          <m:ctrlPr>
                                            <a:rPr lang="en-US" sz="1800" i="1">
                                              <a:solidFill>
                                                <a:schemeClr val="tx1"/>
                                              </a:solidFill>
                                              <a:latin typeface="Cambria Math" panose="02040503050406030204" pitchFamily="18" charset="0"/>
                                            </a:rPr>
                                          </m:ctrlPr>
                                        </m:radPr>
                                        <m:deg/>
                                        <m:e>
                                          <m:r>
                                            <a:rPr lang="en-US" sz="1800" i="0">
                                              <a:solidFill>
                                                <a:schemeClr val="tx1"/>
                                              </a:solidFill>
                                              <a:latin typeface="Cambria Math" panose="02040503050406030204" pitchFamily="18" charset="0"/>
                                            </a:rPr>
                                            <m:t>2</m:t>
                                          </m:r>
                                        </m:e>
                                      </m:rad>
                                    </m:den>
                                  </m:f>
                                </m:e>
                              </m:d>
                            </m:oMath>
                          </a14:m>
                          <a:r>
                            <a:rPr lang="en-US" sz="1800" i="0" dirty="0">
                              <a:solidFill>
                                <a:schemeClr val="tx1"/>
                              </a:solidFill>
                              <a:latin typeface="Cambria Math" panose="02040503050406030204" pitchFamily="18" charset="0"/>
                            </a:rPr>
                            <a:t> </a:t>
                          </a:r>
                          <a:endParaRPr lang="en-US" sz="1600" i="0" dirty="0">
                            <a:solidFill>
                              <a:schemeClr val="tx1"/>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818348"/>
                      </a:ext>
                    </a:extLst>
                  </a:tr>
                  <a:tr h="15296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[9]</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14:m>
                            <m:oMathPara xmlns:m="http://schemas.openxmlformats.org/officeDocument/2006/math">
                              <m:oMathParaPr>
                                <m:jc m:val="center"/>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P</m:t>
                                    </m:r>
                                  </m:e>
                                  <m:sub>
                                    <m:r>
                                      <m:rPr>
                                        <m:sty m:val="p"/>
                                      </m:rPr>
                                      <a:rPr lang="en-US" sz="1600" b="0" i="0" smtClean="0">
                                        <a:latin typeface="Cambria Math" panose="02040503050406030204" pitchFamily="18" charset="0"/>
                                      </a:rPr>
                                      <m:t>Rx</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Tang</m:t>
                                    </m:r>
                                    <m:r>
                                      <a:rPr lang="en-US" sz="1600" b="0" i="0" smtClean="0">
                                        <a:latin typeface="Cambria Math" panose="02040503050406030204" pitchFamily="18" charset="0"/>
                                      </a:rPr>
                                      <m:t>21]</m:t>
                                    </m:r>
                                  </m:sub>
                                </m:sSub>
                                <m:r>
                                  <a:rPr lang="en-US" sz="1600" b="0" i="0" smtClean="0">
                                    <a:latin typeface="Cambria Math" panose="02040503050406030204" pitchFamily="18" charset="0"/>
                                  </a:rPr>
                                  <m:t>=</m:t>
                                </m:r>
                                <m:f>
                                  <m:fPr>
                                    <m:ctrlPr>
                                      <a:rPr lang="en-US" sz="1600" b="0" i="1" smtClean="0">
                                        <a:latin typeface="Cambria Math" panose="02040503050406030204" pitchFamily="18" charset="0"/>
                                      </a:rPr>
                                    </m:ctrlPr>
                                  </m:fPr>
                                  <m:num>
                                    <m:sSup>
                                      <m:sSupPr>
                                        <m:ctrlPr>
                                          <a:rPr lang="en-US" sz="1600" b="0" i="1" smtClean="0">
                                            <a:latin typeface="Cambria Math" panose="02040503050406030204" pitchFamily="18" charset="0"/>
                                          </a:rPr>
                                        </m:ctrlPr>
                                      </m:sSupPr>
                                      <m:e>
                                        <m:r>
                                          <a:rPr lang="en-US" sz="1600" b="0" i="0" smtClean="0">
                                            <a:latin typeface="Cambria Math" panose="02040503050406030204" pitchFamily="18" charset="0"/>
                                          </a:rPr>
                                          <m:t>(</m:t>
                                        </m:r>
                                        <m:r>
                                          <m:rPr>
                                            <m:sty m:val="p"/>
                                          </m:rPr>
                                          <a:rPr lang="el-GR" sz="1600" b="0" i="0" smtClean="0">
                                            <a:latin typeface="Cambria Math" panose="02040503050406030204" pitchFamily="18" charset="0"/>
                                            <a:ea typeface="Cambria Math" panose="02040503050406030204" pitchFamily="18" charset="0"/>
                                          </a:rPr>
                                          <m:t>Γ</m:t>
                                        </m:r>
                                        <m:r>
                                          <a:rPr lang="en-US" sz="1600" i="0">
                                            <a:latin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𝜆</m:t>
                                        </m:r>
                                        <m:r>
                                          <a:rPr lang="en-US" sz="1600" b="0" i="0" smtClean="0">
                                            <a:latin typeface="Cambria Math" panose="02040503050406030204" pitchFamily="18" charset="0"/>
                                            <a:ea typeface="Cambria Math" panose="02040503050406030204" pitchFamily="18" charset="0"/>
                                          </a:rPr>
                                          <m:t>)</m:t>
                                        </m:r>
                                      </m:e>
                                      <m:sup>
                                        <m:r>
                                          <a:rPr lang="en-US" sz="1600" b="0" i="0" smtClean="0">
                                            <a:latin typeface="Cambria Math" panose="02040503050406030204" pitchFamily="18" charset="0"/>
                                          </a:rPr>
                                          <m:t>2</m:t>
                                        </m:r>
                                      </m:sup>
                                    </m:sSup>
                                    <m:r>
                                      <a:rPr lang="en-US" sz="1600" b="0" i="0" smtClean="0">
                                        <a:latin typeface="Cambria Math" panose="02040503050406030204" pitchFamily="18" charset="0"/>
                                      </a:rPr>
                                      <m:t>⋅</m:t>
                                    </m:r>
                                    <m:r>
                                      <m:rPr>
                                        <m:sty m:val="p"/>
                                      </m:rPr>
                                      <a:rPr lang="en-US" sz="1600" b="0" i="0" smtClean="0">
                                        <a:latin typeface="Cambria Math" panose="02040503050406030204" pitchFamily="18" charset="0"/>
                                      </a:rPr>
                                      <m:t>a</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b</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P</m:t>
                                        </m:r>
                                      </m:e>
                                      <m:sub>
                                        <m:r>
                                          <m:rPr>
                                            <m:sty m:val="p"/>
                                          </m:rPr>
                                          <a:rPr lang="en-US" sz="1600" b="0" i="0" smtClean="0">
                                            <a:latin typeface="Cambria Math" panose="02040503050406030204" pitchFamily="18" charset="0"/>
                                          </a:rPr>
                                          <m:t>Tx</m:t>
                                        </m:r>
                                      </m:sub>
                                    </m:sSub>
                                    <m:r>
                                      <a:rPr lang="en-US" sz="1600" b="0" i="0" smtClean="0">
                                        <a:latin typeface="Cambria Math" panose="02040503050406030204" pitchFamily="18" charset="0"/>
                                      </a:rPr>
                                      <m:t>⋅</m:t>
                                    </m:r>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G</m:t>
                                        </m:r>
                                      </m:e>
                                      <m:sub>
                                        <m:r>
                                          <m:rPr>
                                            <m:sty m:val="p"/>
                                          </m:rPr>
                                          <a:rPr lang="en-US" sz="1600" b="0" i="0" smtClean="0">
                                            <a:latin typeface="Cambria Math" panose="02040503050406030204" pitchFamily="18" charset="0"/>
                                          </a:rPr>
                                          <m:t>Tx</m:t>
                                        </m:r>
                                      </m:sub>
                                    </m:sSub>
                                    <m:r>
                                      <a:rPr lang="en-US" sz="1600" i="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G</m:t>
                                        </m:r>
                                      </m:e>
                                      <m:sub>
                                        <m:r>
                                          <m:rPr>
                                            <m:sty m:val="p"/>
                                          </m:rPr>
                                          <a:rPr lang="en-US" sz="1600" b="0" i="0" smtClean="0">
                                            <a:latin typeface="Cambria Math" panose="02040503050406030204" pitchFamily="18" charset="0"/>
                                          </a:rPr>
                                          <m:t>Rx</m:t>
                                        </m:r>
                                      </m:sub>
                                    </m:sSub>
                                  </m:num>
                                  <m:den>
                                    <m:r>
                                      <a:rPr lang="en-US" sz="1600" b="0" i="0" smtClean="0">
                                        <a:latin typeface="Cambria Math" panose="02040503050406030204" pitchFamily="18" charset="0"/>
                                      </a:rPr>
                                      <m:t>             64⋅</m:t>
                                    </m:r>
                                    <m:sSup>
                                      <m:sSupPr>
                                        <m:ctrlPr>
                                          <a:rPr lang="en-US" sz="1600" b="0" i="1" smtClean="0">
                                            <a:latin typeface="Cambria Math" panose="02040503050406030204" pitchFamily="18" charset="0"/>
                                          </a:rPr>
                                        </m:ctrlPr>
                                      </m:sSupPr>
                                      <m:e>
                                        <m:r>
                                          <m:rPr>
                                            <m:sty m:val="p"/>
                                          </m:rPr>
                                          <a:rPr lang="en-US" sz="1600" b="0" i="0" smtClean="0">
                                            <a:latin typeface="Cambria Math" panose="02040503050406030204" pitchFamily="18" charset="0"/>
                                            <a:ea typeface="Cambria Math" panose="02040503050406030204" pitchFamily="18" charset="0"/>
                                          </a:rPr>
                                          <m:t>π</m:t>
                                        </m:r>
                                      </m:e>
                                      <m:sup>
                                        <m:r>
                                          <a:rPr lang="en-US" sz="1600" b="0" i="0" smtClean="0">
                                            <a:latin typeface="Cambria Math" panose="02040503050406030204" pitchFamily="18" charset="0"/>
                                          </a:rPr>
                                          <m:t>3</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r</m:t>
                                            </m:r>
                                          </m:e>
                                          <m:sub>
                                            <m:r>
                                              <m:rPr>
                                                <m:sty m:val="p"/>
                                              </m:rPr>
                                              <a:rPr lang="en-US" sz="1600" i="0">
                                                <a:latin typeface="Cambria Math" panose="02040503050406030204" pitchFamily="18" charset="0"/>
                                              </a:rPr>
                                              <m:t>Tx</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IRS</m:t>
                                            </m:r>
                                          </m:sub>
                                        </m:sSub>
                                        <m:r>
                                          <a:rPr lang="en-US" sz="1600" i="0">
                                            <a:latin typeface="Cambria Math" panose="02040503050406030204" pitchFamily="18" charset="0"/>
                                          </a:rPr>
                                          <m:t>⋅</m:t>
                                        </m:r>
                                        <m:sSub>
                                          <m:sSubPr>
                                            <m:ctrlPr>
                                              <a:rPr lang="en-US" sz="1600" i="1" smtClean="0">
                                                <a:latin typeface="Cambria Math" panose="02040503050406030204" pitchFamily="18" charset="0"/>
                                              </a:rPr>
                                            </m:ctrlPr>
                                          </m:sSubPr>
                                          <m:e>
                                            <m:r>
                                              <m:rPr>
                                                <m:sty m:val="p"/>
                                              </m:rPr>
                                              <a:rPr lang="en-US" sz="1600" i="0">
                                                <a:latin typeface="Cambria Math" panose="02040503050406030204" pitchFamily="18" charset="0"/>
                                              </a:rPr>
                                              <m:t>r</m:t>
                                            </m:r>
                                          </m:e>
                                          <m:sub>
                                            <m:r>
                                              <m:rPr>
                                                <m:sty m:val="p"/>
                                              </m:rPr>
                                              <a:rPr lang="en-US" sz="1600" b="0" i="0" smtClean="0">
                                                <a:latin typeface="Cambria Math" panose="02040503050406030204" pitchFamily="18" charset="0"/>
                                              </a:rPr>
                                              <m:t>IRS</m:t>
                                            </m:r>
                                            <m:r>
                                              <a:rPr lang="en-US" sz="1600" i="0">
                                                <a:latin typeface="Cambria Math" panose="02040503050406030204" pitchFamily="18" charset="0"/>
                                              </a:rPr>
                                              <m:t>,</m:t>
                                            </m:r>
                                            <m:r>
                                              <m:rPr>
                                                <m:sty m:val="p"/>
                                              </m:rPr>
                                              <a:rPr lang="en-US" sz="1600" i="0">
                                                <a:latin typeface="Cambria Math" panose="02040503050406030204" pitchFamily="18" charset="0"/>
                                              </a:rPr>
                                              <m:t>Rx</m:t>
                                            </m:r>
                                          </m:sub>
                                        </m:sSub>
                                        <m:r>
                                          <a:rPr lang="en-US" sz="1600" b="0" i="0" smtClean="0">
                                            <a:latin typeface="Cambria Math" panose="02040503050406030204" pitchFamily="18" charset="0"/>
                                            <a:ea typeface="Cambria Math" panose="02040503050406030204" pitchFamily="18" charset="0"/>
                                          </a:rPr>
                                          <m:t>)</m:t>
                                        </m:r>
                                      </m:e>
                                      <m:sup>
                                        <m:r>
                                          <a:rPr lang="en-US" sz="1600" b="0" i="0" smtClean="0">
                                            <a:latin typeface="Cambria Math" panose="02040503050406030204" pitchFamily="18" charset="0"/>
                                          </a:rPr>
                                          <m:t>2</m:t>
                                        </m:r>
                                      </m:sup>
                                    </m:sSup>
                                  </m:den>
                                </m:f>
                              </m:oMath>
                            </m:oMathPara>
                          </a14:m>
                          <a:endParaRPr lang="de-DE" sz="1600" b="0" i="0"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i="1">
                                            <a:latin typeface="Cambria Math" panose="02040503050406030204" pitchFamily="18" charset="0"/>
                                          </a:rPr>
                                        </m:ctrlPr>
                                      </m:dPr>
                                      <m:e>
                                        <m:nary>
                                          <m:naryPr>
                                            <m:chr m:val="∑"/>
                                            <m:ctrlPr>
                                              <a:rPr lang="en-US" sz="1600" i="1" smtClean="0">
                                                <a:solidFill>
                                                  <a:schemeClr val="tx1"/>
                                                </a:solidFill>
                                                <a:latin typeface="Cambria Math" panose="02040503050406030204" pitchFamily="18" charset="0"/>
                                              </a:rPr>
                                            </m:ctrlPr>
                                          </m:naryPr>
                                          <m:sub>
                                            <m:r>
                                              <m:rPr>
                                                <m:sty m:val="p"/>
                                                <m:brk m:alnAt="23"/>
                                              </m:rPr>
                                              <a:rPr lang="en-US" sz="1600" i="0">
                                                <a:solidFill>
                                                  <a:schemeClr val="tx1"/>
                                                </a:solidFill>
                                                <a:latin typeface="Cambria Math" panose="02040503050406030204" pitchFamily="18" charset="0"/>
                                              </a:rPr>
                                              <m:t>m</m:t>
                                            </m:r>
                                            <m:r>
                                              <a:rPr lang="en-US" sz="1600" i="0">
                                                <a:solidFill>
                                                  <a:schemeClr val="tx1"/>
                                                </a:solidFill>
                                                <a:latin typeface="Cambria Math" panose="02040503050406030204" pitchFamily="18" charset="0"/>
                                              </a:rPr>
                                              <m:t>=1−</m:t>
                                            </m:r>
                                            <m:f>
                                              <m:fPr>
                                                <m:ctrlPr>
                                                  <a:rPr lang="en-US" sz="1600" i="1">
                                                    <a:solidFill>
                                                      <a:schemeClr val="tx1"/>
                                                    </a:solidFill>
                                                    <a:latin typeface="Cambria Math" panose="02040503050406030204" pitchFamily="18" charset="0"/>
                                                  </a:rPr>
                                                </m:ctrlPr>
                                              </m:fPr>
                                              <m:num>
                                                <m:r>
                                                  <m:rPr>
                                                    <m:sty m:val="p"/>
                                                  </m:rPr>
                                                  <a:rPr lang="en-US" sz="1600" i="0">
                                                    <a:solidFill>
                                                      <a:schemeClr val="tx1"/>
                                                    </a:solidFill>
                                                    <a:latin typeface="Cambria Math" panose="02040503050406030204" pitchFamily="18" charset="0"/>
                                                  </a:rPr>
                                                  <m:t>M</m:t>
                                                </m:r>
                                              </m:num>
                                              <m:den>
                                                <m:r>
                                                  <a:rPr lang="en-US" sz="1600" i="0">
                                                    <a:solidFill>
                                                      <a:schemeClr val="tx1"/>
                                                    </a:solidFill>
                                                    <a:latin typeface="Cambria Math" panose="02040503050406030204" pitchFamily="18" charset="0"/>
                                                  </a:rPr>
                                                  <m:t>2</m:t>
                                                </m:r>
                                              </m:den>
                                            </m:f>
                                          </m:sub>
                                          <m:sup>
                                            <m:f>
                                              <m:fPr>
                                                <m:ctrlPr>
                                                  <a:rPr lang="en-US" sz="1600" i="1">
                                                    <a:solidFill>
                                                      <a:schemeClr val="tx1"/>
                                                    </a:solidFill>
                                                    <a:latin typeface="Cambria Math" panose="02040503050406030204" pitchFamily="18" charset="0"/>
                                                  </a:rPr>
                                                </m:ctrlPr>
                                              </m:fPr>
                                              <m:num>
                                                <m:r>
                                                  <m:rPr>
                                                    <m:sty m:val="p"/>
                                                  </m:rPr>
                                                  <a:rPr lang="en-US" sz="1600" i="0">
                                                    <a:solidFill>
                                                      <a:schemeClr val="tx1"/>
                                                    </a:solidFill>
                                                    <a:latin typeface="Cambria Math" panose="02040503050406030204" pitchFamily="18" charset="0"/>
                                                  </a:rPr>
                                                  <m:t>M</m:t>
                                                </m:r>
                                              </m:num>
                                              <m:den>
                                                <m:r>
                                                  <a:rPr lang="en-US" sz="1600" i="0">
                                                    <a:solidFill>
                                                      <a:schemeClr val="tx1"/>
                                                    </a:solidFill>
                                                    <a:latin typeface="Cambria Math" panose="02040503050406030204" pitchFamily="18" charset="0"/>
                                                  </a:rPr>
                                                  <m:t>2</m:t>
                                                </m:r>
                                              </m:den>
                                            </m:f>
                                          </m:sup>
                                          <m:e>
                                            <m:nary>
                                              <m:naryPr>
                                                <m:chr m:val="∑"/>
                                                <m:ctrlPr>
                                                  <a:rPr lang="en-US" sz="1600" i="1">
                                                    <a:solidFill>
                                                      <a:schemeClr val="tx1"/>
                                                    </a:solidFill>
                                                    <a:latin typeface="Cambria Math" panose="02040503050406030204" pitchFamily="18" charset="0"/>
                                                  </a:rPr>
                                                </m:ctrlPr>
                                              </m:naryPr>
                                              <m:sub>
                                                <m:r>
                                                  <m:rPr>
                                                    <m:sty m:val="p"/>
                                                    <m:brk m:alnAt="23"/>
                                                  </m:rPr>
                                                  <a:rPr lang="en-US" sz="1600" i="0">
                                                    <a:solidFill>
                                                      <a:schemeClr val="tx1"/>
                                                    </a:solidFill>
                                                    <a:latin typeface="Cambria Math" panose="02040503050406030204" pitchFamily="18" charset="0"/>
                                                  </a:rPr>
                                                  <m:t>n</m:t>
                                                </m:r>
                                                <m:r>
                                                  <a:rPr lang="en-US" sz="1600" i="0">
                                                    <a:solidFill>
                                                      <a:schemeClr val="tx1"/>
                                                    </a:solidFill>
                                                    <a:latin typeface="Cambria Math" panose="02040503050406030204" pitchFamily="18" charset="0"/>
                                                  </a:rPr>
                                                  <m:t>=1−</m:t>
                                                </m:r>
                                                <m:f>
                                                  <m:fPr>
                                                    <m:ctrlPr>
                                                      <a:rPr lang="en-US" sz="1600" i="1">
                                                        <a:solidFill>
                                                          <a:schemeClr val="tx1"/>
                                                        </a:solidFill>
                                                        <a:latin typeface="Cambria Math" panose="02040503050406030204" pitchFamily="18" charset="0"/>
                                                      </a:rPr>
                                                    </m:ctrlPr>
                                                  </m:fPr>
                                                  <m:num>
                                                    <m:r>
                                                      <m:rPr>
                                                        <m:sty m:val="p"/>
                                                      </m:rPr>
                                                      <a:rPr lang="en-US" sz="1600" i="0">
                                                        <a:solidFill>
                                                          <a:schemeClr val="tx1"/>
                                                        </a:solidFill>
                                                        <a:latin typeface="Cambria Math" panose="02040503050406030204" pitchFamily="18" charset="0"/>
                                                      </a:rPr>
                                                      <m:t>N</m:t>
                                                    </m:r>
                                                  </m:num>
                                                  <m:den>
                                                    <m:r>
                                                      <a:rPr lang="en-US" sz="1600" i="0">
                                                        <a:solidFill>
                                                          <a:schemeClr val="tx1"/>
                                                        </a:solidFill>
                                                        <a:latin typeface="Cambria Math" panose="02040503050406030204" pitchFamily="18" charset="0"/>
                                                      </a:rPr>
                                                      <m:t>2</m:t>
                                                    </m:r>
                                                  </m:den>
                                                </m:f>
                                              </m:sub>
                                              <m:sup>
                                                <m:f>
                                                  <m:fPr>
                                                    <m:ctrlPr>
                                                      <a:rPr lang="en-US" sz="1600" i="1">
                                                        <a:solidFill>
                                                          <a:schemeClr val="tx1"/>
                                                        </a:solidFill>
                                                        <a:latin typeface="Cambria Math" panose="02040503050406030204" pitchFamily="18" charset="0"/>
                                                      </a:rPr>
                                                    </m:ctrlPr>
                                                  </m:fPr>
                                                  <m:num>
                                                    <m:r>
                                                      <m:rPr>
                                                        <m:sty m:val="p"/>
                                                      </m:rPr>
                                                      <a:rPr lang="en-US" sz="1600" i="0">
                                                        <a:solidFill>
                                                          <a:schemeClr val="tx1"/>
                                                        </a:solidFill>
                                                        <a:latin typeface="Cambria Math" panose="02040503050406030204" pitchFamily="18" charset="0"/>
                                                      </a:rPr>
                                                      <m:t>N</m:t>
                                                    </m:r>
                                                  </m:num>
                                                  <m:den>
                                                    <m:r>
                                                      <a:rPr lang="en-US" sz="1600" i="0">
                                                        <a:solidFill>
                                                          <a:schemeClr val="tx1"/>
                                                        </a:solidFill>
                                                        <a:latin typeface="Cambria Math" panose="02040503050406030204" pitchFamily="18" charset="0"/>
                                                      </a:rPr>
                                                      <m:t>2</m:t>
                                                    </m:r>
                                                  </m:den>
                                                </m:f>
                                              </m:sup>
                                              <m:e>
                                                <m:rad>
                                                  <m:radPr>
                                                    <m:degHide m:val="on"/>
                                                    <m:ctrlPr>
                                                      <a:rPr lang="en-US" sz="1600" i="1">
                                                        <a:solidFill>
                                                          <a:schemeClr val="tx1"/>
                                                        </a:solidFill>
                                                        <a:latin typeface="Cambria Math" panose="02040503050406030204" pitchFamily="18" charset="0"/>
                                                        <a:ea typeface="Cambria Math" panose="02040503050406030204" pitchFamily="18" charset="0"/>
                                                      </a:rPr>
                                                    </m:ctrlPr>
                                                  </m:radPr>
                                                  <m:deg/>
                                                  <m:e>
                                                    <m:r>
                                                      <m:rPr>
                                                        <m:nor/>
                                                      </m:rPr>
                                                      <a:rPr lang="en-US" sz="1600" i="0" dirty="0">
                                                        <a:solidFill>
                                                          <a:schemeClr val="tx1"/>
                                                        </a:solidFill>
                                                      </a:rPr>
                                                      <m:t>F</m:t>
                                                    </m:r>
                                                    <m:d>
                                                      <m:dPr>
                                                        <m:ctrlPr>
                                                          <a:rPr lang="en-US" sz="1600" i="1">
                                                            <a:solidFill>
                                                              <a:schemeClr val="tx1"/>
                                                            </a:solidFill>
                                                            <a:latin typeface="Cambria Math" panose="02040503050406030204" pitchFamily="18" charset="0"/>
                                                          </a:rPr>
                                                        </m:ctrlPr>
                                                      </m:dPr>
                                                      <m:e>
                                                        <m:f>
                                                          <m:fPr>
                                                            <m:ctrlPr>
                                                              <a:rPr lang="en-US" sz="1600" i="1" smtClean="0">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m:rPr>
                                                                    <m:sty m:val="p"/>
                                                                  </m:rPr>
                                                                  <a:rPr lang="en-US" sz="1600" i="0">
                                                                    <a:solidFill>
                                                                      <a:schemeClr val="tx1"/>
                                                                    </a:solidFill>
                                                                    <a:latin typeface="Cambria Math" panose="02040503050406030204" pitchFamily="18" charset="0"/>
                                                                    <a:ea typeface="Cambria Math" panose="02040503050406030204" pitchFamily="18" charset="0"/>
                                                                  </a:rPr>
                                                                  <m:t>α</m:t>
                                                                </m:r>
                                                              </m:e>
                                                              <m:sub>
                                                                <m:r>
                                                                  <m:rPr>
                                                                    <m:sty m:val="p"/>
                                                                  </m:rPr>
                                                                  <a:rPr lang="en-US" sz="1600" b="0" i="0" smtClean="0">
                                                                    <a:solidFill>
                                                                      <a:schemeClr val="tx1"/>
                                                                    </a:solidFill>
                                                                    <a:latin typeface="Cambria Math" panose="02040503050406030204" pitchFamily="18" charset="0"/>
                                                                    <a:ea typeface="Cambria Math" panose="02040503050406030204" pitchFamily="18" charset="0"/>
                                                                  </a:rPr>
                                                                  <m:t>T</m:t>
                                                                </m:r>
                                                                <m:r>
                                                                  <m:rPr>
                                                                    <m:sty m:val="p"/>
                                                                  </m:rPr>
                                                                  <a:rPr lang="en-US" sz="1600" i="0">
                                                                    <a:solidFill>
                                                                      <a:schemeClr val="tx1"/>
                                                                    </a:solidFill>
                                                                    <a:latin typeface="Cambria Math" panose="02040503050406030204" pitchFamily="18" charset="0"/>
                                                                  </a:rPr>
                                                                  <m:t>x</m:t>
                                                                </m:r>
                                                              </m:sub>
                                                            </m:sSub>
                                                          </m:num>
                                                          <m:den>
                                                            <m:rad>
                                                              <m:radPr>
                                                                <m:degHide m:val="on"/>
                                                                <m:ctrlPr>
                                                                  <a:rPr lang="en-US" sz="1600" i="1">
                                                                    <a:solidFill>
                                                                      <a:schemeClr val="tx1"/>
                                                                    </a:solidFill>
                                                                    <a:latin typeface="Cambria Math" panose="02040503050406030204" pitchFamily="18" charset="0"/>
                                                                  </a:rPr>
                                                                </m:ctrlPr>
                                                              </m:radPr>
                                                              <m:deg/>
                                                              <m:e>
                                                                <m:r>
                                                                  <a:rPr lang="en-US" sz="1600" i="0">
                                                                    <a:solidFill>
                                                                      <a:schemeClr val="tx1"/>
                                                                    </a:solidFill>
                                                                    <a:latin typeface="Cambria Math" panose="02040503050406030204" pitchFamily="18" charset="0"/>
                                                                  </a:rPr>
                                                                  <m:t>2</m:t>
                                                                </m:r>
                                                              </m:e>
                                                            </m:rad>
                                                          </m:den>
                                                        </m:f>
                                                      </m:e>
                                                    </m:d>
                                                    <m:r>
                                                      <a:rPr lang="en-US" sz="1600" b="0" i="0" smtClean="0">
                                                        <a:solidFill>
                                                          <a:schemeClr val="tx1"/>
                                                        </a:solidFill>
                                                        <a:latin typeface="Cambria Math" panose="02040503050406030204" pitchFamily="18" charset="0"/>
                                                        <a:ea typeface="Cambria Math" panose="02040503050406030204" pitchFamily="18" charset="0"/>
                                                      </a:rPr>
                                                      <m:t>⋅</m:t>
                                                    </m:r>
                                                    <m:r>
                                                      <m:rPr>
                                                        <m:nor/>
                                                      </m:rPr>
                                                      <a:rPr lang="de-DE" sz="1600" i="0" dirty="0">
                                                        <a:solidFill>
                                                          <a:schemeClr val="tx1"/>
                                                        </a:solidFill>
                                                      </a:rPr>
                                                      <m:t>F</m:t>
                                                    </m:r>
                                                    <m:d>
                                                      <m:dPr>
                                                        <m:ctrlPr>
                                                          <a:rPr lang="en-US" sz="1600" i="1" smtClean="0">
                                                            <a:solidFill>
                                                              <a:schemeClr val="tx1"/>
                                                            </a:solidFill>
                                                            <a:latin typeface="Cambria Math" panose="02040503050406030204" pitchFamily="18" charset="0"/>
                                                          </a:rPr>
                                                        </m:ctrlPr>
                                                      </m:dPr>
                                                      <m:e>
                                                        <m:f>
                                                          <m:fPr>
                                                            <m:ctrlPr>
                                                              <a:rPr lang="en-US" sz="1600" i="1" smtClean="0">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m:rPr>
                                                                    <m:sty m:val="p"/>
                                                                  </m:rPr>
                                                                  <a:rPr lang="en-US" sz="1600" i="0">
                                                                    <a:solidFill>
                                                                      <a:schemeClr val="tx1"/>
                                                                    </a:solidFill>
                                                                    <a:latin typeface="Cambria Math" panose="02040503050406030204" pitchFamily="18" charset="0"/>
                                                                    <a:ea typeface="Cambria Math" panose="02040503050406030204" pitchFamily="18" charset="0"/>
                                                                  </a:rPr>
                                                                  <m:t>α</m:t>
                                                                </m:r>
                                                              </m:e>
                                                              <m:sub>
                                                                <m:r>
                                                                  <m:rPr>
                                                                    <m:sty m:val="p"/>
                                                                  </m:rPr>
                                                                  <a:rPr lang="en-US" sz="1600" b="0" i="0" smtClean="0">
                                                                    <a:solidFill>
                                                                      <a:schemeClr val="tx1"/>
                                                                    </a:solidFill>
                                                                    <a:latin typeface="Cambria Math" panose="02040503050406030204" pitchFamily="18" charset="0"/>
                                                                    <a:ea typeface="Cambria Math" panose="02040503050406030204" pitchFamily="18" charset="0"/>
                                                                  </a:rPr>
                                                                  <m:t>R</m:t>
                                                                </m:r>
                                                                <m:r>
                                                                  <m:rPr>
                                                                    <m:sty m:val="p"/>
                                                                  </m:rPr>
                                                                  <a:rPr lang="en-US" sz="1600" i="0">
                                                                    <a:solidFill>
                                                                      <a:schemeClr val="tx1"/>
                                                                    </a:solidFill>
                                                                    <a:latin typeface="Cambria Math" panose="02040503050406030204" pitchFamily="18" charset="0"/>
                                                                  </a:rPr>
                                                                  <m:t>x</m:t>
                                                                </m:r>
                                                              </m:sub>
                                                            </m:sSub>
                                                          </m:num>
                                                          <m:den>
                                                            <m:rad>
                                                              <m:radPr>
                                                                <m:degHide m:val="on"/>
                                                                <m:ctrlPr>
                                                                  <a:rPr lang="en-US" sz="1600" i="1">
                                                                    <a:solidFill>
                                                                      <a:schemeClr val="tx1"/>
                                                                    </a:solidFill>
                                                                    <a:latin typeface="Cambria Math" panose="02040503050406030204" pitchFamily="18" charset="0"/>
                                                                  </a:rPr>
                                                                </m:ctrlPr>
                                                              </m:radPr>
                                                              <m:deg/>
                                                              <m:e>
                                                                <m:r>
                                                                  <a:rPr lang="en-US" sz="1600" i="0">
                                                                    <a:solidFill>
                                                                      <a:schemeClr val="tx1"/>
                                                                    </a:solidFill>
                                                                    <a:latin typeface="Cambria Math" panose="02040503050406030204" pitchFamily="18" charset="0"/>
                                                                  </a:rPr>
                                                                  <m:t>2</m:t>
                                                                </m:r>
                                                              </m:e>
                                                            </m:rad>
                                                          </m:den>
                                                        </m:f>
                                                      </m:e>
                                                    </m:d>
                                                  </m:e>
                                                </m:rad>
                                              </m:e>
                                            </m:nary>
                                          </m:e>
                                        </m:nary>
                                        <m:r>
                                          <a:rPr lang="en-US" sz="1600" b="0" i="0" smtClean="0">
                                            <a:solidFill>
                                              <a:schemeClr val="tx1"/>
                                            </a:solidFill>
                                            <a:latin typeface="Cambria Math" panose="02040503050406030204" pitchFamily="18" charset="0"/>
                                            <a:ea typeface="Cambria Math" panose="02040503050406030204" pitchFamily="18" charset="0"/>
                                          </a:rPr>
                                          <m:t>⋅</m:t>
                                        </m:r>
                                        <m:sSup>
                                          <m:sSupPr>
                                            <m:ctrlPr>
                                              <a:rPr lang="en-US" sz="1600" i="1" smtClean="0">
                                                <a:latin typeface="Cambria Math" panose="02040503050406030204" pitchFamily="18" charset="0"/>
                                              </a:rPr>
                                            </m:ctrlPr>
                                          </m:sSupPr>
                                          <m:e>
                                            <m:r>
                                              <a:rPr lang="en-US" sz="1600" i="1">
                                                <a:latin typeface="Cambria Math" panose="02040503050406030204" pitchFamily="18" charset="0"/>
                                              </a:rPr>
                                              <m:t>𝑒</m:t>
                                            </m:r>
                                          </m:e>
                                          <m:sup>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𝑗</m:t>
                                                </m:r>
                                                <m:r>
                                                  <a:rPr lang="en-US" sz="1600" b="0" i="1" smtClean="0">
                                                    <a:latin typeface="Cambria Math" panose="02040503050406030204" pitchFamily="18" charset="0"/>
                                                  </a:rPr>
                                                  <m:t>⋅</m:t>
                                                </m:r>
                                                <m:r>
                                                  <a:rPr lang="en-US" sz="1600" i="1">
                                                    <a:latin typeface="Cambria Math" panose="02040503050406030204" pitchFamily="18" charset="0"/>
                                                  </a:rPr>
                                                  <m:t>2</m:t>
                                                </m:r>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𝜋</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𝑟</m:t>
                                                        </m:r>
                                                      </m:e>
                                                      <m:sub>
                                                        <m:r>
                                                          <a:rPr lang="en-US" sz="1600" i="1">
                                                            <a:latin typeface="Cambria Math" panose="02040503050406030204" pitchFamily="18" charset="0"/>
                                                            <a:ea typeface="Cambria Math" panose="02040503050406030204" pitchFamily="18" charset="0"/>
                                                          </a:rPr>
                                                          <m:t>𝑇𝑥</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𝐼𝑅𝑆</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𝑟</m:t>
                                                        </m:r>
                                                      </m:e>
                                                      <m:sub>
                                                        <m:r>
                                                          <a:rPr lang="en-US" sz="1600" i="1">
                                                            <a:latin typeface="Cambria Math" panose="02040503050406030204" pitchFamily="18" charset="0"/>
                                                            <a:ea typeface="Cambria Math" panose="02040503050406030204" pitchFamily="18" charset="0"/>
                                                          </a:rPr>
                                                          <m:t>𝐼𝑅𝑆</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𝑅𝑥</m:t>
                                                        </m:r>
                                                      </m:sub>
                                                    </m:sSub>
                                                  </m:e>
                                                </m:d>
                                              </m:num>
                                              <m:den>
                                                <m:r>
                                                  <a:rPr lang="en-US" sz="1600" i="1">
                                                    <a:latin typeface="Cambria Math" panose="02040503050406030204" pitchFamily="18" charset="0"/>
                                                    <a:ea typeface="Cambria Math" panose="02040503050406030204" pitchFamily="18" charset="0"/>
                                                  </a:rPr>
                                                  <m:t>𝜆</m:t>
                                                </m:r>
                                              </m:den>
                                            </m:f>
                                          </m:sup>
                                        </m:sSup>
                                      </m:e>
                                    </m:d>
                                  </m:e>
                                  <m:sup>
                                    <m:r>
                                      <a:rPr lang="en-US" sz="1600" b="0" i="0" smtClean="0">
                                        <a:latin typeface="Cambria Math" panose="02040503050406030204" pitchFamily="18" charset="0"/>
                                      </a:rPr>
                                      <m:t>2</m:t>
                                    </m:r>
                                  </m:sup>
                                </m:sSup>
                              </m:oMath>
                            </m:oMathPara>
                          </a14:m>
                          <a:endParaRPr lang="en-US" sz="16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IRSgain</m:t>
                                  </m:r>
                                </m:e>
                                <m: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Tang</m:t>
                                  </m:r>
                                  <m:r>
                                    <a:rPr lang="en-US" sz="1800" b="0" i="0" smtClean="0">
                                      <a:latin typeface="Cambria Math" panose="02040503050406030204" pitchFamily="18" charset="0"/>
                                    </a:rPr>
                                    <m:t>21]</m:t>
                                  </m:r>
                                </m:sub>
                              </m:sSub>
                              <m:r>
                                <a:rPr lang="en-US" sz="1800" i="0">
                                  <a:solidFill>
                                    <a:schemeClr val="tx1"/>
                                  </a:solidFill>
                                  <a:latin typeface="Cambria Math" panose="02040503050406030204" pitchFamily="18" charset="0"/>
                                </a:rPr>
                                <m:t>≅</m:t>
                              </m:r>
                              <m:sSup>
                                <m:sSupPr>
                                  <m:ctrlPr>
                                    <a:rPr lang="en-US" sz="1800" i="1" smtClean="0">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f>
                                        <m:fPr>
                                          <m:ctrlPr>
                                            <a:rPr lang="en-US" sz="1800" i="1" smtClean="0">
                                              <a:solidFill>
                                                <a:schemeClr val="tx1"/>
                                              </a:solidFill>
                                              <a:latin typeface="Cambria Math" panose="02040503050406030204" pitchFamily="18" charset="0"/>
                                            </a:rPr>
                                          </m:ctrlPr>
                                        </m:fPr>
                                        <m:num>
                                          <m:r>
                                            <m:rPr>
                                              <m:sty m:val="p"/>
                                            </m:rPr>
                                            <a:rPr lang="en-US" sz="1800" b="0" i="0" smtClean="0">
                                              <a:solidFill>
                                                <a:schemeClr val="tx1"/>
                                              </a:solidFill>
                                              <a:latin typeface="Cambria Math" panose="02040503050406030204" pitchFamily="18" charset="0"/>
                                            </a:rPr>
                                            <m:t>a</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0"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M</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𝑁</m:t>
                                          </m:r>
                                          <m:r>
                                            <a:rPr lang="en-US" sz="1800" b="0" i="1" smtClean="0">
                                              <a:solidFill>
                                                <a:schemeClr val="tx1"/>
                                              </a:solidFill>
                                              <a:latin typeface="Cambria Math" panose="02040503050406030204" pitchFamily="18" charset="0"/>
                                            </a:rPr>
                                            <m:t>⋅</m:t>
                                          </m:r>
                                          <m:r>
                                            <m:rPr>
                                              <m:sty m:val="p"/>
                                            </m:rPr>
                                            <a:rPr lang="el-GR" sz="1800" i="0">
                                              <a:solidFill>
                                                <a:schemeClr val="tx1"/>
                                              </a:solidFill>
                                              <a:latin typeface="Cambria Math" panose="02040503050406030204" pitchFamily="18" charset="0"/>
                                              <a:ea typeface="Cambria Math" panose="02040503050406030204" pitchFamily="18" charset="0"/>
                                            </a:rPr>
                                            <m:t>Γ</m:t>
                                          </m:r>
                                        </m:num>
                                        <m:den>
                                          <m:r>
                                            <m:rPr>
                                              <m:sty m:val="p"/>
                                            </m:rPr>
                                            <a:rPr lang="el-GR" sz="1800" i="0" smtClean="0">
                                              <a:solidFill>
                                                <a:schemeClr val="tx1"/>
                                              </a:solidFill>
                                              <a:latin typeface="Cambria Math" panose="02040503050406030204" pitchFamily="18" charset="0"/>
                                              <a:ea typeface="Cambria Math" panose="02040503050406030204" pitchFamily="18" charset="0"/>
                                            </a:rPr>
                                            <m:t>λ</m:t>
                                          </m:r>
                                        </m:den>
                                      </m:f>
                                    </m:e>
                                  </m:d>
                                </m:e>
                                <m:sup>
                                  <m:r>
                                    <a:rPr lang="en-US" sz="1800" i="0">
                                      <a:solidFill>
                                        <a:schemeClr val="tx1"/>
                                      </a:solidFill>
                                      <a:latin typeface="Cambria Math" panose="02040503050406030204" pitchFamily="18" charset="0"/>
                                    </a:rPr>
                                    <m:t>2</m:t>
                                  </m:r>
                                </m:sup>
                              </m:sSup>
                              <m:sSup>
                                <m:sSupPr>
                                  <m:ctrlPr>
                                    <a:rPr lang="en-US" sz="1800" i="1" smtClean="0">
                                      <a:solidFill>
                                        <a:schemeClr val="tx1"/>
                                      </a:solidFill>
                                      <a:latin typeface="Cambria Math" panose="02040503050406030204" pitchFamily="18" charset="0"/>
                                    </a:rPr>
                                  </m:ctrlPr>
                                </m:sSupPr>
                                <m:e>
                                  <m:r>
                                    <m:rPr>
                                      <m:sty m:val="p"/>
                                    </m:rPr>
                                    <a:rPr lang="en-US" sz="1800" i="0">
                                      <a:solidFill>
                                        <a:schemeClr val="tx1"/>
                                      </a:solidFill>
                                      <a:latin typeface="Cambria Math" panose="02040503050406030204" pitchFamily="18" charset="0"/>
                                    </a:rPr>
                                    <m:t>cos</m:t>
                                  </m:r>
                                </m:e>
                                <m:sup>
                                  <m:r>
                                    <a:rPr lang="en-US" sz="1800" b="0" i="0" smtClean="0">
                                      <a:solidFill>
                                        <a:schemeClr val="tx1"/>
                                      </a:solidFill>
                                      <a:latin typeface="Cambria Math" panose="02040503050406030204" pitchFamily="18" charset="0"/>
                                    </a:rPr>
                                    <m:t>3</m:t>
                                  </m:r>
                                </m:sup>
                              </m:sSup>
                              <m:d>
                                <m:dPr>
                                  <m:ctrlPr>
                                    <a:rPr lang="en-US" sz="1800" i="1">
                                      <a:solidFill>
                                        <a:schemeClr val="tx1"/>
                                      </a:solidFill>
                                      <a:latin typeface="Cambria Math" panose="02040503050406030204" pitchFamily="18" charset="0"/>
                                    </a:rPr>
                                  </m:ctrlPr>
                                </m:dPr>
                                <m:e>
                                  <m:f>
                                    <m:fPr>
                                      <m:ctrlPr>
                                        <a:rPr lang="en-US" sz="1800" i="1">
                                          <a:solidFill>
                                            <a:schemeClr val="tx1"/>
                                          </a:solidFill>
                                          <a:latin typeface="Cambria Math" panose="02040503050406030204" pitchFamily="18" charset="0"/>
                                        </a:rPr>
                                      </m:ctrlPr>
                                    </m:fPr>
                                    <m:num>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T</m:t>
                                          </m:r>
                                          <m:r>
                                            <m:rPr>
                                              <m:sty m:val="p"/>
                                            </m:rPr>
                                            <a:rPr lang="en-US" sz="1800" i="0">
                                              <a:solidFill>
                                                <a:schemeClr val="tx1"/>
                                              </a:solidFill>
                                              <a:latin typeface="Cambria Math" panose="02040503050406030204" pitchFamily="18" charset="0"/>
                                            </a:rPr>
                                            <m:t>x</m:t>
                                          </m:r>
                                        </m:sub>
                                      </m:sSub>
                                    </m:num>
                                    <m:den>
                                      <m:rad>
                                        <m:radPr>
                                          <m:degHide m:val="on"/>
                                          <m:ctrlPr>
                                            <a:rPr lang="en-US" sz="1800" i="1">
                                              <a:solidFill>
                                                <a:schemeClr val="tx1"/>
                                              </a:solidFill>
                                              <a:latin typeface="Cambria Math" panose="02040503050406030204" pitchFamily="18" charset="0"/>
                                            </a:rPr>
                                          </m:ctrlPr>
                                        </m:radPr>
                                        <m:deg/>
                                        <m:e>
                                          <m:r>
                                            <a:rPr lang="en-US" sz="1800" i="0">
                                              <a:solidFill>
                                                <a:schemeClr val="tx1"/>
                                              </a:solidFill>
                                              <a:latin typeface="Cambria Math" panose="02040503050406030204" pitchFamily="18" charset="0"/>
                                            </a:rPr>
                                            <m:t>2</m:t>
                                          </m:r>
                                        </m:e>
                                      </m:rad>
                                    </m:den>
                                  </m:f>
                                </m:e>
                              </m:d>
                              <m:sSup>
                                <m:sSupPr>
                                  <m:ctrlPr>
                                    <a:rPr lang="en-US" sz="1800" i="1" smtClean="0">
                                      <a:solidFill>
                                        <a:schemeClr val="tx1"/>
                                      </a:solidFill>
                                      <a:latin typeface="Cambria Math" panose="02040503050406030204" pitchFamily="18" charset="0"/>
                                    </a:rPr>
                                  </m:ctrlPr>
                                </m:sSupPr>
                                <m:e>
                                  <m:r>
                                    <m:rPr>
                                      <m:sty m:val="p"/>
                                    </m:rPr>
                                    <a:rPr lang="en-US" sz="1800" i="0">
                                      <a:solidFill>
                                        <a:schemeClr val="tx1"/>
                                      </a:solidFill>
                                      <a:latin typeface="Cambria Math" panose="02040503050406030204" pitchFamily="18" charset="0"/>
                                    </a:rPr>
                                    <m:t>cos</m:t>
                                  </m:r>
                                </m:e>
                                <m:sup>
                                  <m:r>
                                    <a:rPr lang="en-US" sz="1800" b="0" i="0" smtClean="0">
                                      <a:solidFill>
                                        <a:schemeClr val="tx1"/>
                                      </a:solidFill>
                                      <a:latin typeface="Cambria Math" panose="02040503050406030204" pitchFamily="18" charset="0"/>
                                    </a:rPr>
                                    <m:t>3</m:t>
                                  </m:r>
                                </m:sup>
                              </m:sSup>
                              <m:d>
                                <m:dPr>
                                  <m:ctrlPr>
                                    <a:rPr lang="en-US" sz="1800" i="1">
                                      <a:solidFill>
                                        <a:schemeClr val="tx1"/>
                                      </a:solidFill>
                                      <a:latin typeface="Cambria Math" panose="02040503050406030204" pitchFamily="18" charset="0"/>
                                    </a:rPr>
                                  </m:ctrlPr>
                                </m:dPr>
                                <m:e>
                                  <m:f>
                                    <m:fPr>
                                      <m:ctrlPr>
                                        <a:rPr lang="en-US" sz="1800" i="1">
                                          <a:solidFill>
                                            <a:schemeClr val="tx1"/>
                                          </a:solidFill>
                                          <a:latin typeface="Cambria Math" panose="02040503050406030204" pitchFamily="18" charset="0"/>
                                        </a:rPr>
                                      </m:ctrlPr>
                                    </m:fPr>
                                    <m:num>
                                      <m:sSub>
                                        <m:sSubPr>
                                          <m:ctrlPr>
                                            <a:rPr lang="en-US" sz="1800" i="1">
                                              <a:solidFill>
                                                <a:schemeClr val="tx1"/>
                                              </a:solidFill>
                                              <a:latin typeface="Cambria Math" panose="02040503050406030204" pitchFamily="18" charset="0"/>
                                            </a:rPr>
                                          </m:ctrlPr>
                                        </m:sSubPr>
                                        <m:e>
                                          <m:r>
                                            <m:rPr>
                                              <m:sty m:val="p"/>
                                            </m:rPr>
                                            <a:rPr lang="en-US" sz="1800" i="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R</m:t>
                                          </m:r>
                                          <m:r>
                                            <m:rPr>
                                              <m:sty m:val="p"/>
                                            </m:rPr>
                                            <a:rPr lang="en-US" sz="1800" i="0">
                                              <a:solidFill>
                                                <a:schemeClr val="tx1"/>
                                              </a:solidFill>
                                              <a:latin typeface="Cambria Math" panose="02040503050406030204" pitchFamily="18" charset="0"/>
                                            </a:rPr>
                                            <m:t>x</m:t>
                                          </m:r>
                                        </m:sub>
                                      </m:sSub>
                                    </m:num>
                                    <m:den>
                                      <m:rad>
                                        <m:radPr>
                                          <m:degHide m:val="on"/>
                                          <m:ctrlPr>
                                            <a:rPr lang="en-US" sz="1800" i="1">
                                              <a:solidFill>
                                                <a:schemeClr val="tx1"/>
                                              </a:solidFill>
                                              <a:latin typeface="Cambria Math" panose="02040503050406030204" pitchFamily="18" charset="0"/>
                                            </a:rPr>
                                          </m:ctrlPr>
                                        </m:radPr>
                                        <m:deg/>
                                        <m:e>
                                          <m:r>
                                            <a:rPr lang="en-US" sz="1800" i="0">
                                              <a:solidFill>
                                                <a:schemeClr val="tx1"/>
                                              </a:solidFill>
                                              <a:latin typeface="Cambria Math" panose="02040503050406030204" pitchFamily="18" charset="0"/>
                                            </a:rPr>
                                            <m:t>2</m:t>
                                          </m:r>
                                        </m:e>
                                      </m:rad>
                                    </m:den>
                                  </m:f>
                                </m:e>
                              </m:d>
                            </m:oMath>
                          </a14:m>
                          <a:r>
                            <a:rPr lang="en-US" sz="1800" i="0" dirty="0">
                              <a:solidFill>
                                <a:schemeClr val="tx1"/>
                              </a:solidFill>
                              <a:latin typeface="Cambria Math" panose="02040503050406030204" pitchFamily="18" charset="0"/>
                            </a:rPr>
                            <a:t> </a:t>
                          </a:r>
                          <a:endParaRPr lang="en-US" sz="1600" i="0" dirty="0">
                            <a:solidFill>
                              <a:schemeClr val="tx1"/>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42002999"/>
                      </a:ext>
                    </a:extLst>
                  </a:tr>
                </a:tbl>
              </a:graphicData>
            </a:graphic>
          </p:graphicFrame>
        </mc:Choice>
        <mc:Fallback xmlns="">
          <p:graphicFrame>
            <p:nvGraphicFramePr>
              <p:cNvPr id="3" name="Table 4">
                <a:extLst>
                  <a:ext uri="{FF2B5EF4-FFF2-40B4-BE49-F238E27FC236}">
                    <a16:creationId xmlns:a16="http://schemas.microsoft.com/office/drawing/2014/main" id="{18748B5F-2890-4901-B061-FB342B809D82}"/>
                  </a:ext>
                </a:extLst>
              </p:cNvPr>
              <p:cNvGraphicFramePr>
                <a:graphicFrameLocks noGrp="1"/>
              </p:cNvGraphicFramePr>
              <p:nvPr>
                <p:extLst>
                  <p:ext uri="{D42A27DB-BD31-4B8C-83A1-F6EECF244321}">
                    <p14:modId xmlns:p14="http://schemas.microsoft.com/office/powerpoint/2010/main" val="2595056136"/>
                  </p:ext>
                </p:extLst>
              </p:nvPr>
            </p:nvGraphicFramePr>
            <p:xfrm>
              <a:off x="97536" y="1534905"/>
              <a:ext cx="11946682" cy="4863466"/>
            </p:xfrm>
            <a:graphic>
              <a:graphicData uri="http://schemas.openxmlformats.org/drawingml/2006/table">
                <a:tbl>
                  <a:tblPr firstRow="1" bandRow="1">
                    <a:tableStyleId>{5940675A-B579-460E-94D1-54222C63F5DA}</a:tableStyleId>
                  </a:tblPr>
                  <a:tblGrid>
                    <a:gridCol w="1074473">
                      <a:extLst>
                        <a:ext uri="{9D8B030D-6E8A-4147-A177-3AD203B41FA5}">
                          <a16:colId xmlns:a16="http://schemas.microsoft.com/office/drawing/2014/main" val="3590579774"/>
                        </a:ext>
                      </a:extLst>
                    </a:gridCol>
                    <a:gridCol w="5609752">
                      <a:extLst>
                        <a:ext uri="{9D8B030D-6E8A-4147-A177-3AD203B41FA5}">
                          <a16:colId xmlns:a16="http://schemas.microsoft.com/office/drawing/2014/main" val="3556813203"/>
                        </a:ext>
                      </a:extLst>
                    </a:gridCol>
                    <a:gridCol w="5262457">
                      <a:extLst>
                        <a:ext uri="{9D8B030D-6E8A-4147-A177-3AD203B41FA5}">
                          <a16:colId xmlns:a16="http://schemas.microsoft.com/office/drawing/2014/main" val="1062650967"/>
                        </a:ext>
                      </a:extLst>
                    </a:gridCol>
                  </a:tblGrid>
                  <a:tr h="335280">
                    <a:tc>
                      <a:txBody>
                        <a:bodyPr/>
                        <a:lstStyle/>
                        <a:p>
                          <a:pPr algn="ctr"/>
                          <a:r>
                            <a:rPr lang="en-US" sz="1600" i="0" dirty="0"/>
                            <a:t>Models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dirty="0"/>
                            <a:t>Power Received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dirty="0"/>
                            <a:t>Gain at IRS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3514101"/>
                      </a:ext>
                    </a:extLst>
                  </a:tr>
                  <a:tr h="13658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[7]</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9110" t="-25446" r="-93811" b="-23258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27115" t="-25446" r="-116" b="-232589"/>
                          </a:stretch>
                        </a:blipFill>
                      </a:tcPr>
                    </a:tc>
                    <a:extLst>
                      <a:ext uri="{0D108BD9-81ED-4DB2-BD59-A6C34878D82A}">
                        <a16:rowId xmlns:a16="http://schemas.microsoft.com/office/drawing/2014/main" val="2352962028"/>
                      </a:ext>
                    </a:extLst>
                  </a:tr>
                  <a:tr h="15095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[8]</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9110" t="-113306" r="-93811" b="-11008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27115" t="-113306" r="-116" b="-110081"/>
                          </a:stretch>
                        </a:blipFill>
                      </a:tcPr>
                    </a:tc>
                    <a:extLst>
                      <a:ext uri="{0D108BD9-81ED-4DB2-BD59-A6C34878D82A}">
                        <a16:rowId xmlns:a16="http://schemas.microsoft.com/office/drawing/2014/main" val="3846818348"/>
                      </a:ext>
                    </a:extLst>
                  </a:tr>
                  <a:tr h="16527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dirty="0" err="1">
                              <a:solidFill>
                                <a:schemeClr val="accent4"/>
                              </a:solidFill>
                              <a:latin typeface="Arial" panose="020B0604020202020204" pitchFamily="34" charset="0"/>
                              <a:cs typeface="Arial" panose="020B0604020202020204" pitchFamily="34" charset="0"/>
                            </a:rPr>
                            <a:t>Ref</a:t>
                          </a:r>
                          <a:r>
                            <a:rPr lang="de-DE" sz="1600" b="0" i="0" dirty="0">
                              <a:solidFill>
                                <a:schemeClr val="accent4"/>
                              </a:solidFill>
                              <a:latin typeface="Arial" panose="020B0604020202020204" pitchFamily="34" charset="0"/>
                              <a:cs typeface="Arial" panose="020B0604020202020204" pitchFamily="34" charset="0"/>
                            </a:rPr>
                            <a:t>. [9]</a:t>
                          </a:r>
                          <a:endParaRPr lang="en-US" sz="1600" b="0" i="0" dirty="0">
                            <a:solidFill>
                              <a:schemeClr val="accent4"/>
                            </a:solidFill>
                            <a:latin typeface="Arial" panose="020B0604020202020204" pitchFamily="34" charset="0"/>
                            <a:cs typeface="Arial" panose="020B0604020202020204" pitchFamily="34" charset="0"/>
                          </a:endParaRPr>
                        </a:p>
                        <a:p>
                          <a:pPr algn="ctr"/>
                          <a:endParaRPr lang="en-US" sz="1600" i="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8"/>
                          <a:stretch>
                            <a:fillRect l="-19110" t="-194485" r="-93811" b="-3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8"/>
                          <a:stretch>
                            <a:fillRect l="-127115" t="-194485" r="-116" b="-368"/>
                          </a:stretch>
                        </a:blipFill>
                      </a:tcPr>
                    </a:tc>
                    <a:extLst>
                      <a:ext uri="{0D108BD9-81ED-4DB2-BD59-A6C34878D82A}">
                        <a16:rowId xmlns:a16="http://schemas.microsoft.com/office/drawing/2014/main" val="742002999"/>
                      </a:ext>
                    </a:extLst>
                  </a:tr>
                </a:tbl>
              </a:graphicData>
            </a:graphic>
          </p:graphicFrame>
        </mc:Fallback>
      </mc:AlternateContent>
      <p:cxnSp>
        <p:nvCxnSpPr>
          <p:cNvPr id="41" name="Straight Arrow Connector 88">
            <a:extLst>
              <a:ext uri="{FF2B5EF4-FFF2-40B4-BE49-F238E27FC236}">
                <a16:creationId xmlns:a16="http://schemas.microsoft.com/office/drawing/2014/main" id="{5CFC6972-2D8D-4FE6-BBD9-ABE9EEA631B9}"/>
              </a:ext>
            </a:extLst>
          </p:cNvPr>
          <p:cNvCxnSpPr>
            <a:cxnSpLocks/>
          </p:cNvCxnSpPr>
          <p:nvPr/>
        </p:nvCxnSpPr>
        <p:spPr bwMode="auto">
          <a:xfrm>
            <a:off x="7765579" y="1104256"/>
            <a:ext cx="3310547" cy="35139"/>
          </a:xfrm>
          <a:prstGeom prst="straightConnector1">
            <a:avLst/>
          </a:prstGeom>
          <a:noFill/>
          <a:ln w="12700" cap="flat" cmpd="sng" algn="ctr">
            <a:solidFill>
              <a:schemeClr val="tx1"/>
            </a:solidFill>
            <a:prstDash val="solid"/>
            <a:round/>
            <a:headEnd type="none" w="med" len="med"/>
            <a:tailEnd type="triangle"/>
          </a:ln>
          <a:effectLst/>
        </p:spPr>
      </p:cxnSp>
      <p:pic>
        <p:nvPicPr>
          <p:cNvPr id="42" name="Grafik 69" descr="Schließen">
            <a:extLst>
              <a:ext uri="{FF2B5EF4-FFF2-40B4-BE49-F238E27FC236}">
                <a16:creationId xmlns:a16="http://schemas.microsoft.com/office/drawing/2014/main" id="{404657C9-18BF-4AC1-AD19-B87938EE83D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615" y="957092"/>
            <a:ext cx="333043" cy="333043"/>
          </a:xfrm>
          <a:prstGeom prst="rect">
            <a:avLst/>
          </a:prstGeom>
        </p:spPr>
      </p:pic>
      <p:cxnSp>
        <p:nvCxnSpPr>
          <p:cNvPr id="8" name="Straight Connector 7">
            <a:extLst>
              <a:ext uri="{FF2B5EF4-FFF2-40B4-BE49-F238E27FC236}">
                <a16:creationId xmlns:a16="http://schemas.microsoft.com/office/drawing/2014/main" id="{9235C355-EC96-4FDD-A3F2-8CC163270254}"/>
              </a:ext>
            </a:extLst>
          </p:cNvPr>
          <p:cNvCxnSpPr>
            <a:cxnSpLocks/>
          </p:cNvCxnSpPr>
          <p:nvPr/>
        </p:nvCxnSpPr>
        <p:spPr bwMode="auto">
          <a:xfrm>
            <a:off x="9367172" y="599192"/>
            <a:ext cx="0" cy="273416"/>
          </a:xfrm>
          <a:prstGeom prst="line">
            <a:avLst/>
          </a:prstGeom>
          <a:noFill/>
          <a:ln w="127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F5C0B7F4-9C9A-4705-8384-356C8C6D6DE2}"/>
              </a:ext>
            </a:extLst>
          </p:cNvPr>
          <p:cNvCxnSpPr>
            <a:cxnSpLocks/>
          </p:cNvCxnSpPr>
          <p:nvPr/>
        </p:nvCxnSpPr>
        <p:spPr bwMode="auto">
          <a:xfrm>
            <a:off x="9632260" y="603711"/>
            <a:ext cx="0" cy="273416"/>
          </a:xfrm>
          <a:prstGeom prst="line">
            <a:avLst/>
          </a:prstGeom>
          <a:noFill/>
          <a:ln w="127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8D47BA5F-3970-4D8B-8432-AFEE34C9DBEC}"/>
              </a:ext>
            </a:extLst>
          </p:cNvPr>
          <p:cNvCxnSpPr>
            <a:cxnSpLocks/>
            <a:stCxn id="262" idx="1"/>
          </p:cNvCxnSpPr>
          <p:nvPr/>
        </p:nvCxnSpPr>
        <p:spPr bwMode="auto">
          <a:xfrm>
            <a:off x="9118734" y="728052"/>
            <a:ext cx="755732" cy="14802"/>
          </a:xfrm>
          <a:prstGeom prst="line">
            <a:avLst/>
          </a:prstGeom>
          <a:noFill/>
          <a:ln w="12700" cap="flat" cmpd="sng" algn="ctr">
            <a:solidFill>
              <a:schemeClr val="tx1"/>
            </a:solidFill>
            <a:prstDash val="solid"/>
            <a:round/>
            <a:headEnd type="none" w="med" len="med"/>
            <a:tailEnd type="none" w="med" len="med"/>
          </a:ln>
          <a:effectLst/>
        </p:spPr>
      </p:cxnSp>
      <p:sp>
        <p:nvSpPr>
          <p:cNvPr id="5" name="Rectangle 4">
            <a:extLst>
              <a:ext uri="{FF2B5EF4-FFF2-40B4-BE49-F238E27FC236}">
                <a16:creationId xmlns:a16="http://schemas.microsoft.com/office/drawing/2014/main" id="{D3D9F955-F13B-4219-89BB-8D14B884C189}"/>
              </a:ext>
            </a:extLst>
          </p:cNvPr>
          <p:cNvSpPr/>
          <p:nvPr/>
        </p:nvSpPr>
        <p:spPr bwMode="auto">
          <a:xfrm>
            <a:off x="9416291" y="1920021"/>
            <a:ext cx="1098478" cy="277586"/>
          </a:xfrm>
          <a:prstGeom prst="rect">
            <a:avLst/>
          </a:prstGeom>
          <a:noFill/>
          <a:ln w="38100" cap="flat" cmpd="sng" algn="ctr">
            <a:solidFill>
              <a:srgbClr val="00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48" name="Rectangle 47">
            <a:extLst>
              <a:ext uri="{FF2B5EF4-FFF2-40B4-BE49-F238E27FC236}">
                <a16:creationId xmlns:a16="http://schemas.microsoft.com/office/drawing/2014/main" id="{5D22D876-9D19-47EC-BE2B-9C3F6638BB9D}"/>
              </a:ext>
            </a:extLst>
          </p:cNvPr>
          <p:cNvSpPr/>
          <p:nvPr/>
        </p:nvSpPr>
        <p:spPr bwMode="auto">
          <a:xfrm>
            <a:off x="8865377" y="3720504"/>
            <a:ext cx="753606" cy="277586"/>
          </a:xfrm>
          <a:prstGeom prst="rect">
            <a:avLst/>
          </a:prstGeom>
          <a:noFill/>
          <a:ln w="38100" cap="flat" cmpd="sng" algn="ctr">
            <a:solidFill>
              <a:srgbClr val="00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50" name="Rectangle 49">
            <a:extLst>
              <a:ext uri="{FF2B5EF4-FFF2-40B4-BE49-F238E27FC236}">
                <a16:creationId xmlns:a16="http://schemas.microsoft.com/office/drawing/2014/main" id="{0A774280-09D7-4EB1-B2B7-32EF2F1A1FB8}"/>
              </a:ext>
            </a:extLst>
          </p:cNvPr>
          <p:cNvSpPr/>
          <p:nvPr/>
        </p:nvSpPr>
        <p:spPr bwMode="auto">
          <a:xfrm>
            <a:off x="8753554" y="5323095"/>
            <a:ext cx="753606" cy="277586"/>
          </a:xfrm>
          <a:prstGeom prst="rect">
            <a:avLst/>
          </a:prstGeom>
          <a:noFill/>
          <a:ln w="38100" cap="flat" cmpd="sng" algn="ctr">
            <a:solidFill>
              <a:srgbClr val="00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51" name="Rectangle 50">
            <a:extLst>
              <a:ext uri="{FF2B5EF4-FFF2-40B4-BE49-F238E27FC236}">
                <a16:creationId xmlns:a16="http://schemas.microsoft.com/office/drawing/2014/main" id="{C5BBDC6C-2491-428D-8B5D-D4A1FF1D5512}"/>
              </a:ext>
            </a:extLst>
          </p:cNvPr>
          <p:cNvSpPr/>
          <p:nvPr/>
        </p:nvSpPr>
        <p:spPr bwMode="auto">
          <a:xfrm>
            <a:off x="10504091" y="1949911"/>
            <a:ext cx="294809" cy="256697"/>
          </a:xfrm>
          <a:prstGeom prst="rect">
            <a:avLst/>
          </a:prstGeom>
          <a:noFill/>
          <a:ln w="38100" cap="flat" cmpd="sng" algn="ctr">
            <a:solidFill>
              <a:srgbClr val="00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52" name="Rectangle 51">
            <a:extLst>
              <a:ext uri="{FF2B5EF4-FFF2-40B4-BE49-F238E27FC236}">
                <a16:creationId xmlns:a16="http://schemas.microsoft.com/office/drawing/2014/main" id="{A26543E9-44D0-4245-8E3C-A99AD12494C1}"/>
              </a:ext>
            </a:extLst>
          </p:cNvPr>
          <p:cNvSpPr/>
          <p:nvPr/>
        </p:nvSpPr>
        <p:spPr bwMode="auto">
          <a:xfrm>
            <a:off x="9507160" y="3741393"/>
            <a:ext cx="250178" cy="277586"/>
          </a:xfrm>
          <a:prstGeom prst="rect">
            <a:avLst/>
          </a:prstGeom>
          <a:noFill/>
          <a:ln w="38100" cap="flat" cmpd="sng" algn="ctr">
            <a:solidFill>
              <a:srgbClr val="00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53" name="Rectangle 52">
            <a:extLst>
              <a:ext uri="{FF2B5EF4-FFF2-40B4-BE49-F238E27FC236}">
                <a16:creationId xmlns:a16="http://schemas.microsoft.com/office/drawing/2014/main" id="{9AACB9E6-DDE2-40FD-B680-281ECE29FAC0}"/>
              </a:ext>
            </a:extLst>
          </p:cNvPr>
          <p:cNvSpPr/>
          <p:nvPr/>
        </p:nvSpPr>
        <p:spPr bwMode="auto">
          <a:xfrm>
            <a:off x="9390509" y="5323095"/>
            <a:ext cx="250178" cy="277586"/>
          </a:xfrm>
          <a:prstGeom prst="rect">
            <a:avLst/>
          </a:prstGeom>
          <a:noFill/>
          <a:ln w="38100" cap="flat" cmpd="sng" algn="ctr">
            <a:solidFill>
              <a:srgbClr val="00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54" name="Rectangle 53">
            <a:extLst>
              <a:ext uri="{FF2B5EF4-FFF2-40B4-BE49-F238E27FC236}">
                <a16:creationId xmlns:a16="http://schemas.microsoft.com/office/drawing/2014/main" id="{74B7BEF5-175F-4F25-A08E-A6C4FB757761}"/>
              </a:ext>
            </a:extLst>
          </p:cNvPr>
          <p:cNvSpPr/>
          <p:nvPr/>
        </p:nvSpPr>
        <p:spPr bwMode="auto">
          <a:xfrm>
            <a:off x="7050723" y="2497053"/>
            <a:ext cx="4754339" cy="687014"/>
          </a:xfrm>
          <a:prstGeom prst="rect">
            <a:avLst/>
          </a:prstGeom>
          <a:noFill/>
          <a:ln w="38100" cap="flat" cmpd="sng" algn="ctr">
            <a:solidFill>
              <a:srgbClr val="00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55" name="Rectangle 54">
            <a:extLst>
              <a:ext uri="{FF2B5EF4-FFF2-40B4-BE49-F238E27FC236}">
                <a16:creationId xmlns:a16="http://schemas.microsoft.com/office/drawing/2014/main" id="{B4DC3EA5-3116-40FC-A1A6-BDD327D26A15}"/>
              </a:ext>
            </a:extLst>
          </p:cNvPr>
          <p:cNvSpPr/>
          <p:nvPr/>
        </p:nvSpPr>
        <p:spPr bwMode="auto">
          <a:xfrm>
            <a:off x="9965530" y="3720504"/>
            <a:ext cx="1839532" cy="687014"/>
          </a:xfrm>
          <a:prstGeom prst="rect">
            <a:avLst/>
          </a:prstGeom>
          <a:noFill/>
          <a:ln w="38100" cap="flat" cmpd="sng" algn="ctr">
            <a:solidFill>
              <a:srgbClr val="00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56" name="Rectangle 55">
            <a:extLst>
              <a:ext uri="{FF2B5EF4-FFF2-40B4-BE49-F238E27FC236}">
                <a16:creationId xmlns:a16="http://schemas.microsoft.com/office/drawing/2014/main" id="{115C8EEA-6816-4F51-B62D-AE5832D3CDA7}"/>
              </a:ext>
            </a:extLst>
          </p:cNvPr>
          <p:cNvSpPr/>
          <p:nvPr/>
        </p:nvSpPr>
        <p:spPr bwMode="auto">
          <a:xfrm>
            <a:off x="9804154" y="5257174"/>
            <a:ext cx="2240064" cy="687014"/>
          </a:xfrm>
          <a:prstGeom prst="rect">
            <a:avLst/>
          </a:prstGeom>
          <a:noFill/>
          <a:ln w="38100" cap="flat" cmpd="sng" algn="ctr">
            <a:solidFill>
              <a:srgbClr val="0099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14" name="Rectangle 13">
            <a:extLst>
              <a:ext uri="{FF2B5EF4-FFF2-40B4-BE49-F238E27FC236}">
                <a16:creationId xmlns:a16="http://schemas.microsoft.com/office/drawing/2014/main" id="{4ADB940C-226B-48BB-A1C4-2B5E8A1119F7}"/>
              </a:ext>
            </a:extLst>
          </p:cNvPr>
          <p:cNvSpPr/>
          <p:nvPr/>
        </p:nvSpPr>
        <p:spPr bwMode="auto">
          <a:xfrm>
            <a:off x="3072809" y="1920021"/>
            <a:ext cx="1286540" cy="577032"/>
          </a:xfrm>
          <a:prstGeom prst="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69" name="Rectangle 68">
            <a:extLst>
              <a:ext uri="{FF2B5EF4-FFF2-40B4-BE49-F238E27FC236}">
                <a16:creationId xmlns:a16="http://schemas.microsoft.com/office/drawing/2014/main" id="{C9B7699D-66C9-4AD2-A44B-6DB15DF0814E}"/>
              </a:ext>
            </a:extLst>
          </p:cNvPr>
          <p:cNvSpPr/>
          <p:nvPr/>
        </p:nvSpPr>
        <p:spPr bwMode="auto">
          <a:xfrm>
            <a:off x="4418496" y="2265171"/>
            <a:ext cx="1286540" cy="231882"/>
          </a:xfrm>
          <a:prstGeom prst="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70" name="Rectangle 69">
            <a:extLst>
              <a:ext uri="{FF2B5EF4-FFF2-40B4-BE49-F238E27FC236}">
                <a16:creationId xmlns:a16="http://schemas.microsoft.com/office/drawing/2014/main" id="{5828F932-07E6-482E-B944-B6CD97E01E99}"/>
              </a:ext>
            </a:extLst>
          </p:cNvPr>
          <p:cNvSpPr/>
          <p:nvPr/>
        </p:nvSpPr>
        <p:spPr bwMode="auto">
          <a:xfrm>
            <a:off x="4354701" y="3227319"/>
            <a:ext cx="1588899" cy="652867"/>
          </a:xfrm>
          <a:prstGeom prst="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71" name="Rectangle 70">
            <a:extLst>
              <a:ext uri="{FF2B5EF4-FFF2-40B4-BE49-F238E27FC236}">
                <a16:creationId xmlns:a16="http://schemas.microsoft.com/office/drawing/2014/main" id="{7441D323-B582-45DD-AD54-35B0841480DD}"/>
              </a:ext>
            </a:extLst>
          </p:cNvPr>
          <p:cNvSpPr/>
          <p:nvPr/>
        </p:nvSpPr>
        <p:spPr bwMode="auto">
          <a:xfrm>
            <a:off x="4418496" y="4740780"/>
            <a:ext cx="1588899" cy="687014"/>
          </a:xfrm>
          <a:prstGeom prst="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57" name="Rectangle 56">
            <a:extLst>
              <a:ext uri="{FF2B5EF4-FFF2-40B4-BE49-F238E27FC236}">
                <a16:creationId xmlns:a16="http://schemas.microsoft.com/office/drawing/2014/main" id="{9EB25DAC-F229-45F2-9566-6680B2C01729}"/>
              </a:ext>
            </a:extLst>
          </p:cNvPr>
          <p:cNvSpPr/>
          <p:nvPr/>
        </p:nvSpPr>
        <p:spPr bwMode="auto">
          <a:xfrm>
            <a:off x="4267316" y="3950947"/>
            <a:ext cx="1976322" cy="652867"/>
          </a:xfrm>
          <a:prstGeom prst="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58" name="Rectangle 57">
            <a:extLst>
              <a:ext uri="{FF2B5EF4-FFF2-40B4-BE49-F238E27FC236}">
                <a16:creationId xmlns:a16="http://schemas.microsoft.com/office/drawing/2014/main" id="{64F8B2AB-1E14-49B2-ABCD-589A89FEA79B}"/>
              </a:ext>
            </a:extLst>
          </p:cNvPr>
          <p:cNvSpPr/>
          <p:nvPr/>
        </p:nvSpPr>
        <p:spPr bwMode="auto">
          <a:xfrm>
            <a:off x="4354701" y="5489319"/>
            <a:ext cx="1976322" cy="652867"/>
          </a:xfrm>
          <a:prstGeom prst="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Tree>
    <p:extLst>
      <p:ext uri="{BB962C8B-B14F-4D97-AF65-F5344CB8AC3E}">
        <p14:creationId xmlns:p14="http://schemas.microsoft.com/office/powerpoint/2010/main" val="523851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p:cTn id="27" dur="500" fill="hold"/>
                                        <p:tgtEl>
                                          <p:spTgt spid="50"/>
                                        </p:tgtEl>
                                        <p:attrNameLst>
                                          <p:attrName>ppt_w</p:attrName>
                                        </p:attrNameLst>
                                      </p:cBhvr>
                                      <p:tavLst>
                                        <p:tav tm="0">
                                          <p:val>
                                            <p:fltVal val="0"/>
                                          </p:val>
                                        </p:tav>
                                        <p:tav tm="100000">
                                          <p:val>
                                            <p:strVal val="#ppt_w"/>
                                          </p:val>
                                        </p:tav>
                                      </p:tavLst>
                                    </p:anim>
                                    <p:anim calcmode="lin" valueType="num">
                                      <p:cBhvr>
                                        <p:cTn id="28" dur="500" fill="hold"/>
                                        <p:tgtEl>
                                          <p:spTgt spid="50"/>
                                        </p:tgtEl>
                                        <p:attrNameLst>
                                          <p:attrName>ppt_h</p:attrName>
                                        </p:attrNameLst>
                                      </p:cBhvr>
                                      <p:tavLst>
                                        <p:tav tm="0">
                                          <p:val>
                                            <p:fltVal val="0"/>
                                          </p:val>
                                        </p:tav>
                                        <p:tav tm="100000">
                                          <p:val>
                                            <p:strVal val="#ppt_h"/>
                                          </p:val>
                                        </p:tav>
                                      </p:tavLst>
                                    </p:anim>
                                    <p:animEffect transition="in" filter="fade">
                                      <p:cBhvr>
                                        <p:cTn id="29"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par>
                                <p:cTn id="30" presetID="53" presetClass="entr" presetSubtype="16"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p:cTn id="32" dur="500" fill="hold"/>
                                        <p:tgtEl>
                                          <p:spTgt spid="48"/>
                                        </p:tgtEl>
                                        <p:attrNameLst>
                                          <p:attrName>ppt_w</p:attrName>
                                        </p:attrNameLst>
                                      </p:cBhvr>
                                      <p:tavLst>
                                        <p:tav tm="0">
                                          <p:val>
                                            <p:fltVal val="0"/>
                                          </p:val>
                                        </p:tav>
                                        <p:tav tm="100000">
                                          <p:val>
                                            <p:strVal val="#ppt_w"/>
                                          </p:val>
                                        </p:tav>
                                      </p:tavLst>
                                    </p:anim>
                                    <p:anim calcmode="lin" valueType="num">
                                      <p:cBhvr>
                                        <p:cTn id="33" dur="500" fill="hold"/>
                                        <p:tgtEl>
                                          <p:spTgt spid="48"/>
                                        </p:tgtEl>
                                        <p:attrNameLst>
                                          <p:attrName>ppt_h</p:attrName>
                                        </p:attrNameLst>
                                      </p:cBhvr>
                                      <p:tavLst>
                                        <p:tav tm="0">
                                          <p:val>
                                            <p:fltVal val="0"/>
                                          </p:val>
                                        </p:tav>
                                        <p:tav tm="100000">
                                          <p:val>
                                            <p:strVal val="#ppt_h"/>
                                          </p:val>
                                        </p:tav>
                                      </p:tavLst>
                                    </p:anim>
                                    <p:animEffect transition="in" filter="fade">
                                      <p:cBhvr>
                                        <p:cTn id="34"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35" presetID="53" presetClass="entr" presetSubtype="16"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par>
                          <p:cTn id="40" fill="hold">
                            <p:stCondLst>
                              <p:cond delay="500"/>
                            </p:stCondLst>
                            <p:childTnLst>
                              <p:par>
                                <p:cTn id="41" presetID="53" presetClass="entr" presetSubtype="16" fill="hold" grpId="0" nodeType="afterEffect">
                                  <p:stCondLst>
                                    <p:cond delay="200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par>
                                <p:cTn id="46" presetID="53" presetClass="entr" presetSubtype="16" fill="hold" grpId="0" nodeType="withEffect">
                                  <p:stCondLst>
                                    <p:cond delay="200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ppt_w</p:attrName>
                                        </p:attrNameLst>
                                      </p:cBhvr>
                                      <p:tavLst>
                                        <p:tav tm="0">
                                          <p:val>
                                            <p:fltVal val="0"/>
                                          </p:val>
                                        </p:tav>
                                        <p:tav tm="100000">
                                          <p:val>
                                            <p:strVal val="#ppt_w"/>
                                          </p:val>
                                        </p:tav>
                                      </p:tavLst>
                                    </p:anim>
                                    <p:anim calcmode="lin" valueType="num">
                                      <p:cBhvr>
                                        <p:cTn id="49" dur="500" fill="hold"/>
                                        <p:tgtEl>
                                          <p:spTgt spid="52"/>
                                        </p:tgtEl>
                                        <p:attrNameLst>
                                          <p:attrName>ppt_h</p:attrName>
                                        </p:attrNameLst>
                                      </p:cBhvr>
                                      <p:tavLst>
                                        <p:tav tm="0">
                                          <p:val>
                                            <p:fltVal val="0"/>
                                          </p:val>
                                        </p:tav>
                                        <p:tav tm="100000">
                                          <p:val>
                                            <p:strVal val="#ppt_h"/>
                                          </p:val>
                                        </p:tav>
                                      </p:tavLst>
                                    </p:anim>
                                    <p:animEffect transition="in" filter="fade">
                                      <p:cBhvr>
                                        <p:cTn id="50"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par>
                                <p:cTn id="51" presetID="53" presetClass="entr" presetSubtype="16" fill="hold" grpId="0" nodeType="withEffect">
                                  <p:stCondLst>
                                    <p:cond delay="2000"/>
                                  </p:stCondLst>
                                  <p:childTnLst>
                                    <p:set>
                                      <p:cBhvr>
                                        <p:cTn id="52" dur="1" fill="hold">
                                          <p:stCondLst>
                                            <p:cond delay="0"/>
                                          </p:stCondLst>
                                        </p:cTn>
                                        <p:tgtEl>
                                          <p:spTgt spid="53"/>
                                        </p:tgtEl>
                                        <p:attrNameLst>
                                          <p:attrName>style.visibility</p:attrName>
                                        </p:attrNameLst>
                                      </p:cBhvr>
                                      <p:to>
                                        <p:strVal val="visible"/>
                                      </p:to>
                                    </p:set>
                                    <p:anim calcmode="lin" valueType="num">
                                      <p:cBhvr>
                                        <p:cTn id="53" dur="500" fill="hold"/>
                                        <p:tgtEl>
                                          <p:spTgt spid="53"/>
                                        </p:tgtEl>
                                        <p:attrNameLst>
                                          <p:attrName>ppt_w</p:attrName>
                                        </p:attrNameLst>
                                      </p:cBhvr>
                                      <p:tavLst>
                                        <p:tav tm="0">
                                          <p:val>
                                            <p:fltVal val="0"/>
                                          </p:val>
                                        </p:tav>
                                        <p:tav tm="100000">
                                          <p:val>
                                            <p:strVal val="#ppt_w"/>
                                          </p:val>
                                        </p:tav>
                                      </p:tavLst>
                                    </p:anim>
                                    <p:anim calcmode="lin" valueType="num">
                                      <p:cBhvr>
                                        <p:cTn id="54" dur="500" fill="hold"/>
                                        <p:tgtEl>
                                          <p:spTgt spid="53"/>
                                        </p:tgtEl>
                                        <p:attrNameLst>
                                          <p:attrName>ppt_h</p:attrName>
                                        </p:attrNameLst>
                                      </p:cBhvr>
                                      <p:tavLst>
                                        <p:tav tm="0">
                                          <p:val>
                                            <p:fltVal val="0"/>
                                          </p:val>
                                        </p:tav>
                                        <p:tav tm="100000">
                                          <p:val>
                                            <p:strVal val="#ppt_h"/>
                                          </p:val>
                                        </p:tav>
                                      </p:tavLst>
                                    </p:anim>
                                    <p:animEffect transition="in" filter="fade">
                                      <p:cBhvr>
                                        <p:cTn id="55"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par>
                          <p:cTn id="56" fill="hold">
                            <p:stCondLst>
                              <p:cond delay="3000"/>
                            </p:stCondLst>
                            <p:childTnLst>
                              <p:par>
                                <p:cTn id="57" presetID="53" presetClass="entr" presetSubtype="16" fill="hold" grpId="0" nodeType="afterEffect">
                                  <p:stCondLst>
                                    <p:cond delay="2000"/>
                                  </p:stCondLst>
                                  <p:childTnLst>
                                    <p:set>
                                      <p:cBhvr>
                                        <p:cTn id="58" dur="1" fill="hold">
                                          <p:stCondLst>
                                            <p:cond delay="0"/>
                                          </p:stCondLst>
                                        </p:cTn>
                                        <p:tgtEl>
                                          <p:spTgt spid="54"/>
                                        </p:tgtEl>
                                        <p:attrNameLst>
                                          <p:attrName>style.visibility</p:attrName>
                                        </p:attrNameLst>
                                      </p:cBhvr>
                                      <p:to>
                                        <p:strVal val="visible"/>
                                      </p:to>
                                    </p:set>
                                    <p:anim calcmode="lin" valueType="num">
                                      <p:cBhvr>
                                        <p:cTn id="59" dur="500" fill="hold"/>
                                        <p:tgtEl>
                                          <p:spTgt spid="54"/>
                                        </p:tgtEl>
                                        <p:attrNameLst>
                                          <p:attrName>ppt_w</p:attrName>
                                        </p:attrNameLst>
                                      </p:cBhvr>
                                      <p:tavLst>
                                        <p:tav tm="0">
                                          <p:val>
                                            <p:fltVal val="0"/>
                                          </p:val>
                                        </p:tav>
                                        <p:tav tm="100000">
                                          <p:val>
                                            <p:strVal val="#ppt_w"/>
                                          </p:val>
                                        </p:tav>
                                      </p:tavLst>
                                    </p:anim>
                                    <p:anim calcmode="lin" valueType="num">
                                      <p:cBhvr>
                                        <p:cTn id="60" dur="500" fill="hold"/>
                                        <p:tgtEl>
                                          <p:spTgt spid="54"/>
                                        </p:tgtEl>
                                        <p:attrNameLst>
                                          <p:attrName>ppt_h</p:attrName>
                                        </p:attrNameLst>
                                      </p:cBhvr>
                                      <p:tavLst>
                                        <p:tav tm="0">
                                          <p:val>
                                            <p:fltVal val="0"/>
                                          </p:val>
                                        </p:tav>
                                        <p:tav tm="100000">
                                          <p:val>
                                            <p:strVal val="#ppt_h"/>
                                          </p:val>
                                        </p:tav>
                                      </p:tavLst>
                                    </p:anim>
                                    <p:animEffect transition="in" filter="fade">
                                      <p:cBhvr>
                                        <p:cTn id="61"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par>
                                <p:cTn id="62" presetID="53" presetClass="entr" presetSubtype="16" fill="hold" grpId="0" nodeType="withEffect">
                                  <p:stCondLst>
                                    <p:cond delay="2000"/>
                                  </p:stCondLst>
                                  <p:childTnLst>
                                    <p:set>
                                      <p:cBhvr>
                                        <p:cTn id="63" dur="1" fill="hold">
                                          <p:stCondLst>
                                            <p:cond delay="0"/>
                                          </p:stCondLst>
                                        </p:cTn>
                                        <p:tgtEl>
                                          <p:spTgt spid="55"/>
                                        </p:tgtEl>
                                        <p:attrNameLst>
                                          <p:attrName>style.visibility</p:attrName>
                                        </p:attrNameLst>
                                      </p:cBhvr>
                                      <p:to>
                                        <p:strVal val="visible"/>
                                      </p:to>
                                    </p:set>
                                    <p:anim calcmode="lin" valueType="num">
                                      <p:cBhvr>
                                        <p:cTn id="64" dur="500" fill="hold"/>
                                        <p:tgtEl>
                                          <p:spTgt spid="55"/>
                                        </p:tgtEl>
                                        <p:attrNameLst>
                                          <p:attrName>ppt_w</p:attrName>
                                        </p:attrNameLst>
                                      </p:cBhvr>
                                      <p:tavLst>
                                        <p:tav tm="0">
                                          <p:val>
                                            <p:fltVal val="0"/>
                                          </p:val>
                                        </p:tav>
                                        <p:tav tm="100000">
                                          <p:val>
                                            <p:strVal val="#ppt_w"/>
                                          </p:val>
                                        </p:tav>
                                      </p:tavLst>
                                    </p:anim>
                                    <p:anim calcmode="lin" valueType="num">
                                      <p:cBhvr>
                                        <p:cTn id="65" dur="500" fill="hold"/>
                                        <p:tgtEl>
                                          <p:spTgt spid="55"/>
                                        </p:tgtEl>
                                        <p:attrNameLst>
                                          <p:attrName>ppt_h</p:attrName>
                                        </p:attrNameLst>
                                      </p:cBhvr>
                                      <p:tavLst>
                                        <p:tav tm="0">
                                          <p:val>
                                            <p:fltVal val="0"/>
                                          </p:val>
                                        </p:tav>
                                        <p:tav tm="100000">
                                          <p:val>
                                            <p:strVal val="#ppt_h"/>
                                          </p:val>
                                        </p:tav>
                                      </p:tavLst>
                                    </p:anim>
                                    <p:animEffect transition="in" filter="fade">
                                      <p:cBhvr>
                                        <p:cTn id="66"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par>
                                <p:cTn id="67" presetID="53" presetClass="entr" presetSubtype="16" fill="hold" grpId="0" nodeType="withEffect">
                                  <p:stCondLst>
                                    <p:cond delay="2000"/>
                                  </p:stCondLst>
                                  <p:childTnLst>
                                    <p:set>
                                      <p:cBhvr>
                                        <p:cTn id="68" dur="1" fill="hold">
                                          <p:stCondLst>
                                            <p:cond delay="0"/>
                                          </p:stCondLst>
                                        </p:cTn>
                                        <p:tgtEl>
                                          <p:spTgt spid="56"/>
                                        </p:tgtEl>
                                        <p:attrNameLst>
                                          <p:attrName>style.visibility</p:attrName>
                                        </p:attrNameLst>
                                      </p:cBhvr>
                                      <p:to>
                                        <p:strVal val="visible"/>
                                      </p:to>
                                    </p:set>
                                    <p:anim calcmode="lin" valueType="num">
                                      <p:cBhvr>
                                        <p:cTn id="69" dur="500" fill="hold"/>
                                        <p:tgtEl>
                                          <p:spTgt spid="56"/>
                                        </p:tgtEl>
                                        <p:attrNameLst>
                                          <p:attrName>ppt_w</p:attrName>
                                        </p:attrNameLst>
                                      </p:cBhvr>
                                      <p:tavLst>
                                        <p:tav tm="0">
                                          <p:val>
                                            <p:fltVal val="0"/>
                                          </p:val>
                                        </p:tav>
                                        <p:tav tm="100000">
                                          <p:val>
                                            <p:strVal val="#ppt_w"/>
                                          </p:val>
                                        </p:tav>
                                      </p:tavLst>
                                    </p:anim>
                                    <p:anim calcmode="lin" valueType="num">
                                      <p:cBhvr>
                                        <p:cTn id="70" dur="500" fill="hold"/>
                                        <p:tgtEl>
                                          <p:spTgt spid="56"/>
                                        </p:tgtEl>
                                        <p:attrNameLst>
                                          <p:attrName>ppt_h</p:attrName>
                                        </p:attrNameLst>
                                      </p:cBhvr>
                                      <p:tavLst>
                                        <p:tav tm="0">
                                          <p:val>
                                            <p:fltVal val="0"/>
                                          </p:val>
                                        </p:tav>
                                        <p:tav tm="100000">
                                          <p:val>
                                            <p:strVal val="#ppt_h"/>
                                          </p:val>
                                        </p:tav>
                                      </p:tavLst>
                                    </p:anim>
                                    <p:animEffect transition="in" filter="fade">
                                      <p:cBhvr>
                                        <p:cTn id="71"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8" grpId="0" animBg="1"/>
      <p:bldP spid="50" grpId="0" animBg="1"/>
      <p:bldP spid="51" grpId="0" animBg="1"/>
      <p:bldP spid="52" grpId="0" animBg="1"/>
      <p:bldP spid="53" grpId="0" animBg="1"/>
      <p:bldP spid="54" grpId="0" animBg="1"/>
      <p:bldP spid="55" grpId="0" animBg="1"/>
      <p:bldP spid="56" grpId="0" animBg="1"/>
      <p:bldP spid="14" grpId="0" animBg="1"/>
      <p:bldP spid="69" grpId="0" animBg="1"/>
      <p:bldP spid="70" grpId="0" animBg="1"/>
      <p:bldP spid="71" grpId="0" animBg="1"/>
      <p:bldP spid="57" grpId="0" animBg="1"/>
      <p:bldP spid="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06421ED-91FB-439F-A468-F6918047A38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410" t="3865" r="6346"/>
          <a:stretch/>
        </p:blipFill>
        <p:spPr>
          <a:xfrm>
            <a:off x="2959457" y="1258684"/>
            <a:ext cx="6273086" cy="4899228"/>
          </a:xfrm>
          <a:prstGeom prst="rect">
            <a:avLst/>
          </a:prstGeom>
        </p:spPr>
      </p:pic>
      <p:sp>
        <p:nvSpPr>
          <p:cNvPr id="2" name="Title 1">
            <a:extLst>
              <a:ext uri="{FF2B5EF4-FFF2-40B4-BE49-F238E27FC236}">
                <a16:creationId xmlns:a16="http://schemas.microsoft.com/office/drawing/2014/main" id="{90192B4F-8B3C-4C3E-81ED-BF8308B625F3}"/>
              </a:ext>
            </a:extLst>
          </p:cNvPr>
          <p:cNvSpPr>
            <a:spLocks noGrp="1"/>
          </p:cNvSpPr>
          <p:nvPr>
            <p:ph type="title"/>
          </p:nvPr>
        </p:nvSpPr>
        <p:spPr>
          <a:ln>
            <a:noFill/>
          </a:ln>
        </p:spPr>
        <p:txBody>
          <a:bodyPr/>
          <a:lstStyle/>
          <a:p>
            <a:r>
              <a:rPr lang="en-US" dirty="0"/>
              <a:t>Comparison of 3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7CFFEA-44E4-4C06-A1E3-9B94C79E4749}"/>
                  </a:ext>
                </a:extLst>
              </p:cNvPr>
              <p:cNvSpPr txBox="1"/>
              <p:nvPr/>
            </p:nvSpPr>
            <p:spPr>
              <a:xfrm>
                <a:off x="10553889" y="586004"/>
                <a:ext cx="1436913" cy="144655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sz="1100" b="0" i="1" smtClean="0">
                          <a:solidFill>
                            <a:schemeClr val="tx1"/>
                          </a:solidFill>
                          <a:effectLst/>
                          <a:latin typeface="Cambria Math" panose="02040503050406030204" pitchFamily="18" charset="0"/>
                          <a:ea typeface="Cambria Math" panose="02040503050406030204" pitchFamily="18" charset="0"/>
                        </a:rPr>
                        <m:t>𝑓</m:t>
                      </m:r>
                      <m:r>
                        <a:rPr lang="en-US" sz="1100" b="0" i="1" smtClean="0">
                          <a:solidFill>
                            <a:schemeClr val="tx1"/>
                          </a:solidFill>
                          <a:effectLst/>
                          <a:latin typeface="Cambria Math" panose="02040503050406030204" pitchFamily="18" charset="0"/>
                          <a:ea typeface="Cambria Math" panose="02040503050406030204" pitchFamily="18" charset="0"/>
                        </a:rPr>
                        <m:t>=28 </m:t>
                      </m:r>
                      <m:r>
                        <a:rPr lang="en-US" sz="1100" b="0" i="1" smtClean="0">
                          <a:solidFill>
                            <a:schemeClr val="tx1"/>
                          </a:solidFill>
                          <a:effectLst/>
                          <a:latin typeface="Cambria Math" panose="02040503050406030204" pitchFamily="18" charset="0"/>
                          <a:ea typeface="Cambria Math" panose="02040503050406030204" pitchFamily="18" charset="0"/>
                        </a:rPr>
                        <m:t>𝐺𝐻𝑧</m:t>
                      </m:r>
                    </m:oMath>
                  </m:oMathPara>
                </a14:m>
                <a:endParaRPr lang="en-US" sz="1100" b="0" dirty="0">
                  <a:solidFill>
                    <a:schemeClr val="tx1"/>
                  </a:solidFill>
                  <a:effectLst/>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100" b="0" i="1" smtClean="0">
                          <a:solidFill>
                            <a:schemeClr val="tx1"/>
                          </a:solidFill>
                          <a:effectLst/>
                          <a:latin typeface="Cambria Math" panose="02040503050406030204" pitchFamily="18" charset="0"/>
                          <a:ea typeface="Cambria Math" panose="02040503050406030204" pitchFamily="18" charset="0"/>
                        </a:rPr>
                        <m:t>𝑁</m:t>
                      </m:r>
                      <m:r>
                        <a:rPr lang="en-US" sz="1100" b="0" i="1" smtClean="0">
                          <a:solidFill>
                            <a:schemeClr val="tx1"/>
                          </a:solidFill>
                          <a:effectLst/>
                          <a:latin typeface="Cambria Math" panose="02040503050406030204" pitchFamily="18" charset="0"/>
                          <a:ea typeface="Cambria Math" panose="02040503050406030204" pitchFamily="18" charset="0"/>
                        </a:rPr>
                        <m:t>=50</m:t>
                      </m:r>
                    </m:oMath>
                  </m:oMathPara>
                </a14:m>
                <a:endParaRPr lang="en-US" sz="1100" b="0" dirty="0">
                  <a:solidFill>
                    <a:schemeClr val="tx1"/>
                  </a:solidFill>
                  <a:effectLst/>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100" b="0" i="1" smtClean="0">
                          <a:solidFill>
                            <a:schemeClr val="tx1"/>
                          </a:solidFill>
                          <a:effectLst/>
                          <a:latin typeface="Cambria Math" panose="02040503050406030204" pitchFamily="18" charset="0"/>
                          <a:ea typeface="Cambria Math" panose="02040503050406030204" pitchFamily="18" charset="0"/>
                        </a:rPr>
                        <m:t>𝑀</m:t>
                      </m:r>
                      <m:r>
                        <a:rPr lang="en-US" sz="1100" b="0" i="1" smtClean="0">
                          <a:solidFill>
                            <a:schemeClr val="tx1"/>
                          </a:solidFill>
                          <a:effectLst/>
                          <a:latin typeface="Cambria Math" panose="02040503050406030204" pitchFamily="18" charset="0"/>
                          <a:ea typeface="Cambria Math" panose="02040503050406030204" pitchFamily="18" charset="0"/>
                        </a:rPr>
                        <m:t>=50</m:t>
                      </m:r>
                    </m:oMath>
                  </m:oMathPara>
                </a14:m>
                <a:endParaRPr lang="en-US" sz="1100" b="0" dirty="0">
                  <a:solidFill>
                    <a:schemeClr val="tx1"/>
                  </a:solidFill>
                  <a:effectLst/>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100" b="0" i="1" smtClean="0">
                          <a:solidFill>
                            <a:schemeClr val="tx1"/>
                          </a:solidFill>
                          <a:effectLst/>
                          <a:latin typeface="Cambria Math" panose="02040503050406030204" pitchFamily="18" charset="0"/>
                          <a:ea typeface="Cambria Math" panose="02040503050406030204" pitchFamily="18" charset="0"/>
                        </a:rPr>
                        <m:t>𝑎</m:t>
                      </m:r>
                      <m:r>
                        <a:rPr lang="en-US" sz="1100" b="0" i="1" smtClean="0">
                          <a:solidFill>
                            <a:schemeClr val="tx1"/>
                          </a:solidFill>
                          <a:effectLst/>
                          <a:latin typeface="Cambria Math" panose="02040503050406030204" pitchFamily="18" charset="0"/>
                          <a:ea typeface="Cambria Math" panose="02040503050406030204" pitchFamily="18" charset="0"/>
                        </a:rPr>
                        <m:t>=</m:t>
                      </m:r>
                      <m:r>
                        <a:rPr lang="en-US" sz="1100" b="0" i="1" smtClean="0">
                          <a:solidFill>
                            <a:schemeClr val="tx1"/>
                          </a:solidFill>
                          <a:effectLst/>
                          <a:latin typeface="Cambria Math" panose="02040503050406030204" pitchFamily="18" charset="0"/>
                          <a:ea typeface="Cambria Math" panose="02040503050406030204" pitchFamily="18" charset="0"/>
                        </a:rPr>
                        <m:t>𝑏</m:t>
                      </m:r>
                      <m:r>
                        <a:rPr lang="en-US" sz="1100" b="0" i="1" smtClean="0">
                          <a:solidFill>
                            <a:schemeClr val="tx1"/>
                          </a:solidFill>
                          <a:effectLst/>
                          <a:latin typeface="Cambria Math" panose="02040503050406030204" pitchFamily="18" charset="0"/>
                          <a:ea typeface="Cambria Math" panose="02040503050406030204" pitchFamily="18" charset="0"/>
                        </a:rPr>
                        <m:t>=0.01 </m:t>
                      </m:r>
                      <m:r>
                        <a:rPr lang="en-US" sz="1100" b="0" i="1" smtClean="0">
                          <a:solidFill>
                            <a:schemeClr val="tx1"/>
                          </a:solidFill>
                          <a:effectLst/>
                          <a:latin typeface="Cambria Math" panose="02040503050406030204" pitchFamily="18" charset="0"/>
                          <a:ea typeface="Cambria Math" panose="02040503050406030204" pitchFamily="18" charset="0"/>
                        </a:rPr>
                        <m:t>𝑚</m:t>
                      </m:r>
                    </m:oMath>
                  </m:oMathPara>
                </a14:m>
                <a:endParaRPr lang="en-US" sz="1100" b="0" dirty="0">
                  <a:solidFill>
                    <a:schemeClr val="tx1"/>
                  </a:solidFill>
                  <a:effectLst/>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l-GR" sz="1100" b="0" i="1" smtClean="0">
                          <a:solidFill>
                            <a:schemeClr val="tx1"/>
                          </a:solidFill>
                          <a:latin typeface="Cambria Math" panose="02040503050406030204" pitchFamily="18" charset="0"/>
                          <a:ea typeface="Cambria Math" panose="02040503050406030204" pitchFamily="18" charset="0"/>
                        </a:rPr>
                        <m:t>𝛤</m:t>
                      </m:r>
                      <m:r>
                        <a:rPr lang="en-US" sz="1100" b="0" i="1" smtClean="0">
                          <a:solidFill>
                            <a:schemeClr val="tx1"/>
                          </a:solidFill>
                          <a:latin typeface="Cambria Math" panose="02040503050406030204" pitchFamily="18" charset="0"/>
                          <a:ea typeface="Cambria Math" panose="02040503050406030204" pitchFamily="18" charset="0"/>
                        </a:rPr>
                        <m:t>=0.9</m:t>
                      </m:r>
                    </m:oMath>
                  </m:oMathPara>
                </a14:m>
                <a:endParaRPr lang="en-US" sz="1100" b="0"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100" i="1">
                              <a:solidFill>
                                <a:schemeClr val="tx1"/>
                              </a:solidFill>
                              <a:latin typeface="Cambria Math" panose="02040503050406030204" pitchFamily="18" charset="0"/>
                              <a:ea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𝜃</m:t>
                          </m:r>
                        </m:e>
                        <m:sub>
                          <m:r>
                            <a:rPr lang="en-US" sz="1100" b="0" i="1" smtClean="0">
                              <a:solidFill>
                                <a:schemeClr val="tx1"/>
                              </a:solidFill>
                              <a:latin typeface="Cambria Math" panose="02040503050406030204" pitchFamily="18" charset="0"/>
                              <a:ea typeface="Cambria Math" panose="02040503050406030204" pitchFamily="18" charset="0"/>
                            </a:rPr>
                            <m:t>𝑅</m:t>
                          </m:r>
                          <m:r>
                            <a:rPr lang="en-US" sz="1100" i="1">
                              <a:solidFill>
                                <a:schemeClr val="tx1"/>
                              </a:solidFill>
                              <a:latin typeface="Cambria Math" panose="02040503050406030204" pitchFamily="18" charset="0"/>
                              <a:ea typeface="Cambria Math" panose="02040503050406030204" pitchFamily="18" charset="0"/>
                            </a:rPr>
                            <m:t>𝑥</m:t>
                          </m:r>
                        </m:sub>
                      </m:sSub>
                      <m:r>
                        <a:rPr lang="en-US" sz="1100" b="0" i="1" smtClean="0">
                          <a:solidFill>
                            <a:schemeClr val="tx1"/>
                          </a:solidFill>
                          <a:effectLst/>
                          <a:latin typeface="Cambria Math" panose="02040503050406030204" pitchFamily="18" charset="0"/>
                          <a:ea typeface="Cambria Math" panose="02040503050406030204" pitchFamily="18" charset="0"/>
                        </a:rPr>
                        <m:t>=0</m:t>
                      </m:r>
                      <m:r>
                        <a:rPr lang="de-DE" sz="1100" b="0" i="1" smtClean="0">
                          <a:solidFill>
                            <a:schemeClr val="tx1"/>
                          </a:solidFill>
                          <a:effectLst/>
                          <a:latin typeface="Cambria Math" panose="02040503050406030204" pitchFamily="18" charset="0"/>
                          <a:ea typeface="Cambria Math" panose="02040503050406030204" pitchFamily="18" charset="0"/>
                        </a:rPr>
                        <m:t>°</m:t>
                      </m:r>
                    </m:oMath>
                  </m:oMathPara>
                </a14:m>
                <a:endParaRPr lang="en-US" sz="1100" b="0" dirty="0">
                  <a:solidFill>
                    <a:schemeClr val="tx1"/>
                  </a:solidFill>
                  <a:effectLst/>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100" b="0" i="1" smtClean="0">
                              <a:solidFill>
                                <a:schemeClr val="tx1"/>
                              </a:solidFill>
                              <a:effectLst/>
                              <a:latin typeface="Cambria Math" panose="02040503050406030204" pitchFamily="18" charset="0"/>
                              <a:ea typeface="Cambria Math" panose="02040503050406030204" pitchFamily="18" charset="0"/>
                            </a:rPr>
                          </m:ctrlPr>
                        </m:sSubPr>
                        <m:e>
                          <m:r>
                            <a:rPr lang="en-US" sz="1100" b="0" i="1" smtClean="0">
                              <a:solidFill>
                                <a:schemeClr val="tx1"/>
                              </a:solidFill>
                              <a:effectLst/>
                              <a:latin typeface="Cambria Math" panose="02040503050406030204" pitchFamily="18" charset="0"/>
                              <a:ea typeface="Cambria Math" panose="02040503050406030204" pitchFamily="18" charset="0"/>
                            </a:rPr>
                            <m:t>𝛼</m:t>
                          </m:r>
                        </m:e>
                        <m:sub>
                          <m:r>
                            <a:rPr lang="en-US" sz="1100" b="0" i="1" smtClean="0">
                              <a:solidFill>
                                <a:schemeClr val="tx1"/>
                              </a:solidFill>
                              <a:effectLst/>
                              <a:latin typeface="Cambria Math" panose="02040503050406030204" pitchFamily="18" charset="0"/>
                              <a:ea typeface="Cambria Math" panose="02040503050406030204" pitchFamily="18" charset="0"/>
                            </a:rPr>
                            <m:t>𝑇𝑥</m:t>
                          </m:r>
                        </m:sub>
                      </m:sSub>
                      <m:r>
                        <a:rPr lang="en-US" sz="1100" b="0" i="1" smtClean="0">
                          <a:solidFill>
                            <a:schemeClr val="tx1"/>
                          </a:solidFill>
                          <a:effectLst/>
                          <a:latin typeface="Cambria Math" panose="02040503050406030204" pitchFamily="18" charset="0"/>
                          <a:ea typeface="Cambria Math" panose="02040503050406030204" pitchFamily="18" charset="0"/>
                        </a:rPr>
                        <m:t>=0</m:t>
                      </m:r>
                      <m:r>
                        <a:rPr lang="de-DE" sz="1100" b="0" i="1" smtClean="0">
                          <a:solidFill>
                            <a:schemeClr val="tx1"/>
                          </a:solidFill>
                          <a:effectLst/>
                          <a:latin typeface="Cambria Math" panose="02040503050406030204" pitchFamily="18" charset="0"/>
                          <a:ea typeface="Cambria Math" panose="02040503050406030204" pitchFamily="18" charset="0"/>
                        </a:rPr>
                        <m:t>°</m:t>
                      </m:r>
                    </m:oMath>
                  </m:oMathPara>
                </a14:m>
                <a:endParaRPr lang="en-US" sz="1100" b="0" dirty="0">
                  <a:solidFill>
                    <a:schemeClr val="tx1"/>
                  </a:solidFill>
                  <a:effectLst/>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100" b="0" i="1" smtClean="0">
                              <a:solidFill>
                                <a:schemeClr val="tx1"/>
                              </a:solidFill>
                              <a:effectLst/>
                              <a:latin typeface="Cambria Math" panose="02040503050406030204" pitchFamily="18" charset="0"/>
                              <a:ea typeface="Cambria Math" panose="02040503050406030204" pitchFamily="18" charset="0"/>
                            </a:rPr>
                          </m:ctrlPr>
                        </m:sSubPr>
                        <m:e>
                          <m:r>
                            <a:rPr lang="en-US" sz="1100" b="0" i="1" smtClean="0">
                              <a:solidFill>
                                <a:schemeClr val="tx1"/>
                              </a:solidFill>
                              <a:effectLst/>
                              <a:latin typeface="Cambria Math" panose="02040503050406030204" pitchFamily="18" charset="0"/>
                              <a:ea typeface="Cambria Math" panose="02040503050406030204" pitchFamily="18" charset="0"/>
                            </a:rPr>
                            <m:t>𝜑</m:t>
                          </m:r>
                        </m:e>
                        <m:sub>
                          <m:r>
                            <a:rPr lang="en-US" sz="1100" b="0" i="1" smtClean="0">
                              <a:solidFill>
                                <a:schemeClr val="tx1"/>
                              </a:solidFill>
                              <a:effectLst/>
                              <a:latin typeface="Cambria Math" panose="02040503050406030204" pitchFamily="18" charset="0"/>
                              <a:ea typeface="Cambria Math" panose="02040503050406030204" pitchFamily="18" charset="0"/>
                            </a:rPr>
                            <m:t>𝑅𝑥</m:t>
                          </m:r>
                        </m:sub>
                      </m:sSub>
                      <m:r>
                        <a:rPr lang="en-US" sz="1100" b="0" i="1" smtClean="0">
                          <a:solidFill>
                            <a:schemeClr val="tx1"/>
                          </a:solidFill>
                          <a:effectLst/>
                          <a:latin typeface="Cambria Math" panose="02040503050406030204" pitchFamily="18" charset="0"/>
                          <a:ea typeface="Cambria Math" panose="02040503050406030204" pitchFamily="18" charset="0"/>
                        </a:rPr>
                        <m:t>=−90</m:t>
                      </m:r>
                      <m:r>
                        <a:rPr lang="de-DE" sz="1100" b="0" i="1" smtClean="0">
                          <a:solidFill>
                            <a:schemeClr val="tx1"/>
                          </a:solidFill>
                          <a:effectLst/>
                          <a:latin typeface="Cambria Math" panose="02040503050406030204" pitchFamily="18" charset="0"/>
                          <a:ea typeface="Cambria Math" panose="02040503050406030204" pitchFamily="18" charset="0"/>
                        </a:rPr>
                        <m:t>°</m:t>
                      </m:r>
                      <m:r>
                        <a:rPr lang="en-US" sz="1100" i="1">
                          <a:solidFill>
                            <a:schemeClr val="tx1"/>
                          </a:solidFill>
                          <a:latin typeface="Cambria Math" panose="02040503050406030204" pitchFamily="18" charset="0"/>
                          <a:ea typeface="Cambria Math" panose="02040503050406030204" pitchFamily="18" charset="0"/>
                        </a:rPr>
                        <m:t> </m:t>
                      </m:r>
                      <m:r>
                        <a:rPr lang="en-US" sz="1100" i="1">
                          <a:solidFill>
                            <a:schemeClr val="tx1"/>
                          </a:solidFill>
                          <a:latin typeface="Cambria Math" panose="02040503050406030204" pitchFamily="18" charset="0"/>
                          <a:ea typeface="Cambria Math" panose="02040503050406030204" pitchFamily="18" charset="0"/>
                        </a:rPr>
                        <m:t>𝑡𝑜</m:t>
                      </m:r>
                      <m:r>
                        <a:rPr lang="en-US" sz="1100" b="0" i="1" smtClean="0">
                          <a:solidFill>
                            <a:schemeClr val="tx1"/>
                          </a:solidFill>
                          <a:latin typeface="Cambria Math" panose="02040503050406030204" pitchFamily="18" charset="0"/>
                          <a:ea typeface="Cambria Math" panose="02040503050406030204" pitchFamily="18" charset="0"/>
                        </a:rPr>
                        <m:t> </m:t>
                      </m:r>
                      <m:r>
                        <a:rPr lang="en-US" sz="1100" i="1">
                          <a:solidFill>
                            <a:schemeClr val="tx1"/>
                          </a:solidFill>
                          <a:latin typeface="Cambria Math" panose="02040503050406030204" pitchFamily="18" charset="0"/>
                          <a:ea typeface="Cambria Math" panose="02040503050406030204" pitchFamily="18" charset="0"/>
                        </a:rPr>
                        <m:t>90</m:t>
                      </m:r>
                      <m:r>
                        <a:rPr lang="de-DE" sz="1100" i="1">
                          <a:solidFill>
                            <a:schemeClr val="tx1"/>
                          </a:solidFill>
                          <a:latin typeface="Cambria Math" panose="02040503050406030204" pitchFamily="18" charset="0"/>
                          <a:ea typeface="Cambria Math" panose="02040503050406030204" pitchFamily="18" charset="0"/>
                        </a:rPr>
                        <m:t>°</m:t>
                      </m:r>
                    </m:oMath>
                  </m:oMathPara>
                </a14:m>
                <a:endParaRPr lang="en-US" sz="1100" b="0" dirty="0">
                  <a:solidFill>
                    <a:schemeClr val="tx1"/>
                  </a:solidFill>
                  <a:effectLst/>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E7CFFEA-44E4-4C06-A1E3-9B94C79E4749}"/>
                  </a:ext>
                </a:extLst>
              </p:cNvPr>
              <p:cNvSpPr txBox="1">
                <a:spLocks noRot="1" noChangeAspect="1" noMove="1" noResize="1" noEditPoints="1" noAdjustHandles="1" noChangeArrowheads="1" noChangeShapeType="1" noTextEdit="1"/>
              </p:cNvSpPr>
              <p:nvPr/>
            </p:nvSpPr>
            <p:spPr>
              <a:xfrm>
                <a:off x="10553889" y="586004"/>
                <a:ext cx="1436913" cy="1446550"/>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FDC6C70-55D8-4EFC-AB31-E9AF668C5E37}"/>
              </a:ext>
            </a:extLst>
          </p:cNvPr>
          <p:cNvSpPr txBox="1"/>
          <p:nvPr/>
        </p:nvSpPr>
        <p:spPr>
          <a:xfrm>
            <a:off x="3083797" y="6110067"/>
            <a:ext cx="6024406" cy="307777"/>
          </a:xfrm>
          <a:prstGeom prst="rect">
            <a:avLst/>
          </a:prstGeom>
          <a:noFill/>
        </p:spPr>
        <p:txBody>
          <a:bodyPr wrap="none" rtlCol="0">
            <a:spAutoFit/>
          </a:bodyPr>
          <a:lstStyle/>
          <a:p>
            <a:pPr algn="ctr"/>
            <a:r>
              <a:rPr lang="en-US" dirty="0">
                <a:solidFill>
                  <a:schemeClr val="tx1"/>
                </a:solidFill>
              </a:rPr>
              <a:t>Fig. 10: Comparison among all 3 models at 28GHz with 3D angles [7,8,9]. </a:t>
            </a:r>
          </a:p>
        </p:txBody>
      </p:sp>
      <p:cxnSp>
        <p:nvCxnSpPr>
          <p:cNvPr id="19" name="Straight Arrow Connector 18">
            <a:extLst>
              <a:ext uri="{FF2B5EF4-FFF2-40B4-BE49-F238E27FC236}">
                <a16:creationId xmlns:a16="http://schemas.microsoft.com/office/drawing/2014/main" id="{4AE64E63-32BC-490F-80E7-F5FEB71ECC0E}"/>
              </a:ext>
            </a:extLst>
          </p:cNvPr>
          <p:cNvCxnSpPr>
            <a:cxnSpLocks/>
          </p:cNvCxnSpPr>
          <p:nvPr/>
        </p:nvCxnSpPr>
        <p:spPr bwMode="auto">
          <a:xfrm flipH="1">
            <a:off x="2756848" y="1833913"/>
            <a:ext cx="3228519" cy="670619"/>
          </a:xfrm>
          <a:prstGeom prst="straightConnector1">
            <a:avLst/>
          </a:prstGeom>
          <a:noFill/>
          <a:ln w="12700"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8A0C77CD-DE4B-403A-A386-66A952F3557F}"/>
              </a:ext>
            </a:extLst>
          </p:cNvPr>
          <p:cNvSpPr txBox="1"/>
          <p:nvPr/>
        </p:nvSpPr>
        <p:spPr>
          <a:xfrm>
            <a:off x="368490" y="2224837"/>
            <a:ext cx="2388358" cy="73866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solidFill>
                  <a:schemeClr val="tx1"/>
                </a:solidFill>
                <a:latin typeface="Arial" panose="020B0604020202020204" pitchFamily="34" charset="0"/>
                <a:cs typeface="Arial" panose="020B0604020202020204" pitchFamily="34" charset="0"/>
              </a:rPr>
              <a:t>Maximum gain when Tx/Rx orthogonal to the reflector surface.</a:t>
            </a:r>
          </a:p>
        </p:txBody>
      </p:sp>
      <p:sp>
        <p:nvSpPr>
          <p:cNvPr id="8" name="Oval 7">
            <a:extLst>
              <a:ext uri="{FF2B5EF4-FFF2-40B4-BE49-F238E27FC236}">
                <a16:creationId xmlns:a16="http://schemas.microsoft.com/office/drawing/2014/main" id="{04BAF251-0B6B-4387-990F-E675188B1429}"/>
              </a:ext>
            </a:extLst>
          </p:cNvPr>
          <p:cNvSpPr/>
          <p:nvPr/>
        </p:nvSpPr>
        <p:spPr bwMode="auto">
          <a:xfrm>
            <a:off x="5985367" y="1540005"/>
            <a:ext cx="590179" cy="514350"/>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5" name="Straight Arrow Connector 4">
            <a:extLst>
              <a:ext uri="{FF2B5EF4-FFF2-40B4-BE49-F238E27FC236}">
                <a16:creationId xmlns:a16="http://schemas.microsoft.com/office/drawing/2014/main" id="{FA12891A-BB14-40BB-BD65-538A82EEBC8B}"/>
              </a:ext>
            </a:extLst>
          </p:cNvPr>
          <p:cNvCxnSpPr/>
          <p:nvPr/>
        </p:nvCxnSpPr>
        <p:spPr bwMode="auto">
          <a:xfrm>
            <a:off x="8625385" y="1833913"/>
            <a:ext cx="0" cy="896663"/>
          </a:xfrm>
          <a:prstGeom prst="straightConnector1">
            <a:avLst/>
          </a:prstGeom>
          <a:noFill/>
          <a:ln w="12700" cap="flat" cmpd="sng" algn="ctr">
            <a:solidFill>
              <a:schemeClr val="tx1"/>
            </a:solidFill>
            <a:prstDash val="solid"/>
            <a:round/>
            <a:headEnd type="triangle"/>
            <a:tailEnd type="triangle"/>
          </a:ln>
          <a:effectLst/>
        </p:spPr>
      </p:cxnSp>
      <p:cxnSp>
        <p:nvCxnSpPr>
          <p:cNvPr id="12" name="Straight Arrow Connector 11">
            <a:extLst>
              <a:ext uri="{FF2B5EF4-FFF2-40B4-BE49-F238E27FC236}">
                <a16:creationId xmlns:a16="http://schemas.microsoft.com/office/drawing/2014/main" id="{16DF08DC-85F1-42C9-B3D0-A0B9CAD79A41}"/>
              </a:ext>
            </a:extLst>
          </p:cNvPr>
          <p:cNvCxnSpPr/>
          <p:nvPr/>
        </p:nvCxnSpPr>
        <p:spPr bwMode="auto">
          <a:xfrm>
            <a:off x="8748215" y="1833913"/>
            <a:ext cx="0" cy="3447771"/>
          </a:xfrm>
          <a:prstGeom prst="straightConnector1">
            <a:avLst/>
          </a:prstGeom>
          <a:noFill/>
          <a:ln w="12700" cap="flat" cmpd="sng" algn="ctr">
            <a:solidFill>
              <a:schemeClr val="tx1"/>
            </a:solidFill>
            <a:prstDash val="solid"/>
            <a:round/>
            <a:headEnd type="triangle"/>
            <a:tailEnd type="triangle"/>
          </a:ln>
          <a:effectLst/>
        </p:spPr>
      </p:cxnSp>
      <p:cxnSp>
        <p:nvCxnSpPr>
          <p:cNvPr id="14" name="Straight Connector 13">
            <a:extLst>
              <a:ext uri="{FF2B5EF4-FFF2-40B4-BE49-F238E27FC236}">
                <a16:creationId xmlns:a16="http://schemas.microsoft.com/office/drawing/2014/main" id="{C4488FEA-E2D6-4BE2-A3A9-DAF0F13E7C21}"/>
              </a:ext>
            </a:extLst>
          </p:cNvPr>
          <p:cNvCxnSpPr>
            <a:cxnSpLocks/>
          </p:cNvCxnSpPr>
          <p:nvPr/>
        </p:nvCxnSpPr>
        <p:spPr bwMode="auto">
          <a:xfrm>
            <a:off x="8625385" y="2361063"/>
            <a:ext cx="1201003" cy="0"/>
          </a:xfrm>
          <a:prstGeom prst="line">
            <a:avLst/>
          </a:prstGeom>
          <a:noFill/>
          <a:ln w="1270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8F1D2F16-D3B9-4B80-8A20-DBF5A7120BE6}"/>
              </a:ext>
            </a:extLst>
          </p:cNvPr>
          <p:cNvCxnSpPr>
            <a:cxnSpLocks/>
          </p:cNvCxnSpPr>
          <p:nvPr/>
        </p:nvCxnSpPr>
        <p:spPr bwMode="auto">
          <a:xfrm>
            <a:off x="8748215" y="4094328"/>
            <a:ext cx="1078173" cy="0"/>
          </a:xfrm>
          <a:prstGeom prst="line">
            <a:avLst/>
          </a:prstGeom>
          <a:noFill/>
          <a:ln w="12700" cap="flat" cmpd="sng" algn="ctr">
            <a:solidFill>
              <a:schemeClr val="tx1"/>
            </a:solidFill>
            <a:prstDash val="solid"/>
            <a:round/>
            <a:headEnd type="none" w="med" len="med"/>
            <a:tailEnd type="none" w="med" len="med"/>
          </a:ln>
          <a:effectLst/>
        </p:spPr>
      </p:cxnSp>
      <p:sp>
        <p:nvSpPr>
          <p:cNvPr id="21" name="TextBox 20">
            <a:extLst>
              <a:ext uri="{FF2B5EF4-FFF2-40B4-BE49-F238E27FC236}">
                <a16:creationId xmlns:a16="http://schemas.microsoft.com/office/drawing/2014/main" id="{0002AA77-8C10-40AE-86B7-7BAA9F9BC1BD}"/>
              </a:ext>
            </a:extLst>
          </p:cNvPr>
          <p:cNvSpPr txBox="1"/>
          <p:nvPr/>
        </p:nvSpPr>
        <p:spPr>
          <a:xfrm>
            <a:off x="9826388" y="2238737"/>
            <a:ext cx="182490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solidFill>
                  <a:schemeClr val="tx1"/>
                </a:solidFill>
              </a:rPr>
              <a:t>Difference in gain by </a:t>
            </a:r>
            <a:r>
              <a:rPr lang="en-US" dirty="0" err="1">
                <a:solidFill>
                  <a:schemeClr val="tx1"/>
                </a:solidFill>
              </a:rPr>
              <a:t>approx</a:t>
            </a:r>
            <a:r>
              <a:rPr lang="en-US" dirty="0">
                <a:solidFill>
                  <a:schemeClr val="tx1"/>
                </a:solidFill>
              </a:rPr>
              <a:t> 3.5 dB</a:t>
            </a:r>
          </a:p>
        </p:txBody>
      </p:sp>
      <p:sp>
        <p:nvSpPr>
          <p:cNvPr id="22" name="TextBox 21">
            <a:extLst>
              <a:ext uri="{FF2B5EF4-FFF2-40B4-BE49-F238E27FC236}">
                <a16:creationId xmlns:a16="http://schemas.microsoft.com/office/drawing/2014/main" id="{6C98F224-B30A-4FD4-9226-B276C0957831}"/>
              </a:ext>
            </a:extLst>
          </p:cNvPr>
          <p:cNvSpPr txBox="1"/>
          <p:nvPr/>
        </p:nvSpPr>
        <p:spPr>
          <a:xfrm>
            <a:off x="9826388" y="3940439"/>
            <a:ext cx="175865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solidFill>
                  <a:schemeClr val="tx1"/>
                </a:solidFill>
              </a:rPr>
              <a:t>Difference in gain by </a:t>
            </a:r>
            <a:r>
              <a:rPr lang="en-US" dirty="0" err="1">
                <a:solidFill>
                  <a:schemeClr val="tx1"/>
                </a:solidFill>
              </a:rPr>
              <a:t>approx</a:t>
            </a:r>
            <a:r>
              <a:rPr lang="en-US" dirty="0">
                <a:solidFill>
                  <a:schemeClr val="tx1"/>
                </a:solidFill>
              </a:rPr>
              <a:t> 10.5 dB</a:t>
            </a:r>
          </a:p>
        </p:txBody>
      </p:sp>
      <p:sp>
        <p:nvSpPr>
          <p:cNvPr id="9" name="Right Brace 8">
            <a:extLst>
              <a:ext uri="{FF2B5EF4-FFF2-40B4-BE49-F238E27FC236}">
                <a16:creationId xmlns:a16="http://schemas.microsoft.com/office/drawing/2014/main" id="{83186783-31CB-4300-8F22-4E65F245CE51}"/>
              </a:ext>
            </a:extLst>
          </p:cNvPr>
          <p:cNvSpPr/>
          <p:nvPr/>
        </p:nvSpPr>
        <p:spPr bwMode="auto">
          <a:xfrm>
            <a:off x="9108203" y="1833913"/>
            <a:ext cx="326947" cy="3447771"/>
          </a:xfrm>
          <a:prstGeom prst="rightBrace">
            <a:avLst/>
          </a:prstGeom>
          <a:noFill/>
          <a:ln w="1270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3" name="TextBox 12">
            <a:extLst>
              <a:ext uri="{FF2B5EF4-FFF2-40B4-BE49-F238E27FC236}">
                <a16:creationId xmlns:a16="http://schemas.microsoft.com/office/drawing/2014/main" id="{5D068323-16F8-4807-AFDB-0E34F4E9F32A}"/>
              </a:ext>
            </a:extLst>
          </p:cNvPr>
          <p:cNvSpPr txBox="1"/>
          <p:nvPr/>
        </p:nvSpPr>
        <p:spPr>
          <a:xfrm>
            <a:off x="9483742" y="3094111"/>
            <a:ext cx="2167553"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Loss of gain when reflector focuses away from surface normal</a:t>
            </a:r>
          </a:p>
        </p:txBody>
      </p:sp>
    </p:spTree>
    <p:extLst>
      <p:ext uri="{BB962C8B-B14F-4D97-AF65-F5344CB8AC3E}">
        <p14:creationId xmlns:p14="http://schemas.microsoft.com/office/powerpoint/2010/main" val="2527547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8" grpId="0" animBg="1"/>
      <p:bldP spid="21" grpId="0" animBg="1"/>
      <p:bldP spid="22" grpId="0" animBg="1"/>
      <p:bldP spid="9"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CFECAC2-6F74-440B-946B-0A70A812982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20" t="3672" r="8012"/>
          <a:stretch/>
        </p:blipFill>
        <p:spPr>
          <a:xfrm>
            <a:off x="7272780" y="525922"/>
            <a:ext cx="4615971" cy="2903078"/>
          </a:xfrm>
          <a:prstGeom prst="rect">
            <a:avLst/>
          </a:prstGeom>
        </p:spPr>
      </p:pic>
      <p:sp>
        <p:nvSpPr>
          <p:cNvPr id="2" name="Title 1">
            <a:extLst>
              <a:ext uri="{FF2B5EF4-FFF2-40B4-BE49-F238E27FC236}">
                <a16:creationId xmlns:a16="http://schemas.microsoft.com/office/drawing/2014/main" id="{E8BF3308-D534-459B-A8B6-155DD9FB8B79}"/>
              </a:ext>
            </a:extLst>
          </p:cNvPr>
          <p:cNvSpPr>
            <a:spLocks noGrp="1"/>
          </p:cNvSpPr>
          <p:nvPr>
            <p:ph type="title"/>
          </p:nvPr>
        </p:nvSpPr>
        <p:spPr/>
        <p:txBody>
          <a:bodyPr/>
          <a:lstStyle/>
          <a:p>
            <a:r>
              <a:rPr lang="en-US" dirty="0"/>
              <a:t>Parameter dependencies of existing IRS models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33AF0A2-9F57-4DB0-96E9-A9C5F152C01B}"/>
                  </a:ext>
                </a:extLst>
              </p:cNvPr>
              <p:cNvGraphicFramePr>
                <a:graphicFrameLocks noGrp="1"/>
              </p:cNvGraphicFramePr>
              <p:nvPr>
                <p:extLst>
                  <p:ext uri="{D42A27DB-BD31-4B8C-83A1-F6EECF244321}">
                    <p14:modId xmlns:p14="http://schemas.microsoft.com/office/powerpoint/2010/main" val="1267378908"/>
                  </p:ext>
                </p:extLst>
              </p:nvPr>
            </p:nvGraphicFramePr>
            <p:xfrm>
              <a:off x="433130" y="3625225"/>
              <a:ext cx="11325740" cy="2763393"/>
            </p:xfrm>
            <a:graphic>
              <a:graphicData uri="http://schemas.openxmlformats.org/drawingml/2006/table">
                <a:tbl>
                  <a:tblPr firstRow="1" bandRow="1">
                    <a:tableStyleId>{5940675A-B579-460E-94D1-54222C63F5DA}</a:tableStyleId>
                  </a:tblPr>
                  <a:tblGrid>
                    <a:gridCol w="1177581">
                      <a:extLst>
                        <a:ext uri="{9D8B030D-6E8A-4147-A177-3AD203B41FA5}">
                          <a16:colId xmlns:a16="http://schemas.microsoft.com/office/drawing/2014/main" val="2141583488"/>
                        </a:ext>
                      </a:extLst>
                    </a:gridCol>
                    <a:gridCol w="1648830">
                      <a:extLst>
                        <a:ext uri="{9D8B030D-6E8A-4147-A177-3AD203B41FA5}">
                          <a16:colId xmlns:a16="http://schemas.microsoft.com/office/drawing/2014/main" val="2284198000"/>
                        </a:ext>
                      </a:extLst>
                    </a:gridCol>
                    <a:gridCol w="1118849">
                      <a:extLst>
                        <a:ext uri="{9D8B030D-6E8A-4147-A177-3AD203B41FA5}">
                          <a16:colId xmlns:a16="http://schemas.microsoft.com/office/drawing/2014/main" val="3359784028"/>
                        </a:ext>
                      </a:extLst>
                    </a:gridCol>
                    <a:gridCol w="893116">
                      <a:extLst>
                        <a:ext uri="{9D8B030D-6E8A-4147-A177-3AD203B41FA5}">
                          <a16:colId xmlns:a16="http://schemas.microsoft.com/office/drawing/2014/main" val="3171301507"/>
                        </a:ext>
                      </a:extLst>
                    </a:gridCol>
                    <a:gridCol w="1491800">
                      <a:extLst>
                        <a:ext uri="{9D8B030D-6E8A-4147-A177-3AD203B41FA5}">
                          <a16:colId xmlns:a16="http://schemas.microsoft.com/office/drawing/2014/main" val="3569173680"/>
                        </a:ext>
                      </a:extLst>
                    </a:gridCol>
                    <a:gridCol w="1040333">
                      <a:extLst>
                        <a:ext uri="{9D8B030D-6E8A-4147-A177-3AD203B41FA5}">
                          <a16:colId xmlns:a16="http://schemas.microsoft.com/office/drawing/2014/main" val="596130002"/>
                        </a:ext>
                      </a:extLst>
                    </a:gridCol>
                    <a:gridCol w="1609574">
                      <a:extLst>
                        <a:ext uri="{9D8B030D-6E8A-4147-A177-3AD203B41FA5}">
                          <a16:colId xmlns:a16="http://schemas.microsoft.com/office/drawing/2014/main" val="4192261000"/>
                        </a:ext>
                      </a:extLst>
                    </a:gridCol>
                    <a:gridCol w="2345657">
                      <a:extLst>
                        <a:ext uri="{9D8B030D-6E8A-4147-A177-3AD203B41FA5}">
                          <a16:colId xmlns:a16="http://schemas.microsoft.com/office/drawing/2014/main" val="39036105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i="0" dirty="0"/>
                            <a:t>Models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α</m:t>
                                    </m:r>
                                  </m:e>
                                  <m:sub>
                                    <m:r>
                                      <m:rPr>
                                        <m:sty m:val="p"/>
                                      </m:rPr>
                                      <a:rPr lang="en-US" b="0" i="0" smtClean="0">
                                        <a:solidFill>
                                          <a:schemeClr val="tx1"/>
                                        </a:solidFill>
                                        <a:latin typeface="Cambria Math" panose="02040503050406030204" pitchFamily="18" charset="0"/>
                                        <a:ea typeface="Cambria Math" panose="02040503050406030204" pitchFamily="18" charset="0"/>
                                      </a:rPr>
                                      <m:t>T</m:t>
                                    </m:r>
                                    <m:r>
                                      <m:rPr>
                                        <m:sty m:val="p"/>
                                      </m:rPr>
                                      <a:rPr lang="en-US" b="0" i="0" smtClean="0">
                                        <a:solidFill>
                                          <a:schemeClr val="tx1"/>
                                        </a:solidFill>
                                        <a:latin typeface="Cambria Math" panose="02040503050406030204" pitchFamily="18" charset="0"/>
                                      </a:rPr>
                                      <m:t>x</m:t>
                                    </m:r>
                                  </m:sub>
                                </m:sSub>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λ</m:t>
                                </m:r>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α</m:t>
                                    </m:r>
                                  </m:e>
                                  <m:sub>
                                    <m:r>
                                      <m:rPr>
                                        <m:sty m:val="p"/>
                                      </m:rPr>
                                      <a:rPr lang="en-US" b="0" i="0" smtClean="0">
                                        <a:solidFill>
                                          <a:schemeClr val="tx1"/>
                                        </a:solidFill>
                                        <a:latin typeface="Cambria Math" panose="02040503050406030204" pitchFamily="18" charset="0"/>
                                        <a:ea typeface="Cambria Math" panose="02040503050406030204" pitchFamily="18" charset="0"/>
                                      </a:rPr>
                                      <m:t>R</m:t>
                                    </m:r>
                                    <m:r>
                                      <m:rPr>
                                        <m:sty m:val="p"/>
                                      </m:rPr>
                                      <a:rPr lang="en-US" b="0" i="0" smtClean="0">
                                        <a:solidFill>
                                          <a:schemeClr val="tx1"/>
                                        </a:solidFill>
                                        <a:latin typeface="Cambria Math" panose="02040503050406030204" pitchFamily="18" charset="0"/>
                                      </a:rPr>
                                      <m:t>x</m:t>
                                    </m:r>
                                  </m:sub>
                                </m:sSub>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sz="1800" b="0" i="0" smtClean="0">
                                    <a:solidFill>
                                      <a:schemeClr val="tx1"/>
                                    </a:solidFill>
                                    <a:latin typeface="Cambria Math" panose="02040503050406030204" pitchFamily="18" charset="0"/>
                                    <a:ea typeface="Cambria Math" panose="02040503050406030204" pitchFamily="18" charset="0"/>
                                  </a:rPr>
                                  <m:t>Γ</m:t>
                                </m:r>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i="1" dirty="0"/>
                            <a:t>M</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𝑁</m:t>
                              </m:r>
                            </m:oMath>
                          </a14:m>
                          <a:endParaRPr lang="en-US" b="0"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i="0" dirty="0"/>
                            <a:t>Support to </a:t>
                          </a:r>
                        </a:p>
                        <a:p>
                          <a:pPr algn="ctr"/>
                          <a:r>
                            <a:rPr lang="en-US" b="0" i="0" dirty="0"/>
                            <a:t>radiation pattern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581412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800" b="0" i="0" dirty="0" err="1">
                              <a:solidFill>
                                <a:schemeClr val="accent4"/>
                              </a:solidFill>
                              <a:latin typeface="Arial" panose="020B0604020202020204" pitchFamily="34" charset="0"/>
                              <a:cs typeface="Arial" panose="020B0604020202020204" pitchFamily="34" charset="0"/>
                            </a:rPr>
                            <a:t>Ref</a:t>
                          </a:r>
                          <a:r>
                            <a:rPr lang="de-DE" sz="1800" b="0" i="0" dirty="0">
                              <a:solidFill>
                                <a:schemeClr val="accent4"/>
                              </a:solidFill>
                              <a:latin typeface="Arial" panose="020B0604020202020204" pitchFamily="34" charset="0"/>
                              <a:cs typeface="Arial" panose="020B0604020202020204" pitchFamily="34" charset="0"/>
                            </a:rPr>
                            <a:t>. [7]</a:t>
                          </a:r>
                          <a:endParaRPr lang="en-US" sz="1800" b="0" i="0" dirty="0">
                            <a:solidFill>
                              <a:schemeClr val="accent4"/>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m:rPr>
                                        <m:sty m:val="p"/>
                                      </m:rPr>
                                      <a:rPr lang="en-US" sz="1800" b="0" i="0" smtClean="0">
                                        <a:latin typeface="Cambria Math" panose="02040503050406030204" pitchFamily="18" charset="0"/>
                                      </a:rPr>
                                      <m:t>cos</m:t>
                                    </m:r>
                                  </m:e>
                                  <m:sup>
                                    <m:r>
                                      <a:rPr lang="en-US" sz="1800" b="0" i="0" smtClean="0">
                                        <a:latin typeface="Cambria Math" panose="02040503050406030204" pitchFamily="18" charset="0"/>
                                      </a:rPr>
                                      <m:t>2</m:t>
                                    </m:r>
                                  </m:sup>
                                </m:sSup>
                                <m:d>
                                  <m:dPr>
                                    <m:ctrlPr>
                                      <a:rPr lang="en-US" sz="1800" b="0" i="1" smtClean="0">
                                        <a:solidFill>
                                          <a:schemeClr val="tx1"/>
                                        </a:solidFill>
                                        <a:latin typeface="Cambria Math" panose="02040503050406030204" pitchFamily="18" charset="0"/>
                                      </a:rPr>
                                    </m:ctrlPr>
                                  </m:dPr>
                                  <m:e>
                                    <m:f>
                                      <m:fPr>
                                        <m:ctrlPr>
                                          <a:rPr lang="en-US" sz="1800" b="0" i="1">
                                            <a:solidFill>
                                              <a:schemeClr val="tx1"/>
                                            </a:solidFill>
                                            <a:latin typeface="Cambria Math" panose="02040503050406030204" pitchFamily="18" charset="0"/>
                                          </a:rPr>
                                        </m:ctrlPr>
                                      </m:fPr>
                                      <m:num>
                                        <m:sSub>
                                          <m:sSubPr>
                                            <m:ctrlPr>
                                              <a:rPr lang="en-US" sz="1800" b="0" i="1">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T</m:t>
                                            </m:r>
                                            <m:r>
                                              <m:rPr>
                                                <m:sty m:val="p"/>
                                              </m:rPr>
                                              <a:rPr lang="en-US" sz="1800" b="0" i="0" smtClean="0">
                                                <a:solidFill>
                                                  <a:schemeClr val="tx1"/>
                                                </a:solidFill>
                                                <a:latin typeface="Cambria Math" panose="02040503050406030204" pitchFamily="18" charset="0"/>
                                              </a:rPr>
                                              <m:t>x</m:t>
                                            </m:r>
                                          </m:sub>
                                        </m:sSub>
                                      </m:num>
                                      <m:den>
                                        <m:rad>
                                          <m:radPr>
                                            <m:degHide m:val="on"/>
                                            <m:ctrlPr>
                                              <a:rPr lang="en-US" sz="1800" b="0" i="1">
                                                <a:solidFill>
                                                  <a:schemeClr val="tx1"/>
                                                </a:solidFill>
                                                <a:latin typeface="Cambria Math" panose="02040503050406030204" pitchFamily="18" charset="0"/>
                                              </a:rPr>
                                            </m:ctrlPr>
                                          </m:radPr>
                                          <m:deg/>
                                          <m:e>
                                            <m:r>
                                              <a:rPr lang="en-US" sz="1800" b="0" i="0" smtClean="0">
                                                <a:solidFill>
                                                  <a:schemeClr val="tx1"/>
                                                </a:solidFill>
                                                <a:latin typeface="Cambria Math" panose="02040503050406030204" pitchFamily="18" charset="0"/>
                                              </a:rPr>
                                              <m:t>2</m:t>
                                            </m:r>
                                          </m:e>
                                        </m:rad>
                                      </m:den>
                                    </m:f>
                                  </m:e>
                                </m:d>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0" smtClean="0">
                                        <a:latin typeface="Cambria Math" panose="02040503050406030204" pitchFamily="18" charset="0"/>
                                      </a:rPr>
                                      <m:t>(</m:t>
                                    </m:r>
                                    <m:r>
                                      <m:rPr>
                                        <m:sty m:val="p"/>
                                      </m:rPr>
                                      <a:rPr lang="en-US" sz="1800" b="0" i="0" smtClean="0">
                                        <a:latin typeface="Cambria Math" panose="02040503050406030204" pitchFamily="18" charset="0"/>
                                      </a:rPr>
                                      <m:t>a</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b</m:t>
                                    </m:r>
                                    <m:r>
                                      <a:rPr lang="en-US" sz="1800" b="0" i="0" smtClean="0">
                                        <a:latin typeface="Cambria Math" panose="02040503050406030204" pitchFamily="18" charset="0"/>
                                        <a:ea typeface="Cambria Math" panose="02040503050406030204" pitchFamily="18" charset="0"/>
                                      </a:rPr>
                                      <m:t>)</m:t>
                                    </m:r>
                                    <m:r>
                                      <m:rPr>
                                        <m:nor/>
                                      </m:rPr>
                                      <a:rPr lang="en-US" sz="1800" b="0" i="0" dirty="0"/>
                                      <m:t> </m:t>
                                    </m:r>
                                  </m:e>
                                  <m:sup>
                                    <m:r>
                                      <a:rPr lang="en-US" sz="1800" b="0" i="0" smtClean="0">
                                        <a:latin typeface="Cambria Math" panose="02040503050406030204" pitchFamily="18" charset="0"/>
                                      </a:rPr>
                                      <m:t>2</m:t>
                                    </m:r>
                                  </m:sup>
                                </m:sSup>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0" smtClean="0">
                                        <a:latin typeface="Cambria Math" panose="02040503050406030204" pitchFamily="18" charset="0"/>
                                      </a:rPr>
                                      <m:t>1</m:t>
                                    </m:r>
                                  </m:num>
                                  <m:den>
                                    <m:sSup>
                                      <m:sSupPr>
                                        <m:ctrlPr>
                                          <a:rPr lang="en-US" sz="1800" b="0" i="1" smtClean="0">
                                            <a:latin typeface="Cambria Math" panose="02040503050406030204" pitchFamily="18" charset="0"/>
                                          </a:rPr>
                                        </m:ctrlPr>
                                      </m:sSupPr>
                                      <m:e>
                                        <m:r>
                                          <m:rPr>
                                            <m:sty m:val="p"/>
                                          </m:rPr>
                                          <a:rPr lang="en-US" sz="1800" b="0" i="0" smtClean="0">
                                            <a:latin typeface="Cambria Math" panose="02040503050406030204" pitchFamily="18" charset="0"/>
                                            <a:ea typeface="Cambria Math" panose="02040503050406030204" pitchFamily="18" charset="0"/>
                                          </a:rPr>
                                          <m:t>λ</m:t>
                                        </m:r>
                                        <m:r>
                                          <m:rPr>
                                            <m:nor/>
                                          </m:rPr>
                                          <a:rPr lang="en-US" sz="1800" b="0" i="0" dirty="0"/>
                                          <m:t> </m:t>
                                        </m:r>
                                      </m:e>
                                      <m:sup>
                                        <m:r>
                                          <a:rPr lang="en-US" sz="1800" b="0" i="0" smtClean="0">
                                            <a:latin typeface="Cambria Math" panose="02040503050406030204" pitchFamily="18" charset="0"/>
                                          </a:rPr>
                                          <m:t>2</m:t>
                                        </m:r>
                                      </m:sup>
                                    </m:sSup>
                                  </m:den>
                                </m:f>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i="0" dirty="0"/>
                            <a:t>Const.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chemeClr val="tx1"/>
                                        </a:solidFill>
                                        <a:latin typeface="Cambria Math" panose="02040503050406030204" pitchFamily="18" charset="0"/>
                                      </a:rPr>
                                    </m:ctrlPr>
                                  </m:sSupPr>
                                  <m:e>
                                    <m:r>
                                      <m:rPr>
                                        <m:sty m:val="p"/>
                                      </m:rPr>
                                      <a:rPr lang="el-GR" sz="1800" b="0" i="0" smtClean="0">
                                        <a:solidFill>
                                          <a:schemeClr val="tx1"/>
                                        </a:solidFill>
                                        <a:latin typeface="Cambria Math" panose="02040503050406030204" pitchFamily="18" charset="0"/>
                                        <a:ea typeface="Cambria Math" panose="02040503050406030204" pitchFamily="18" charset="0"/>
                                      </a:rPr>
                                      <m:t>Γ</m:t>
                                    </m:r>
                                  </m:e>
                                  <m:sup>
                                    <m:r>
                                      <a:rPr lang="en-US" sz="1800" b="0" i="0" smtClean="0">
                                        <a:solidFill>
                                          <a:schemeClr val="tx1"/>
                                        </a:solidFill>
                                        <a:latin typeface="Cambria Math" panose="02040503050406030204" pitchFamily="18" charset="0"/>
                                      </a:rPr>
                                      <m:t>2</m:t>
                                    </m:r>
                                  </m:sup>
                                </m:sSup>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0" smtClean="0">
                                        <a:latin typeface="Cambria Math" panose="02040503050406030204" pitchFamily="18" charset="0"/>
                                      </a:rPr>
                                      <m:t>(</m:t>
                                    </m:r>
                                    <m:r>
                                      <m:rPr>
                                        <m:sty m:val="p"/>
                                      </m:rPr>
                                      <a:rPr lang="en-US" sz="1800" b="0" i="0" smtClean="0">
                                        <a:latin typeface="Cambria Math" panose="02040503050406030204" pitchFamily="18" charset="0"/>
                                      </a:rPr>
                                      <m:t>M</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N</m:t>
                                    </m:r>
                                    <m:r>
                                      <a:rPr lang="en-US" sz="1800" b="0" i="0" smtClean="0">
                                        <a:latin typeface="Cambria Math" panose="02040503050406030204" pitchFamily="18" charset="0"/>
                                        <a:ea typeface="Cambria Math" panose="02040503050406030204" pitchFamily="18" charset="0"/>
                                      </a:rPr>
                                      <m:t>)</m:t>
                                    </m:r>
                                    <m:r>
                                      <m:rPr>
                                        <m:nor/>
                                      </m:rPr>
                                      <a:rPr lang="en-US" sz="1800" b="0" i="0" dirty="0"/>
                                      <m:t> </m:t>
                                    </m:r>
                                  </m:e>
                                  <m:sup>
                                    <m:r>
                                      <a:rPr lang="en-US" sz="1800" b="0" i="0" smtClean="0">
                                        <a:latin typeface="Cambria Math" panose="02040503050406030204" pitchFamily="18" charset="0"/>
                                      </a:rPr>
                                      <m:t>2</m:t>
                                    </m:r>
                                  </m:sup>
                                </m:sSup>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i="0" dirty="0"/>
                            <a:t>Yes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56443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800" b="0" i="0" dirty="0" err="1">
                              <a:solidFill>
                                <a:schemeClr val="accent4"/>
                              </a:solidFill>
                              <a:latin typeface="Arial" panose="020B0604020202020204" pitchFamily="34" charset="0"/>
                              <a:cs typeface="Arial" panose="020B0604020202020204" pitchFamily="34" charset="0"/>
                            </a:rPr>
                            <a:t>Ref</a:t>
                          </a:r>
                          <a:r>
                            <a:rPr lang="de-DE" sz="1800" b="0" i="0" dirty="0">
                              <a:solidFill>
                                <a:schemeClr val="accent4"/>
                              </a:solidFill>
                              <a:latin typeface="Arial" panose="020B0604020202020204" pitchFamily="34" charset="0"/>
                              <a:cs typeface="Arial" panose="020B0604020202020204" pitchFamily="34" charset="0"/>
                            </a:rPr>
                            <a:t>. [8]</a:t>
                          </a:r>
                          <a:endParaRPr lang="en-US" sz="1800" b="0" i="0" dirty="0">
                            <a:solidFill>
                              <a:schemeClr val="accent4"/>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cos</m:t>
                                </m:r>
                                <m:d>
                                  <m:dPr>
                                    <m:ctrlPr>
                                      <a:rPr lang="en-US" sz="1800" b="0" i="1" smtClean="0">
                                        <a:solidFill>
                                          <a:schemeClr val="tx1"/>
                                        </a:solidFill>
                                        <a:latin typeface="Cambria Math" panose="02040503050406030204" pitchFamily="18" charset="0"/>
                                      </a:rPr>
                                    </m:ctrlPr>
                                  </m:dPr>
                                  <m:e>
                                    <m:f>
                                      <m:fPr>
                                        <m:ctrlPr>
                                          <a:rPr lang="en-US" sz="1800" b="0" i="1">
                                            <a:solidFill>
                                              <a:schemeClr val="tx1"/>
                                            </a:solidFill>
                                            <a:latin typeface="Cambria Math" panose="02040503050406030204" pitchFamily="18" charset="0"/>
                                          </a:rPr>
                                        </m:ctrlPr>
                                      </m:fPr>
                                      <m:num>
                                        <m:sSub>
                                          <m:sSubPr>
                                            <m:ctrlPr>
                                              <a:rPr lang="en-US" sz="1800" b="0" i="1">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T</m:t>
                                            </m:r>
                                            <m:r>
                                              <m:rPr>
                                                <m:sty m:val="p"/>
                                              </m:rPr>
                                              <a:rPr lang="en-US" sz="1800" b="0" i="0" smtClean="0">
                                                <a:solidFill>
                                                  <a:schemeClr val="tx1"/>
                                                </a:solidFill>
                                                <a:latin typeface="Cambria Math" panose="02040503050406030204" pitchFamily="18" charset="0"/>
                                              </a:rPr>
                                              <m:t>x</m:t>
                                            </m:r>
                                          </m:sub>
                                        </m:sSub>
                                      </m:num>
                                      <m:den>
                                        <m:rad>
                                          <m:radPr>
                                            <m:degHide m:val="on"/>
                                            <m:ctrlPr>
                                              <a:rPr lang="en-US" sz="1800" b="0" i="1">
                                                <a:solidFill>
                                                  <a:schemeClr val="tx1"/>
                                                </a:solidFill>
                                                <a:latin typeface="Cambria Math" panose="02040503050406030204" pitchFamily="18" charset="0"/>
                                              </a:rPr>
                                            </m:ctrlPr>
                                          </m:radPr>
                                          <m:deg/>
                                          <m:e>
                                            <m:r>
                                              <a:rPr lang="en-US" sz="1800" b="0" i="0" smtClean="0">
                                                <a:solidFill>
                                                  <a:schemeClr val="tx1"/>
                                                </a:solidFill>
                                                <a:latin typeface="Cambria Math" panose="02040503050406030204" pitchFamily="18" charset="0"/>
                                              </a:rPr>
                                              <m:t>2</m:t>
                                            </m:r>
                                          </m:e>
                                        </m:rad>
                                      </m:den>
                                    </m:f>
                                  </m:e>
                                </m:d>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0" smtClean="0">
                                        <a:latin typeface="Cambria Math" panose="02040503050406030204" pitchFamily="18" charset="0"/>
                                      </a:rPr>
                                      <m:t>(</m:t>
                                    </m:r>
                                    <m:r>
                                      <m:rPr>
                                        <m:sty m:val="p"/>
                                      </m:rPr>
                                      <a:rPr lang="en-US" sz="1800" b="0" i="0" smtClean="0">
                                        <a:latin typeface="Cambria Math" panose="02040503050406030204" pitchFamily="18" charset="0"/>
                                      </a:rPr>
                                      <m:t>a</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b</m:t>
                                    </m:r>
                                    <m:r>
                                      <a:rPr lang="en-US" sz="1800" b="0" i="0" smtClean="0">
                                        <a:latin typeface="Cambria Math" panose="02040503050406030204" pitchFamily="18" charset="0"/>
                                        <a:ea typeface="Cambria Math" panose="02040503050406030204" pitchFamily="18" charset="0"/>
                                      </a:rPr>
                                      <m:t>)</m:t>
                                    </m:r>
                                    <m:r>
                                      <m:rPr>
                                        <m:nor/>
                                      </m:rPr>
                                      <a:rPr lang="en-US" sz="1800" b="0" i="0" dirty="0"/>
                                      <m:t> </m:t>
                                    </m:r>
                                  </m:e>
                                  <m:sup>
                                    <m:r>
                                      <a:rPr lang="en-US" sz="1800" b="0" i="0" smtClean="0">
                                        <a:latin typeface="Cambria Math" panose="02040503050406030204" pitchFamily="18" charset="0"/>
                                      </a:rPr>
                                      <m:t>2</m:t>
                                    </m:r>
                                  </m:sup>
                                </m:sSup>
                              </m:oMath>
                            </m:oMathPara>
                          </a14:m>
                          <a:endParaRPr lang="en-US" b="0" i="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0" smtClean="0">
                                        <a:latin typeface="Cambria Math" panose="02040503050406030204" pitchFamily="18" charset="0"/>
                                      </a:rPr>
                                      <m:t>1</m:t>
                                    </m:r>
                                  </m:num>
                                  <m:den>
                                    <m:sSup>
                                      <m:sSupPr>
                                        <m:ctrlPr>
                                          <a:rPr lang="en-US" sz="1800" b="0" i="1" smtClean="0">
                                            <a:latin typeface="Cambria Math" panose="02040503050406030204" pitchFamily="18" charset="0"/>
                                          </a:rPr>
                                        </m:ctrlPr>
                                      </m:sSupPr>
                                      <m:e>
                                        <m:r>
                                          <m:rPr>
                                            <m:sty m:val="p"/>
                                          </m:rPr>
                                          <a:rPr lang="en-US" sz="1800" b="0" i="0" smtClean="0">
                                            <a:latin typeface="Cambria Math" panose="02040503050406030204" pitchFamily="18" charset="0"/>
                                            <a:ea typeface="Cambria Math" panose="02040503050406030204" pitchFamily="18" charset="0"/>
                                          </a:rPr>
                                          <m:t>λ</m:t>
                                        </m:r>
                                        <m:r>
                                          <m:rPr>
                                            <m:nor/>
                                          </m:rPr>
                                          <a:rPr lang="en-US" sz="1800" b="0" i="0" dirty="0"/>
                                          <m:t> </m:t>
                                        </m:r>
                                      </m:e>
                                      <m:sup>
                                        <m:r>
                                          <a:rPr lang="en-US" sz="1800" b="0" i="0" smtClean="0">
                                            <a:latin typeface="Cambria Math" panose="02040503050406030204" pitchFamily="18" charset="0"/>
                                          </a:rPr>
                                          <m:t>2</m:t>
                                        </m:r>
                                      </m:sup>
                                    </m:sSup>
                                  </m:den>
                                </m:f>
                              </m:oMath>
                            </m:oMathPara>
                          </a14:m>
                          <a:endParaRPr lang="en-US" b="0" i="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800" b="0" i="0" smtClean="0">
                                    <a:solidFill>
                                      <a:schemeClr val="tx1"/>
                                    </a:solidFill>
                                    <a:latin typeface="Cambria Math" panose="02040503050406030204" pitchFamily="18" charset="0"/>
                                  </a:rPr>
                                  <m:t>cos</m:t>
                                </m:r>
                                <m:r>
                                  <a:rPr lang="en-US" sz="1800" b="0" i="0" smtClean="0">
                                    <a:solidFill>
                                      <a:schemeClr val="tx1"/>
                                    </a:solidFill>
                                    <a:latin typeface="Cambria Math" panose="02040503050406030204" pitchFamily="18" charset="0"/>
                                  </a:rPr>
                                  <m:t>⁡(</m:t>
                                </m:r>
                                <m:f>
                                  <m:fPr>
                                    <m:ctrlPr>
                                      <a:rPr lang="en-US" sz="1800" b="0" i="1">
                                        <a:solidFill>
                                          <a:schemeClr val="tx1"/>
                                        </a:solidFill>
                                        <a:latin typeface="Cambria Math" panose="02040503050406030204" pitchFamily="18" charset="0"/>
                                      </a:rPr>
                                    </m:ctrlPr>
                                  </m:fPr>
                                  <m:num>
                                    <m:sSub>
                                      <m:sSubPr>
                                        <m:ctrlPr>
                                          <a:rPr lang="en-US" sz="1800" b="0" i="1">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R</m:t>
                                        </m:r>
                                        <m:r>
                                          <m:rPr>
                                            <m:sty m:val="p"/>
                                          </m:rPr>
                                          <a:rPr lang="en-US" sz="1800" b="0" i="0" smtClean="0">
                                            <a:solidFill>
                                              <a:schemeClr val="tx1"/>
                                            </a:solidFill>
                                            <a:latin typeface="Cambria Math" panose="02040503050406030204" pitchFamily="18" charset="0"/>
                                          </a:rPr>
                                          <m:t>x</m:t>
                                        </m:r>
                                      </m:sub>
                                    </m:sSub>
                                  </m:num>
                                  <m:den>
                                    <m:rad>
                                      <m:radPr>
                                        <m:degHide m:val="on"/>
                                        <m:ctrlPr>
                                          <a:rPr lang="en-US" sz="1800" b="0" i="1">
                                            <a:solidFill>
                                              <a:schemeClr val="tx1"/>
                                            </a:solidFill>
                                            <a:latin typeface="Cambria Math" panose="02040503050406030204" pitchFamily="18" charset="0"/>
                                          </a:rPr>
                                        </m:ctrlPr>
                                      </m:radPr>
                                      <m:deg/>
                                      <m:e>
                                        <m:r>
                                          <a:rPr lang="en-US" sz="1800" b="0" i="0" smtClean="0">
                                            <a:solidFill>
                                              <a:schemeClr val="tx1"/>
                                            </a:solidFill>
                                            <a:latin typeface="Cambria Math" panose="02040503050406030204" pitchFamily="18" charset="0"/>
                                          </a:rPr>
                                          <m:t>2</m:t>
                                        </m:r>
                                      </m:e>
                                    </m:rad>
                                  </m:den>
                                </m:f>
                                <m:r>
                                  <m:rPr>
                                    <m:nor/>
                                  </m:rPr>
                                  <a:rPr lang="en-US" sz="1800" b="0" i="0" dirty="0">
                                    <a:solidFill>
                                      <a:schemeClr val="tx1"/>
                                    </a:solidFill>
                                  </a:rPr>
                                  <m:t>)</m:t>
                                </m:r>
                              </m:oMath>
                            </m:oMathPara>
                          </a14:m>
                          <a:endParaRPr lang="en-US" sz="1800"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chemeClr val="tx1"/>
                                        </a:solidFill>
                                        <a:latin typeface="Cambria Math" panose="02040503050406030204" pitchFamily="18" charset="0"/>
                                      </a:rPr>
                                    </m:ctrlPr>
                                  </m:sSupPr>
                                  <m:e>
                                    <m:r>
                                      <m:rPr>
                                        <m:sty m:val="p"/>
                                      </m:rPr>
                                      <a:rPr lang="el-GR" sz="1800" b="0" i="0" smtClean="0">
                                        <a:solidFill>
                                          <a:schemeClr val="tx1"/>
                                        </a:solidFill>
                                        <a:latin typeface="Cambria Math" panose="02040503050406030204" pitchFamily="18" charset="0"/>
                                        <a:ea typeface="Cambria Math" panose="02040503050406030204" pitchFamily="18" charset="0"/>
                                      </a:rPr>
                                      <m:t>Γ</m:t>
                                    </m:r>
                                  </m:e>
                                  <m:sup>
                                    <m:r>
                                      <a:rPr lang="en-US" sz="1800" b="0" i="0" smtClean="0">
                                        <a:solidFill>
                                          <a:schemeClr val="tx1"/>
                                        </a:solidFill>
                                        <a:latin typeface="Cambria Math" panose="02040503050406030204" pitchFamily="18" charset="0"/>
                                      </a:rPr>
                                      <m:t>2</m:t>
                                    </m:r>
                                  </m:sup>
                                </m:sSup>
                                <m:r>
                                  <a:rPr lang="en-US" sz="1800" b="0" i="0" smtClean="0">
                                    <a:solidFill>
                                      <a:schemeClr val="tx1"/>
                                    </a:solidFill>
                                    <a:latin typeface="Cambria Math" panose="02040503050406030204" pitchFamily="18" charset="0"/>
                                  </a:rPr>
                                  <m:t> </m:t>
                                </m:r>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0" smtClean="0">
                                        <a:latin typeface="Cambria Math" panose="02040503050406030204" pitchFamily="18" charset="0"/>
                                      </a:rPr>
                                      <m:t>(</m:t>
                                    </m:r>
                                    <m:r>
                                      <m:rPr>
                                        <m:sty m:val="p"/>
                                      </m:rPr>
                                      <a:rPr lang="en-US" sz="1800" b="0" i="0" smtClean="0">
                                        <a:latin typeface="Cambria Math" panose="02040503050406030204" pitchFamily="18" charset="0"/>
                                      </a:rPr>
                                      <m:t>M</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N</m:t>
                                    </m:r>
                                    <m:r>
                                      <a:rPr lang="en-US" sz="1800" b="0" i="0" smtClean="0">
                                        <a:latin typeface="Cambria Math" panose="02040503050406030204" pitchFamily="18" charset="0"/>
                                        <a:ea typeface="Cambria Math" panose="02040503050406030204" pitchFamily="18" charset="0"/>
                                      </a:rPr>
                                      <m:t>)</m:t>
                                    </m:r>
                                    <m:r>
                                      <m:rPr>
                                        <m:nor/>
                                      </m:rPr>
                                      <a:rPr lang="en-US" sz="1800" b="0" i="0" dirty="0"/>
                                      <m:t> </m:t>
                                    </m:r>
                                  </m:e>
                                  <m:sup>
                                    <m:r>
                                      <a:rPr lang="en-US" sz="1800" b="0" i="0" smtClean="0">
                                        <a:latin typeface="Cambria Math" panose="02040503050406030204" pitchFamily="18" charset="0"/>
                                      </a:rPr>
                                      <m:t>2</m:t>
                                    </m:r>
                                  </m:sup>
                                </m:sSup>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i="0" dirty="0"/>
                            <a:t>No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6128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800" b="0" i="0" dirty="0" err="1">
                              <a:solidFill>
                                <a:schemeClr val="accent4"/>
                              </a:solidFill>
                              <a:latin typeface="Arial" panose="020B0604020202020204" pitchFamily="34" charset="0"/>
                              <a:cs typeface="Arial" panose="020B0604020202020204" pitchFamily="34" charset="0"/>
                            </a:rPr>
                            <a:t>Ref</a:t>
                          </a:r>
                          <a:r>
                            <a:rPr lang="de-DE" sz="1800" b="0" i="0" dirty="0">
                              <a:solidFill>
                                <a:schemeClr val="accent4"/>
                              </a:solidFill>
                              <a:latin typeface="Arial" panose="020B0604020202020204" pitchFamily="34" charset="0"/>
                              <a:cs typeface="Arial" panose="020B0604020202020204" pitchFamily="34" charset="0"/>
                            </a:rPr>
                            <a:t>. [9]</a:t>
                          </a:r>
                          <a:endParaRPr lang="en-US" sz="1800" b="0" i="0" dirty="0">
                            <a:solidFill>
                              <a:schemeClr val="accent4"/>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m:rPr>
                                        <m:sty m:val="p"/>
                                      </m:rPr>
                                      <a:rPr lang="en-US" sz="1800" b="0" i="0" smtClean="0">
                                        <a:latin typeface="Cambria Math" panose="02040503050406030204" pitchFamily="18" charset="0"/>
                                      </a:rPr>
                                      <m:t>cos</m:t>
                                    </m:r>
                                  </m:e>
                                  <m:sup>
                                    <m:r>
                                      <a:rPr lang="en-US" sz="1800" b="0" i="0" smtClean="0">
                                        <a:latin typeface="Cambria Math" panose="02040503050406030204" pitchFamily="18" charset="0"/>
                                      </a:rPr>
                                      <m:t>3</m:t>
                                    </m:r>
                                  </m:sup>
                                </m:sSup>
                                <m:d>
                                  <m:dPr>
                                    <m:ctrlPr>
                                      <a:rPr lang="en-US" sz="1800" b="0" i="1" smtClean="0">
                                        <a:solidFill>
                                          <a:schemeClr val="tx1"/>
                                        </a:solidFill>
                                        <a:latin typeface="Cambria Math" panose="02040503050406030204" pitchFamily="18" charset="0"/>
                                      </a:rPr>
                                    </m:ctrlPr>
                                  </m:dPr>
                                  <m:e>
                                    <m:f>
                                      <m:fPr>
                                        <m:ctrlPr>
                                          <a:rPr lang="en-US" sz="1800" b="0" i="1">
                                            <a:solidFill>
                                              <a:schemeClr val="tx1"/>
                                            </a:solidFill>
                                            <a:latin typeface="Cambria Math" panose="02040503050406030204" pitchFamily="18" charset="0"/>
                                          </a:rPr>
                                        </m:ctrlPr>
                                      </m:fPr>
                                      <m:num>
                                        <m:sSub>
                                          <m:sSubPr>
                                            <m:ctrlPr>
                                              <a:rPr lang="en-US" sz="1800" b="0" i="1">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T</m:t>
                                            </m:r>
                                            <m:r>
                                              <m:rPr>
                                                <m:sty m:val="p"/>
                                              </m:rPr>
                                              <a:rPr lang="en-US" sz="1800" b="0" i="0" smtClean="0">
                                                <a:solidFill>
                                                  <a:schemeClr val="tx1"/>
                                                </a:solidFill>
                                                <a:latin typeface="Cambria Math" panose="02040503050406030204" pitchFamily="18" charset="0"/>
                                              </a:rPr>
                                              <m:t>x</m:t>
                                            </m:r>
                                          </m:sub>
                                        </m:sSub>
                                      </m:num>
                                      <m:den>
                                        <m:rad>
                                          <m:radPr>
                                            <m:degHide m:val="on"/>
                                            <m:ctrlPr>
                                              <a:rPr lang="en-US" sz="1800" b="0" i="1">
                                                <a:solidFill>
                                                  <a:schemeClr val="tx1"/>
                                                </a:solidFill>
                                                <a:latin typeface="Cambria Math" panose="02040503050406030204" pitchFamily="18" charset="0"/>
                                              </a:rPr>
                                            </m:ctrlPr>
                                          </m:radPr>
                                          <m:deg/>
                                          <m:e>
                                            <m:r>
                                              <a:rPr lang="en-US" sz="1800" b="0" i="0" smtClean="0">
                                                <a:solidFill>
                                                  <a:schemeClr val="tx1"/>
                                                </a:solidFill>
                                                <a:latin typeface="Cambria Math" panose="02040503050406030204" pitchFamily="18" charset="0"/>
                                              </a:rPr>
                                              <m:t>2</m:t>
                                            </m:r>
                                          </m:e>
                                        </m:rad>
                                      </m:den>
                                    </m:f>
                                  </m:e>
                                </m:d>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0" smtClean="0">
                                        <a:latin typeface="Cambria Math" panose="02040503050406030204" pitchFamily="18" charset="0"/>
                                      </a:rPr>
                                      <m:t>(</m:t>
                                    </m:r>
                                    <m:r>
                                      <m:rPr>
                                        <m:sty m:val="p"/>
                                      </m:rPr>
                                      <a:rPr lang="en-US" sz="1800" b="0" i="0" smtClean="0">
                                        <a:latin typeface="Cambria Math" panose="02040503050406030204" pitchFamily="18" charset="0"/>
                                      </a:rPr>
                                      <m:t>a</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b</m:t>
                                    </m:r>
                                    <m:r>
                                      <a:rPr lang="en-US" sz="1800" b="0" i="0" smtClean="0">
                                        <a:latin typeface="Cambria Math" panose="02040503050406030204" pitchFamily="18" charset="0"/>
                                        <a:ea typeface="Cambria Math" panose="02040503050406030204" pitchFamily="18" charset="0"/>
                                      </a:rPr>
                                      <m:t>)</m:t>
                                    </m:r>
                                    <m:r>
                                      <m:rPr>
                                        <m:nor/>
                                      </m:rPr>
                                      <a:rPr lang="en-US" sz="1800" b="0" i="0" dirty="0"/>
                                      <m:t> </m:t>
                                    </m:r>
                                  </m:e>
                                  <m:sup>
                                    <m:r>
                                      <a:rPr lang="en-US" sz="1800" b="0" i="0" smtClean="0">
                                        <a:latin typeface="Cambria Math" panose="02040503050406030204" pitchFamily="18" charset="0"/>
                                      </a:rPr>
                                      <m:t>2</m:t>
                                    </m:r>
                                  </m:sup>
                                </m:sSup>
                              </m:oMath>
                            </m:oMathPara>
                          </a14:m>
                          <a:endParaRPr lang="en-US" b="0" i="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0" smtClean="0">
                                        <a:latin typeface="Cambria Math" panose="02040503050406030204" pitchFamily="18" charset="0"/>
                                      </a:rPr>
                                      <m:t>1</m:t>
                                    </m:r>
                                  </m:num>
                                  <m:den>
                                    <m:sSup>
                                      <m:sSupPr>
                                        <m:ctrlPr>
                                          <a:rPr lang="en-US" sz="1800" b="0" i="1" smtClean="0">
                                            <a:latin typeface="Cambria Math" panose="02040503050406030204" pitchFamily="18" charset="0"/>
                                          </a:rPr>
                                        </m:ctrlPr>
                                      </m:sSupPr>
                                      <m:e>
                                        <m:r>
                                          <m:rPr>
                                            <m:sty m:val="p"/>
                                          </m:rPr>
                                          <a:rPr lang="en-US" sz="1800" b="0" i="0" smtClean="0">
                                            <a:latin typeface="Cambria Math" panose="02040503050406030204" pitchFamily="18" charset="0"/>
                                            <a:ea typeface="Cambria Math" panose="02040503050406030204" pitchFamily="18" charset="0"/>
                                          </a:rPr>
                                          <m:t>λ</m:t>
                                        </m:r>
                                        <m:r>
                                          <m:rPr>
                                            <m:nor/>
                                          </m:rPr>
                                          <a:rPr lang="en-US" sz="1800" b="0" i="0" dirty="0"/>
                                          <m:t> </m:t>
                                        </m:r>
                                      </m:e>
                                      <m:sup>
                                        <m:r>
                                          <a:rPr lang="en-US" sz="1800" b="0" i="0" smtClean="0">
                                            <a:latin typeface="Cambria Math" panose="02040503050406030204" pitchFamily="18" charset="0"/>
                                          </a:rPr>
                                          <m:t>2</m:t>
                                        </m:r>
                                      </m:sup>
                                    </m:sSup>
                                  </m:den>
                                </m:f>
                              </m:oMath>
                            </m:oMathPara>
                          </a14:m>
                          <a:endParaRPr lang="en-US" b="0" i="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m:rPr>
                                        <m:sty m:val="p"/>
                                      </m:rPr>
                                      <a:rPr lang="en-US" sz="1800" b="0" i="0" smtClean="0">
                                        <a:latin typeface="Cambria Math" panose="02040503050406030204" pitchFamily="18" charset="0"/>
                                      </a:rPr>
                                      <m:t>cos</m:t>
                                    </m:r>
                                  </m:e>
                                  <m:sup>
                                    <m:r>
                                      <a:rPr lang="en-US" sz="1800" b="0" i="0" smtClean="0">
                                        <a:latin typeface="Cambria Math" panose="02040503050406030204" pitchFamily="18" charset="0"/>
                                      </a:rPr>
                                      <m:t>3</m:t>
                                    </m:r>
                                  </m:sup>
                                </m:sSup>
                                <m:d>
                                  <m:dPr>
                                    <m:ctrlPr>
                                      <a:rPr lang="en-US" sz="1800" b="0" i="1" smtClean="0">
                                        <a:solidFill>
                                          <a:schemeClr val="tx1"/>
                                        </a:solidFill>
                                        <a:latin typeface="Cambria Math" panose="02040503050406030204" pitchFamily="18" charset="0"/>
                                      </a:rPr>
                                    </m:ctrlPr>
                                  </m:dPr>
                                  <m:e>
                                    <m:f>
                                      <m:fPr>
                                        <m:ctrlPr>
                                          <a:rPr lang="en-US" sz="1800" b="0" i="1">
                                            <a:solidFill>
                                              <a:schemeClr val="tx1"/>
                                            </a:solidFill>
                                            <a:latin typeface="Cambria Math" panose="02040503050406030204" pitchFamily="18" charset="0"/>
                                          </a:rPr>
                                        </m:ctrlPr>
                                      </m:fPr>
                                      <m:num>
                                        <m:sSub>
                                          <m:sSubPr>
                                            <m:ctrlPr>
                                              <a:rPr lang="en-US" sz="1800" b="0" i="1">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ea typeface="Cambria Math" panose="02040503050406030204" pitchFamily="18" charset="0"/>
                                              </a:rPr>
                                              <m:t>α</m:t>
                                            </m:r>
                                          </m:e>
                                          <m:sub>
                                            <m:r>
                                              <m:rPr>
                                                <m:sty m:val="p"/>
                                              </m:rPr>
                                              <a:rPr lang="en-US" sz="1800" b="0" i="0" smtClean="0">
                                                <a:solidFill>
                                                  <a:schemeClr val="tx1"/>
                                                </a:solidFill>
                                                <a:latin typeface="Cambria Math" panose="02040503050406030204" pitchFamily="18" charset="0"/>
                                                <a:ea typeface="Cambria Math" panose="02040503050406030204" pitchFamily="18" charset="0"/>
                                              </a:rPr>
                                              <m:t>R</m:t>
                                            </m:r>
                                            <m:r>
                                              <m:rPr>
                                                <m:sty m:val="p"/>
                                              </m:rPr>
                                              <a:rPr lang="en-US" sz="1800" b="0" i="0" smtClean="0">
                                                <a:solidFill>
                                                  <a:schemeClr val="tx1"/>
                                                </a:solidFill>
                                                <a:latin typeface="Cambria Math" panose="02040503050406030204" pitchFamily="18" charset="0"/>
                                              </a:rPr>
                                              <m:t>x</m:t>
                                            </m:r>
                                          </m:sub>
                                        </m:sSub>
                                      </m:num>
                                      <m:den>
                                        <m:rad>
                                          <m:radPr>
                                            <m:degHide m:val="on"/>
                                            <m:ctrlPr>
                                              <a:rPr lang="en-US" sz="1800" b="0" i="1">
                                                <a:solidFill>
                                                  <a:schemeClr val="tx1"/>
                                                </a:solidFill>
                                                <a:latin typeface="Cambria Math" panose="02040503050406030204" pitchFamily="18" charset="0"/>
                                              </a:rPr>
                                            </m:ctrlPr>
                                          </m:radPr>
                                          <m:deg/>
                                          <m:e>
                                            <m:r>
                                              <a:rPr lang="en-US" sz="1800" b="0" i="0" smtClean="0">
                                                <a:solidFill>
                                                  <a:schemeClr val="tx1"/>
                                                </a:solidFill>
                                                <a:latin typeface="Cambria Math" panose="02040503050406030204" pitchFamily="18" charset="0"/>
                                              </a:rPr>
                                              <m:t>2</m:t>
                                            </m:r>
                                          </m:e>
                                        </m:rad>
                                      </m:den>
                                    </m:f>
                                  </m:e>
                                </m:d>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chemeClr val="tx1"/>
                                        </a:solidFill>
                                        <a:latin typeface="Cambria Math" panose="02040503050406030204" pitchFamily="18" charset="0"/>
                                      </a:rPr>
                                    </m:ctrlPr>
                                  </m:sSupPr>
                                  <m:e>
                                    <m:r>
                                      <m:rPr>
                                        <m:sty m:val="p"/>
                                      </m:rPr>
                                      <a:rPr lang="el-GR" sz="1800" b="0" i="0" smtClean="0">
                                        <a:solidFill>
                                          <a:schemeClr val="tx1"/>
                                        </a:solidFill>
                                        <a:latin typeface="Cambria Math" panose="02040503050406030204" pitchFamily="18" charset="0"/>
                                        <a:ea typeface="Cambria Math" panose="02040503050406030204" pitchFamily="18" charset="0"/>
                                      </a:rPr>
                                      <m:t>Γ</m:t>
                                    </m:r>
                                  </m:e>
                                  <m:sup>
                                    <m:r>
                                      <a:rPr lang="en-US" sz="1800" b="0" i="0" smtClean="0">
                                        <a:solidFill>
                                          <a:schemeClr val="tx1"/>
                                        </a:solidFill>
                                        <a:latin typeface="Cambria Math" panose="02040503050406030204" pitchFamily="18" charset="0"/>
                                      </a:rPr>
                                      <m:t>2</m:t>
                                    </m:r>
                                  </m:sup>
                                </m:sSup>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0" smtClean="0">
                                        <a:latin typeface="Cambria Math" panose="02040503050406030204" pitchFamily="18" charset="0"/>
                                      </a:rPr>
                                      <m:t>(</m:t>
                                    </m:r>
                                    <m:r>
                                      <m:rPr>
                                        <m:sty m:val="p"/>
                                      </m:rPr>
                                      <a:rPr lang="en-US" sz="1800" b="0" i="0" smtClean="0">
                                        <a:latin typeface="Cambria Math" panose="02040503050406030204" pitchFamily="18" charset="0"/>
                                      </a:rPr>
                                      <m:t>M</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N</m:t>
                                    </m:r>
                                    <m:r>
                                      <a:rPr lang="en-US" sz="1800" b="0" i="0" smtClean="0">
                                        <a:latin typeface="Cambria Math" panose="02040503050406030204" pitchFamily="18" charset="0"/>
                                        <a:ea typeface="Cambria Math" panose="02040503050406030204" pitchFamily="18" charset="0"/>
                                      </a:rPr>
                                      <m:t>)</m:t>
                                    </m:r>
                                    <m:r>
                                      <m:rPr>
                                        <m:nor/>
                                      </m:rPr>
                                      <a:rPr lang="en-US" sz="1800" b="0" i="0" dirty="0"/>
                                      <m:t> </m:t>
                                    </m:r>
                                  </m:e>
                                  <m:sup>
                                    <m:r>
                                      <a:rPr lang="en-US" sz="1800" b="0" i="0" smtClean="0">
                                        <a:latin typeface="Cambria Math" panose="02040503050406030204" pitchFamily="18" charset="0"/>
                                      </a:rPr>
                                      <m:t>2</m:t>
                                    </m:r>
                                  </m:sup>
                                </m:sSup>
                              </m:oMath>
                            </m:oMathPara>
                          </a14:m>
                          <a:endParaRPr lang="en-US"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b="0" i="0" dirty="0"/>
                            <a:t>No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32940723"/>
                      </a:ext>
                    </a:extLst>
                  </a:tr>
                </a:tbl>
              </a:graphicData>
            </a:graphic>
          </p:graphicFrame>
        </mc:Choice>
        <mc:Fallback xmlns="">
          <p:graphicFrame>
            <p:nvGraphicFramePr>
              <p:cNvPr id="4" name="Table 3">
                <a:extLst>
                  <a:ext uri="{FF2B5EF4-FFF2-40B4-BE49-F238E27FC236}">
                    <a16:creationId xmlns:a16="http://schemas.microsoft.com/office/drawing/2014/main" id="{F33AF0A2-9F57-4DB0-96E9-A9C5F152C01B}"/>
                  </a:ext>
                </a:extLst>
              </p:cNvPr>
              <p:cNvGraphicFramePr>
                <a:graphicFrameLocks noGrp="1"/>
              </p:cNvGraphicFramePr>
              <p:nvPr>
                <p:extLst>
                  <p:ext uri="{D42A27DB-BD31-4B8C-83A1-F6EECF244321}">
                    <p14:modId xmlns:p14="http://schemas.microsoft.com/office/powerpoint/2010/main" val="1267378908"/>
                  </p:ext>
                </p:extLst>
              </p:nvPr>
            </p:nvGraphicFramePr>
            <p:xfrm>
              <a:off x="433130" y="3625225"/>
              <a:ext cx="11325740" cy="2763393"/>
            </p:xfrm>
            <a:graphic>
              <a:graphicData uri="http://schemas.openxmlformats.org/drawingml/2006/table">
                <a:tbl>
                  <a:tblPr firstRow="1" bandRow="1">
                    <a:tableStyleId>{5940675A-B579-460E-94D1-54222C63F5DA}</a:tableStyleId>
                  </a:tblPr>
                  <a:tblGrid>
                    <a:gridCol w="1177581">
                      <a:extLst>
                        <a:ext uri="{9D8B030D-6E8A-4147-A177-3AD203B41FA5}">
                          <a16:colId xmlns:a16="http://schemas.microsoft.com/office/drawing/2014/main" val="2141583488"/>
                        </a:ext>
                      </a:extLst>
                    </a:gridCol>
                    <a:gridCol w="1648830">
                      <a:extLst>
                        <a:ext uri="{9D8B030D-6E8A-4147-A177-3AD203B41FA5}">
                          <a16:colId xmlns:a16="http://schemas.microsoft.com/office/drawing/2014/main" val="2284198000"/>
                        </a:ext>
                      </a:extLst>
                    </a:gridCol>
                    <a:gridCol w="1118849">
                      <a:extLst>
                        <a:ext uri="{9D8B030D-6E8A-4147-A177-3AD203B41FA5}">
                          <a16:colId xmlns:a16="http://schemas.microsoft.com/office/drawing/2014/main" val="3359784028"/>
                        </a:ext>
                      </a:extLst>
                    </a:gridCol>
                    <a:gridCol w="893116">
                      <a:extLst>
                        <a:ext uri="{9D8B030D-6E8A-4147-A177-3AD203B41FA5}">
                          <a16:colId xmlns:a16="http://schemas.microsoft.com/office/drawing/2014/main" val="3171301507"/>
                        </a:ext>
                      </a:extLst>
                    </a:gridCol>
                    <a:gridCol w="1491800">
                      <a:extLst>
                        <a:ext uri="{9D8B030D-6E8A-4147-A177-3AD203B41FA5}">
                          <a16:colId xmlns:a16="http://schemas.microsoft.com/office/drawing/2014/main" val="3569173680"/>
                        </a:ext>
                      </a:extLst>
                    </a:gridCol>
                    <a:gridCol w="1040333">
                      <a:extLst>
                        <a:ext uri="{9D8B030D-6E8A-4147-A177-3AD203B41FA5}">
                          <a16:colId xmlns:a16="http://schemas.microsoft.com/office/drawing/2014/main" val="596130002"/>
                        </a:ext>
                      </a:extLst>
                    </a:gridCol>
                    <a:gridCol w="1609574">
                      <a:extLst>
                        <a:ext uri="{9D8B030D-6E8A-4147-A177-3AD203B41FA5}">
                          <a16:colId xmlns:a16="http://schemas.microsoft.com/office/drawing/2014/main" val="4192261000"/>
                        </a:ext>
                      </a:extLst>
                    </a:gridCol>
                    <a:gridCol w="2345657">
                      <a:extLst>
                        <a:ext uri="{9D8B030D-6E8A-4147-A177-3AD203B41FA5}">
                          <a16:colId xmlns:a16="http://schemas.microsoft.com/office/drawing/2014/main" val="3903610536"/>
                        </a:ext>
                      </a:extLst>
                    </a:gridCol>
                  </a:tblGrid>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i="0" dirty="0"/>
                            <a:t>Models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1218" t="-4762" r="-514760" b="-33428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53552" t="-4762" r="-662295" b="-33428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40136" t="-4762" r="-724490" b="-33428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5410" t="-4762" r="-336475" b="-33428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7018" t="-4762" r="-380117" b="-33428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7955" t="-4762" r="-146212" b="-334286"/>
                          </a:stretch>
                        </a:blipFill>
                      </a:tcPr>
                    </a:tc>
                    <a:tc>
                      <a:txBody>
                        <a:bodyPr/>
                        <a:lstStyle/>
                        <a:p>
                          <a:pPr algn="ctr"/>
                          <a:r>
                            <a:rPr lang="en-US" b="0" i="0" dirty="0"/>
                            <a:t>Support to </a:t>
                          </a:r>
                        </a:p>
                        <a:p>
                          <a:pPr algn="ctr"/>
                          <a:r>
                            <a:rPr lang="en-US" b="0" i="0" dirty="0"/>
                            <a:t>radiation pattern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5814126"/>
                      </a:ext>
                    </a:extLst>
                  </a:tr>
                  <a:tr h="7077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800" b="0" i="0" dirty="0" err="1">
                              <a:solidFill>
                                <a:schemeClr val="accent4"/>
                              </a:solidFill>
                              <a:latin typeface="Arial" panose="020B0604020202020204" pitchFamily="34" charset="0"/>
                              <a:cs typeface="Arial" panose="020B0604020202020204" pitchFamily="34" charset="0"/>
                            </a:rPr>
                            <a:t>Ref</a:t>
                          </a:r>
                          <a:r>
                            <a:rPr lang="de-DE" sz="1800" b="0" i="0" dirty="0">
                              <a:solidFill>
                                <a:schemeClr val="accent4"/>
                              </a:solidFill>
                              <a:latin typeface="Arial" panose="020B0604020202020204" pitchFamily="34" charset="0"/>
                              <a:cs typeface="Arial" panose="020B0604020202020204" pitchFamily="34" charset="0"/>
                            </a:rPr>
                            <a:t>. [7]</a:t>
                          </a:r>
                          <a:endParaRPr lang="en-US" sz="1800" b="0" i="0" dirty="0">
                            <a:solidFill>
                              <a:schemeClr val="accent4"/>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1218" t="-94017" r="-514760" b="-2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53552" t="-94017" r="-662295" b="-2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40136" t="-94017" r="-724490" b="-200000"/>
                          </a:stretch>
                        </a:blipFill>
                      </a:tcPr>
                    </a:tc>
                    <a:tc>
                      <a:txBody>
                        <a:bodyPr/>
                        <a:lstStyle/>
                        <a:p>
                          <a:pPr algn="ctr"/>
                          <a:r>
                            <a:rPr lang="en-US" b="0" i="0" dirty="0"/>
                            <a:t>Const.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7018" t="-94017" r="-380117" b="-2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7955" t="-94017" r="-146212" b="-200000"/>
                          </a:stretch>
                        </a:blipFill>
                      </a:tcPr>
                    </a:tc>
                    <a:tc>
                      <a:txBody>
                        <a:bodyPr/>
                        <a:lstStyle/>
                        <a:p>
                          <a:pPr algn="ctr"/>
                          <a:r>
                            <a:rPr lang="en-US" b="0" i="0" dirty="0"/>
                            <a:t>Yes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5644386"/>
                      </a:ext>
                    </a:extLst>
                  </a:tr>
                  <a:tr h="7077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800" b="0" i="0" dirty="0" err="1">
                              <a:solidFill>
                                <a:schemeClr val="accent4"/>
                              </a:solidFill>
                              <a:latin typeface="Arial" panose="020B0604020202020204" pitchFamily="34" charset="0"/>
                              <a:cs typeface="Arial" panose="020B0604020202020204" pitchFamily="34" charset="0"/>
                            </a:rPr>
                            <a:t>Ref</a:t>
                          </a:r>
                          <a:r>
                            <a:rPr lang="de-DE" sz="1800" b="0" i="0" dirty="0">
                              <a:solidFill>
                                <a:schemeClr val="accent4"/>
                              </a:solidFill>
                              <a:latin typeface="Arial" panose="020B0604020202020204" pitchFamily="34" charset="0"/>
                              <a:cs typeface="Arial" panose="020B0604020202020204" pitchFamily="34" charset="0"/>
                            </a:rPr>
                            <a:t>. [8]</a:t>
                          </a:r>
                          <a:endParaRPr lang="en-US" sz="1800" b="0" i="0" dirty="0">
                            <a:solidFill>
                              <a:schemeClr val="accent4"/>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1218" t="-195690" r="-514760" b="-10172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53552" t="-195690" r="-662295" b="-10172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40136" t="-195690" r="-724490" b="-10172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5410" t="-195690" r="-336475" b="-10172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7018" t="-195690" r="-380117" b="-10172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7955" t="-195690" r="-146212" b="-101724"/>
                          </a:stretch>
                        </a:blipFill>
                      </a:tcPr>
                    </a:tc>
                    <a:tc>
                      <a:txBody>
                        <a:bodyPr/>
                        <a:lstStyle/>
                        <a:p>
                          <a:pPr algn="ctr"/>
                          <a:r>
                            <a:rPr lang="en-US" b="0" i="0" dirty="0"/>
                            <a:t>No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612863"/>
                      </a:ext>
                    </a:extLst>
                  </a:tr>
                  <a:tr h="7077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800" b="0" i="0" dirty="0" err="1">
                              <a:solidFill>
                                <a:schemeClr val="accent4"/>
                              </a:solidFill>
                              <a:latin typeface="Arial" panose="020B0604020202020204" pitchFamily="34" charset="0"/>
                              <a:cs typeface="Arial" panose="020B0604020202020204" pitchFamily="34" charset="0"/>
                            </a:rPr>
                            <a:t>Ref</a:t>
                          </a:r>
                          <a:r>
                            <a:rPr lang="de-DE" sz="1800" b="0" i="0" dirty="0">
                              <a:solidFill>
                                <a:schemeClr val="accent4"/>
                              </a:solidFill>
                              <a:latin typeface="Arial" panose="020B0604020202020204" pitchFamily="34" charset="0"/>
                              <a:cs typeface="Arial" panose="020B0604020202020204" pitchFamily="34" charset="0"/>
                            </a:rPr>
                            <a:t>. [9]</a:t>
                          </a:r>
                          <a:endParaRPr lang="en-US" sz="1800" b="0" i="0" dirty="0">
                            <a:solidFill>
                              <a:schemeClr val="accent4"/>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71218" t="-293162" r="-514760" b="-85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253552" t="-293162" r="-662295" b="-85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440136" t="-293162" r="-724490" b="-85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325410" t="-293162" r="-336475" b="-85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607018" t="-293162" r="-380117" b="-85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457955" t="-293162" r="-146212" b="-855"/>
                          </a:stretch>
                        </a:blipFill>
                      </a:tcPr>
                    </a:tc>
                    <a:tc>
                      <a:txBody>
                        <a:bodyPr/>
                        <a:lstStyle/>
                        <a:p>
                          <a:pPr algn="ctr"/>
                          <a:r>
                            <a:rPr lang="en-US" b="0" i="0" dirty="0"/>
                            <a:t>No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932940723"/>
                      </a:ext>
                    </a:extLst>
                  </a:tr>
                </a:tbl>
              </a:graphicData>
            </a:graphic>
          </p:graphicFrame>
        </mc:Fallback>
      </mc:AlternateContent>
      <p:sp>
        <p:nvSpPr>
          <p:cNvPr id="3" name="Oval 2">
            <a:extLst>
              <a:ext uri="{FF2B5EF4-FFF2-40B4-BE49-F238E27FC236}">
                <a16:creationId xmlns:a16="http://schemas.microsoft.com/office/drawing/2014/main" id="{52013B05-F219-4646-A1D7-E77994CFC220}"/>
              </a:ext>
            </a:extLst>
          </p:cNvPr>
          <p:cNvSpPr/>
          <p:nvPr/>
        </p:nvSpPr>
        <p:spPr bwMode="auto">
          <a:xfrm>
            <a:off x="5456796" y="4397128"/>
            <a:ext cx="1132602" cy="466969"/>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0402026-3E13-48FB-827D-F24A1613AF77}"/>
                  </a:ext>
                </a:extLst>
              </p:cNvPr>
              <p:cNvSpPr txBox="1"/>
              <p:nvPr/>
            </p:nvSpPr>
            <p:spPr>
              <a:xfrm>
                <a:off x="829651" y="2356189"/>
                <a:ext cx="252709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solidFill>
                      <a:schemeClr val="tx1"/>
                    </a:solidFill>
                    <a:latin typeface="Arial" panose="020B0604020202020204" pitchFamily="34" charset="0"/>
                    <a:cs typeface="Arial" panose="020B0604020202020204" pitchFamily="34" charset="0"/>
                  </a:rPr>
                  <a:t>UE is at angle where IRS is pointing at i.e., </a:t>
                </a:r>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i="0">
                            <a:solidFill>
                              <a:schemeClr val="tx1"/>
                            </a:solidFill>
                            <a:latin typeface="Cambria Math" panose="02040503050406030204" pitchFamily="18" charset="0"/>
                            <a:ea typeface="Cambria Math" panose="02040503050406030204" pitchFamily="18" charset="0"/>
                          </a:rPr>
                          <m:t>α</m:t>
                        </m:r>
                      </m:e>
                      <m:sub>
                        <m:r>
                          <m:rPr>
                            <m:sty m:val="p"/>
                          </m:rPr>
                          <a:rPr lang="en-US" b="0" i="0" smtClean="0">
                            <a:solidFill>
                              <a:schemeClr val="tx1"/>
                            </a:solidFill>
                            <a:latin typeface="Cambria Math" panose="02040503050406030204" pitchFamily="18" charset="0"/>
                            <a:ea typeface="Cambria Math" panose="02040503050406030204" pitchFamily="18" charset="0"/>
                          </a:rPr>
                          <m:t>R</m:t>
                        </m:r>
                        <m:r>
                          <m:rPr>
                            <m:sty m:val="p"/>
                          </m:rPr>
                          <a:rPr lang="en-US" i="0">
                            <a:solidFill>
                              <a:schemeClr val="tx1"/>
                            </a:solidFill>
                            <a:latin typeface="Cambria Math" panose="02040503050406030204" pitchFamily="18" charset="0"/>
                          </a:rPr>
                          <m:t>x</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ea typeface="Cambria Math" panose="02040503050406030204" pitchFamily="18" charset="0"/>
                          </a:rPr>
                          <m:t>α</m:t>
                        </m:r>
                      </m:e>
                      <m:sub>
                        <m:r>
                          <m:rPr>
                            <m:sty m:val="p"/>
                          </m:rPr>
                          <a:rPr lang="en-US" b="0" i="0" smtClean="0">
                            <a:solidFill>
                              <a:schemeClr val="tx1"/>
                            </a:solidFill>
                            <a:latin typeface="Cambria Math" panose="02040503050406030204" pitchFamily="18" charset="0"/>
                            <a:ea typeface="Cambria Math" panose="02040503050406030204" pitchFamily="18" charset="0"/>
                          </a:rPr>
                          <m:t>dev</m:t>
                        </m:r>
                      </m:sub>
                    </m:sSub>
                  </m:oMath>
                </a14:m>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50402026-3E13-48FB-827D-F24A1613AF77}"/>
                  </a:ext>
                </a:extLst>
              </p:cNvPr>
              <p:cNvSpPr txBox="1">
                <a:spLocks noRot="1" noChangeAspect="1" noMove="1" noResize="1" noEditPoints="1" noAdjustHandles="1" noChangeArrowheads="1" noChangeShapeType="1" noTextEdit="1"/>
              </p:cNvSpPr>
              <p:nvPr/>
            </p:nvSpPr>
            <p:spPr>
              <a:xfrm>
                <a:off x="829651" y="2356189"/>
                <a:ext cx="2527091" cy="523220"/>
              </a:xfrm>
              <a:prstGeom prst="rect">
                <a:avLst/>
              </a:prstGeom>
              <a:blipFill>
                <a:blip r:embed="rId5"/>
                <a:stretch>
                  <a:fillRect b="-8989"/>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4098A602-2D59-4228-8A1E-1FDBF700A713}"/>
              </a:ext>
            </a:extLst>
          </p:cNvPr>
          <p:cNvSpPr/>
          <p:nvPr/>
        </p:nvSpPr>
        <p:spPr bwMode="auto">
          <a:xfrm>
            <a:off x="9939579" y="4321694"/>
            <a:ext cx="1440484" cy="576942"/>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859C26-CDF7-4E3F-8890-BB7D1CABD05B}"/>
                  </a:ext>
                </a:extLst>
              </p:cNvPr>
              <p:cNvSpPr txBox="1"/>
              <p:nvPr/>
            </p:nvSpPr>
            <p:spPr>
              <a:xfrm>
                <a:off x="4157365" y="2002824"/>
                <a:ext cx="173916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solidFill>
                      <a:schemeClr val="tx1"/>
                    </a:solidFill>
                    <a:cs typeface="Arial" panose="020B0604020202020204" pitchFamily="34" charset="0"/>
                  </a:rPr>
                  <a:t>Angle sweep along UE i.e., </a:t>
                </a:r>
                <a14:m>
                  <m:oMath xmlns:m="http://schemas.openxmlformats.org/officeDocument/2006/math">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ea typeface="Cambria Math" panose="02040503050406030204" pitchFamily="18" charset="0"/>
                          </a:rPr>
                          <m:t>α</m:t>
                        </m:r>
                      </m:e>
                      <m:sub>
                        <m:r>
                          <m:rPr>
                            <m:sty m:val="p"/>
                          </m:rPr>
                          <a:rPr lang="en-US">
                            <a:solidFill>
                              <a:schemeClr val="tx1"/>
                            </a:solidFill>
                            <a:latin typeface="Cambria Math" panose="02040503050406030204" pitchFamily="18" charset="0"/>
                            <a:ea typeface="Cambria Math" panose="02040503050406030204" pitchFamily="18" charset="0"/>
                          </a:rPr>
                          <m:t>R</m:t>
                        </m:r>
                        <m:r>
                          <m:rPr>
                            <m:sty m:val="p"/>
                          </m:rPr>
                          <a:rPr lang="en-US">
                            <a:solidFill>
                              <a:schemeClr val="tx1"/>
                            </a:solidFill>
                            <a:latin typeface="Cambria Math" panose="02040503050406030204" pitchFamily="18" charset="0"/>
                          </a:rPr>
                          <m:t>x</m:t>
                        </m:r>
                      </m:sub>
                    </m:sSub>
                    <m:r>
                      <a:rPr lang="en-US"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ea typeface="Cambria Math" panose="02040503050406030204" pitchFamily="18" charset="0"/>
                          </a:rPr>
                          <m:t>α</m:t>
                        </m:r>
                      </m:e>
                      <m:sub>
                        <m:r>
                          <m:rPr>
                            <m:sty m:val="p"/>
                          </m:rPr>
                          <a:rPr lang="en-US">
                            <a:solidFill>
                              <a:schemeClr val="tx1"/>
                            </a:solidFill>
                            <a:latin typeface="Cambria Math" panose="02040503050406030204" pitchFamily="18" charset="0"/>
                            <a:ea typeface="Cambria Math" panose="02040503050406030204" pitchFamily="18" charset="0"/>
                          </a:rPr>
                          <m:t>dev</m:t>
                        </m:r>
                      </m:sub>
                    </m:sSub>
                  </m:oMath>
                </a14:m>
                <a:endParaRPr lang="en-US" dirty="0">
                  <a:solidFill>
                    <a:schemeClr val="tx1"/>
                  </a:solidFill>
                  <a:cs typeface="Arial" panose="020B0604020202020204" pitchFamily="34" charset="0"/>
                </a:endParaRPr>
              </a:p>
            </p:txBody>
          </p:sp>
        </mc:Choice>
        <mc:Fallback xmlns="">
          <p:sp>
            <p:nvSpPr>
              <p:cNvPr id="14" name="TextBox 13">
                <a:extLst>
                  <a:ext uri="{FF2B5EF4-FFF2-40B4-BE49-F238E27FC236}">
                    <a16:creationId xmlns:a16="http://schemas.microsoft.com/office/drawing/2014/main" id="{8B859C26-CDF7-4E3F-8890-BB7D1CABD05B}"/>
                  </a:ext>
                </a:extLst>
              </p:cNvPr>
              <p:cNvSpPr txBox="1">
                <a:spLocks noRot="1" noChangeAspect="1" noMove="1" noResize="1" noEditPoints="1" noAdjustHandles="1" noChangeArrowheads="1" noChangeShapeType="1" noTextEdit="1"/>
              </p:cNvSpPr>
              <p:nvPr/>
            </p:nvSpPr>
            <p:spPr>
              <a:xfrm>
                <a:off x="4157365" y="2002824"/>
                <a:ext cx="1739162" cy="523220"/>
              </a:xfrm>
              <a:prstGeom prst="rect">
                <a:avLst/>
              </a:prstGeom>
              <a:blipFill>
                <a:blip r:embed="rId6"/>
                <a:stretch>
                  <a:fillRect b="-8989"/>
                </a:stretch>
              </a:blipFill>
            </p:spPr>
            <p:txBody>
              <a:bodyPr/>
              <a:lstStyle/>
              <a:p>
                <a:r>
                  <a:rPr lang="en-US">
                    <a:noFill/>
                  </a:rPr>
                  <a:t> </a:t>
                </a:r>
              </a:p>
            </p:txBody>
          </p:sp>
        </mc:Fallback>
      </mc:AlternateContent>
      <p:sp>
        <p:nvSpPr>
          <p:cNvPr id="20" name="Arrow: Down 19">
            <a:extLst>
              <a:ext uri="{FF2B5EF4-FFF2-40B4-BE49-F238E27FC236}">
                <a16:creationId xmlns:a16="http://schemas.microsoft.com/office/drawing/2014/main" id="{4798F886-EE82-456D-AF4D-64EE95BAED68}"/>
              </a:ext>
            </a:extLst>
          </p:cNvPr>
          <p:cNvSpPr/>
          <p:nvPr/>
        </p:nvSpPr>
        <p:spPr bwMode="auto">
          <a:xfrm>
            <a:off x="3719725" y="3264000"/>
            <a:ext cx="204716" cy="464024"/>
          </a:xfrm>
          <a:prstGeom prst="downArrow">
            <a:avLst/>
          </a:prstGeom>
          <a:solidFill>
            <a:srgbClr val="009900"/>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24" name="TextBox 23">
            <a:extLst>
              <a:ext uri="{FF2B5EF4-FFF2-40B4-BE49-F238E27FC236}">
                <a16:creationId xmlns:a16="http://schemas.microsoft.com/office/drawing/2014/main" id="{FAB707F4-853E-4DCC-8AC2-4B55A87A4D91}"/>
              </a:ext>
            </a:extLst>
          </p:cNvPr>
          <p:cNvSpPr txBox="1"/>
          <p:nvPr/>
        </p:nvSpPr>
        <p:spPr>
          <a:xfrm>
            <a:off x="9319281" y="2427721"/>
            <a:ext cx="1071127" cy="307777"/>
          </a:xfrm>
          <a:prstGeom prst="rect">
            <a:avLst/>
          </a:prstGeom>
          <a:noFill/>
        </p:spPr>
        <p:txBody>
          <a:bodyPr wrap="none" rtlCol="0">
            <a:spAutoFit/>
          </a:bodyPr>
          <a:lstStyle/>
          <a:p>
            <a:r>
              <a:rPr lang="en-US" dirty="0">
                <a:solidFill>
                  <a:schemeClr val="tx1"/>
                </a:solidFill>
              </a:rPr>
              <a:t>Rx location</a:t>
            </a:r>
          </a:p>
        </p:txBody>
      </p:sp>
      <p:sp>
        <p:nvSpPr>
          <p:cNvPr id="25" name="Arrow: Down 24">
            <a:extLst>
              <a:ext uri="{FF2B5EF4-FFF2-40B4-BE49-F238E27FC236}">
                <a16:creationId xmlns:a16="http://schemas.microsoft.com/office/drawing/2014/main" id="{F2B4D17D-A710-4E01-859B-87FB41AE8A66}"/>
              </a:ext>
            </a:extLst>
          </p:cNvPr>
          <p:cNvSpPr/>
          <p:nvPr/>
        </p:nvSpPr>
        <p:spPr bwMode="auto">
          <a:xfrm>
            <a:off x="9721003" y="2720342"/>
            <a:ext cx="133842" cy="222739"/>
          </a:xfrm>
          <a:prstGeom prst="downArrow">
            <a:avLst/>
          </a:prstGeom>
          <a:solidFill>
            <a:schemeClr val="tx1"/>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74886D-2611-4FC4-83FA-2755D9F29A23}"/>
                  </a:ext>
                </a:extLst>
              </p:cNvPr>
              <p:cNvSpPr txBox="1"/>
              <p:nvPr/>
            </p:nvSpPr>
            <p:spPr>
              <a:xfrm>
                <a:off x="3480911" y="3770683"/>
                <a:ext cx="669863"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n>
                            <a:solidFill>
                              <a:srgbClr val="009900"/>
                            </a:solidFill>
                          </a:ln>
                          <a:solidFill>
                            <a:srgbClr val="009900"/>
                          </a:solidFill>
                          <a:latin typeface="Cambria Math" panose="02040503050406030204" pitchFamily="18" charset="0"/>
                        </a:rPr>
                        <m:t>𝑎</m:t>
                      </m:r>
                      <m:r>
                        <a:rPr lang="en-US" sz="1800" b="0" i="1" smtClean="0">
                          <a:ln>
                            <a:solidFill>
                              <a:srgbClr val="009900"/>
                            </a:solidFill>
                          </a:ln>
                          <a:solidFill>
                            <a:srgbClr val="009900"/>
                          </a:solidFill>
                          <a:latin typeface="Cambria Math" panose="02040503050406030204" pitchFamily="18" charset="0"/>
                        </a:rPr>
                        <m:t>⋅</m:t>
                      </m:r>
                      <m:r>
                        <a:rPr lang="en-US" sz="1800" b="0" i="1" smtClean="0">
                          <a:ln>
                            <a:solidFill>
                              <a:srgbClr val="009900"/>
                            </a:solidFill>
                          </a:ln>
                          <a:solidFill>
                            <a:srgbClr val="009900"/>
                          </a:solidFill>
                          <a:latin typeface="Cambria Math" panose="02040503050406030204" pitchFamily="18" charset="0"/>
                        </a:rPr>
                        <m:t>𝑏</m:t>
                      </m:r>
                    </m:oMath>
                  </m:oMathPara>
                </a14:m>
                <a:endParaRPr lang="en-US" sz="1800" b="0" i="0" dirty="0">
                  <a:ln>
                    <a:solidFill>
                      <a:srgbClr val="009900"/>
                    </a:solidFill>
                  </a:ln>
                  <a:solidFill>
                    <a:srgbClr val="009900"/>
                  </a:solidFill>
                </a:endParaRPr>
              </a:p>
            </p:txBody>
          </p:sp>
        </mc:Choice>
        <mc:Fallback xmlns="">
          <p:sp>
            <p:nvSpPr>
              <p:cNvPr id="5" name="TextBox 4">
                <a:extLst>
                  <a:ext uri="{FF2B5EF4-FFF2-40B4-BE49-F238E27FC236}">
                    <a16:creationId xmlns:a16="http://schemas.microsoft.com/office/drawing/2014/main" id="{5574886D-2611-4FC4-83FA-2755D9F29A23}"/>
                  </a:ext>
                </a:extLst>
              </p:cNvPr>
              <p:cNvSpPr txBox="1">
                <a:spLocks noRot="1" noChangeAspect="1" noMove="1" noResize="1" noEditPoints="1" noAdjustHandles="1" noChangeArrowheads="1" noChangeShapeType="1" noTextEdit="1"/>
              </p:cNvSpPr>
              <p:nvPr/>
            </p:nvSpPr>
            <p:spPr>
              <a:xfrm>
                <a:off x="3480911" y="3770683"/>
                <a:ext cx="669863"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70201FC-415D-4B80-AE69-FB29D92C987C}"/>
                  </a:ext>
                </a:extLst>
              </p:cNvPr>
              <p:cNvSpPr txBox="1"/>
              <p:nvPr/>
            </p:nvSpPr>
            <p:spPr>
              <a:xfrm>
                <a:off x="4610550" y="3749902"/>
                <a:ext cx="349775" cy="369332"/>
              </a:xfrm>
              <a:prstGeom prst="rect">
                <a:avLst/>
              </a:prstGeom>
              <a:ln w="28575">
                <a:noFill/>
              </a:ln>
            </p:spPr>
            <p:style>
              <a:lnRef idx="2">
                <a:schemeClr val="dk1"/>
              </a:lnRef>
              <a:fillRef idx="1">
                <a:schemeClr val="lt1"/>
              </a:fillRef>
              <a:effectRef idx="0">
                <a:schemeClr val="dk1"/>
              </a:effectRef>
              <a:fontRef idx="minor">
                <a:schemeClr val="dk1"/>
              </a:fontRef>
            </p:style>
            <p:txBody>
              <a:bodyPr wrap="none" rtlCol="0">
                <a:spAutoFit/>
              </a:bodyPr>
              <a:lstStyle/>
              <a:p>
                <a:pPr lvl="0"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n-US" sz="1800" smtClean="0">
                          <a:ln>
                            <a:solidFill>
                              <a:srgbClr val="009900"/>
                            </a:solidFill>
                          </a:ln>
                          <a:gradFill flip="none" rotWithShape="1">
                            <a:gsLst>
                              <a:gs pos="0">
                                <a:srgbClr val="009900">
                                  <a:shade val="30000"/>
                                  <a:satMod val="115000"/>
                                </a:srgbClr>
                              </a:gs>
                              <a:gs pos="50000">
                                <a:srgbClr val="009900">
                                  <a:shade val="67500"/>
                                  <a:satMod val="115000"/>
                                </a:srgbClr>
                              </a:gs>
                              <a:gs pos="100000">
                                <a:srgbClr val="009900">
                                  <a:shade val="100000"/>
                                  <a:satMod val="115000"/>
                                </a:srgbClr>
                              </a:gs>
                            </a:gsLst>
                            <a:lin ang="2700000" scaled="1"/>
                            <a:tileRect/>
                          </a:gradFill>
                          <a:latin typeface="Cambria Math" panose="02040503050406030204" pitchFamily="18" charset="0"/>
                          <a:ea typeface="Cambria Math" panose="02040503050406030204" pitchFamily="18" charset="0"/>
                        </a:rPr>
                        <m:t>λ</m:t>
                      </m:r>
                    </m:oMath>
                  </m:oMathPara>
                </a14:m>
                <a:endParaRPr lang="en-US" sz="1800" dirty="0">
                  <a:ln>
                    <a:solidFill>
                      <a:srgbClr val="009900"/>
                    </a:solidFill>
                  </a:ln>
                  <a:gradFill flip="none" rotWithShape="1">
                    <a:gsLst>
                      <a:gs pos="0">
                        <a:srgbClr val="009900">
                          <a:shade val="30000"/>
                          <a:satMod val="115000"/>
                        </a:srgbClr>
                      </a:gs>
                      <a:gs pos="50000">
                        <a:srgbClr val="009900">
                          <a:shade val="67500"/>
                          <a:satMod val="115000"/>
                        </a:srgbClr>
                      </a:gs>
                      <a:gs pos="100000">
                        <a:srgbClr val="009900">
                          <a:shade val="100000"/>
                          <a:satMod val="115000"/>
                        </a:srgbClr>
                      </a:gs>
                    </a:gsLst>
                    <a:lin ang="2700000" scaled="1"/>
                    <a:tileRect/>
                  </a:gradFill>
                </a:endParaRPr>
              </a:p>
            </p:txBody>
          </p:sp>
        </mc:Choice>
        <mc:Fallback xmlns="">
          <p:sp>
            <p:nvSpPr>
              <p:cNvPr id="19" name="TextBox 18">
                <a:extLst>
                  <a:ext uri="{FF2B5EF4-FFF2-40B4-BE49-F238E27FC236}">
                    <a16:creationId xmlns:a16="http://schemas.microsoft.com/office/drawing/2014/main" id="{670201FC-415D-4B80-AE69-FB29D92C987C}"/>
                  </a:ext>
                </a:extLst>
              </p:cNvPr>
              <p:cNvSpPr txBox="1">
                <a:spLocks noRot="1" noChangeAspect="1" noMove="1" noResize="1" noEditPoints="1" noAdjustHandles="1" noChangeArrowheads="1" noChangeShapeType="1" noTextEdit="1"/>
              </p:cNvSpPr>
              <p:nvPr/>
            </p:nvSpPr>
            <p:spPr>
              <a:xfrm>
                <a:off x="4610550" y="3749902"/>
                <a:ext cx="349775" cy="369332"/>
              </a:xfrm>
              <a:prstGeom prst="rect">
                <a:avLst/>
              </a:prstGeom>
              <a:blipFill>
                <a:blip r:embed="rId8"/>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2FAC315-5902-4E2E-8951-E4AF310DC5E3}"/>
                  </a:ext>
                </a:extLst>
              </p:cNvPr>
              <p:cNvSpPr txBox="1"/>
              <p:nvPr/>
            </p:nvSpPr>
            <p:spPr>
              <a:xfrm>
                <a:off x="7072044" y="3770683"/>
                <a:ext cx="360996" cy="369332"/>
              </a:xfrm>
              <a:prstGeom prst="rect">
                <a:avLst/>
              </a:prstGeom>
              <a:ln w="28575">
                <a:noFill/>
              </a:ln>
            </p:spPr>
            <p:style>
              <a:lnRef idx="2">
                <a:schemeClr val="dk1"/>
              </a:lnRef>
              <a:fillRef idx="1">
                <a:schemeClr val="lt1"/>
              </a:fillRef>
              <a:effectRef idx="0">
                <a:schemeClr val="dk1"/>
              </a:effectRef>
              <a:fontRef idx="minor">
                <a:schemeClr val="dk1"/>
              </a:fontRef>
            </p:style>
            <p:txBody>
              <a:bodyPr wrap="none" rtlCol="0">
                <a:spAutoFit/>
              </a:bodyPr>
              <a:lstStyle/>
              <a:p>
                <a:pPr fontAlgn="auto">
                  <a:spcBef>
                    <a:spcPts val="0"/>
                  </a:spcBef>
                  <a:spcAft>
                    <a:spcPts val="0"/>
                  </a:spcAft>
                  <a:defRPr/>
                </a:pPr>
                <a14:m>
                  <m:oMathPara xmlns:m="http://schemas.openxmlformats.org/officeDocument/2006/math">
                    <m:oMathParaPr>
                      <m:jc m:val="centerGroup"/>
                    </m:oMathParaPr>
                    <m:oMath xmlns:m="http://schemas.openxmlformats.org/officeDocument/2006/math">
                      <m:r>
                        <m:rPr>
                          <m:sty m:val="p"/>
                        </m:rPr>
                        <a:rPr lang="el-GR" sz="1800" b="0" i="0" smtClean="0">
                          <a:ln>
                            <a:solidFill>
                              <a:srgbClr val="009900"/>
                            </a:solidFill>
                          </a:ln>
                          <a:solidFill>
                            <a:srgbClr val="009900"/>
                          </a:solidFill>
                          <a:latin typeface="Cambria Math" panose="02040503050406030204" pitchFamily="18" charset="0"/>
                          <a:ea typeface="Cambria Math" panose="02040503050406030204" pitchFamily="18" charset="0"/>
                        </a:rPr>
                        <m:t>Γ</m:t>
                      </m:r>
                    </m:oMath>
                  </m:oMathPara>
                </a14:m>
                <a:endParaRPr lang="en-US" sz="2400" b="0" i="0" dirty="0"/>
              </a:p>
            </p:txBody>
          </p:sp>
        </mc:Choice>
        <mc:Fallback xmlns="">
          <p:sp>
            <p:nvSpPr>
              <p:cNvPr id="26" name="TextBox 25">
                <a:extLst>
                  <a:ext uri="{FF2B5EF4-FFF2-40B4-BE49-F238E27FC236}">
                    <a16:creationId xmlns:a16="http://schemas.microsoft.com/office/drawing/2014/main" id="{42FAC315-5902-4E2E-8951-E4AF310DC5E3}"/>
                  </a:ext>
                </a:extLst>
              </p:cNvPr>
              <p:cNvSpPr txBox="1">
                <a:spLocks noRot="1" noChangeAspect="1" noMove="1" noResize="1" noEditPoints="1" noAdjustHandles="1" noChangeArrowheads="1" noChangeShapeType="1" noTextEdit="1"/>
              </p:cNvSpPr>
              <p:nvPr/>
            </p:nvSpPr>
            <p:spPr>
              <a:xfrm>
                <a:off x="7072044" y="3770683"/>
                <a:ext cx="360996" cy="369332"/>
              </a:xfrm>
              <a:prstGeom prst="rect">
                <a:avLst/>
              </a:prstGeom>
              <a:blipFill>
                <a:blip r:embed="rId9"/>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59DB7C8-D62E-47B3-A086-28368F8DAAB9}"/>
                  </a:ext>
                </a:extLst>
              </p:cNvPr>
              <p:cNvSpPr txBox="1"/>
              <p:nvPr/>
            </p:nvSpPr>
            <p:spPr>
              <a:xfrm>
                <a:off x="8213834" y="3749902"/>
                <a:ext cx="777008"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14:m>
                  <m:oMathPara xmlns:m="http://schemas.openxmlformats.org/officeDocument/2006/math">
                    <m:oMathParaPr>
                      <m:jc m:val="centerGroup"/>
                    </m:oMathParaPr>
                    <m:oMath xmlns:m="http://schemas.openxmlformats.org/officeDocument/2006/math">
                      <m:r>
                        <m:rPr>
                          <m:nor/>
                        </m:rPr>
                        <a:rPr lang="en-US" sz="1800" i="1" dirty="0" smtClean="0">
                          <a:ln>
                            <a:solidFill>
                              <a:srgbClr val="009900"/>
                            </a:solidFill>
                          </a:ln>
                          <a:solidFill>
                            <a:srgbClr val="009900"/>
                          </a:solidFill>
                        </a:rPr>
                        <m:t>M</m:t>
                      </m:r>
                      <m:r>
                        <a:rPr lang="en-US" sz="1800" i="1">
                          <a:ln>
                            <a:solidFill>
                              <a:srgbClr val="009900"/>
                            </a:solidFill>
                          </a:ln>
                          <a:solidFill>
                            <a:srgbClr val="009900"/>
                          </a:solidFill>
                          <a:latin typeface="Cambria Math" panose="02040503050406030204" pitchFamily="18" charset="0"/>
                        </a:rPr>
                        <m:t>⋅</m:t>
                      </m:r>
                      <m:r>
                        <a:rPr lang="en-US" sz="1800" i="1">
                          <a:ln>
                            <a:solidFill>
                              <a:srgbClr val="009900"/>
                            </a:solidFill>
                          </a:ln>
                          <a:solidFill>
                            <a:srgbClr val="009900"/>
                          </a:solidFill>
                          <a:latin typeface="Cambria Math" panose="02040503050406030204" pitchFamily="18" charset="0"/>
                        </a:rPr>
                        <m:t>𝑁</m:t>
                      </m:r>
                    </m:oMath>
                  </m:oMathPara>
                </a14:m>
                <a:endParaRPr lang="en-US" sz="1800" i="1" dirty="0">
                  <a:ln>
                    <a:solidFill>
                      <a:srgbClr val="009900"/>
                    </a:solidFill>
                  </a:ln>
                  <a:solidFill>
                    <a:srgbClr val="009900"/>
                  </a:solidFill>
                </a:endParaRPr>
              </a:p>
            </p:txBody>
          </p:sp>
        </mc:Choice>
        <mc:Fallback xmlns="">
          <p:sp>
            <p:nvSpPr>
              <p:cNvPr id="27" name="TextBox 26">
                <a:extLst>
                  <a:ext uri="{FF2B5EF4-FFF2-40B4-BE49-F238E27FC236}">
                    <a16:creationId xmlns:a16="http://schemas.microsoft.com/office/drawing/2014/main" id="{C59DB7C8-D62E-47B3-A086-28368F8DAAB9}"/>
                  </a:ext>
                </a:extLst>
              </p:cNvPr>
              <p:cNvSpPr txBox="1">
                <a:spLocks noRot="1" noChangeAspect="1" noMove="1" noResize="1" noEditPoints="1" noAdjustHandles="1" noChangeArrowheads="1" noChangeShapeType="1" noTextEdit="1"/>
              </p:cNvSpPr>
              <p:nvPr/>
            </p:nvSpPr>
            <p:spPr>
              <a:xfrm>
                <a:off x="8213834" y="3749902"/>
                <a:ext cx="777008" cy="369332"/>
              </a:xfrm>
              <a:prstGeom prst="rect">
                <a:avLst/>
              </a:prstGeom>
              <a:blipFill>
                <a:blip r:embed="rId10"/>
                <a:stretch>
                  <a:fillRect/>
                </a:stretch>
              </a:blipFill>
              <a:ln>
                <a:noFill/>
              </a:ln>
            </p:spPr>
            <p:txBody>
              <a:bodyPr/>
              <a:lstStyle/>
              <a:p>
                <a:r>
                  <a:rPr lang="en-US">
                    <a:noFill/>
                  </a:rPr>
                  <a:t> </a:t>
                </a:r>
              </a:p>
            </p:txBody>
          </p:sp>
        </mc:Fallback>
      </mc:AlternateContent>
      <p:sp>
        <p:nvSpPr>
          <p:cNvPr id="28" name="Arrow: Down 27">
            <a:extLst>
              <a:ext uri="{FF2B5EF4-FFF2-40B4-BE49-F238E27FC236}">
                <a16:creationId xmlns:a16="http://schemas.microsoft.com/office/drawing/2014/main" id="{C6A319EC-E728-43A2-B62A-CC59011E976F}"/>
              </a:ext>
            </a:extLst>
          </p:cNvPr>
          <p:cNvSpPr/>
          <p:nvPr/>
        </p:nvSpPr>
        <p:spPr bwMode="auto">
          <a:xfrm>
            <a:off x="4661063" y="3264705"/>
            <a:ext cx="204716" cy="464024"/>
          </a:xfrm>
          <a:prstGeom prst="downArrow">
            <a:avLst/>
          </a:prstGeom>
          <a:solidFill>
            <a:srgbClr val="009900"/>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29" name="Arrow: Down 28">
            <a:extLst>
              <a:ext uri="{FF2B5EF4-FFF2-40B4-BE49-F238E27FC236}">
                <a16:creationId xmlns:a16="http://schemas.microsoft.com/office/drawing/2014/main" id="{F63B93DF-48D9-4436-9885-542D65246D84}"/>
              </a:ext>
            </a:extLst>
          </p:cNvPr>
          <p:cNvSpPr/>
          <p:nvPr/>
        </p:nvSpPr>
        <p:spPr bwMode="auto">
          <a:xfrm>
            <a:off x="7148373" y="3270876"/>
            <a:ext cx="204716" cy="464024"/>
          </a:xfrm>
          <a:prstGeom prst="downArrow">
            <a:avLst/>
          </a:prstGeom>
          <a:solidFill>
            <a:srgbClr val="009900"/>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0" name="Arrow: Down 29">
            <a:extLst>
              <a:ext uri="{FF2B5EF4-FFF2-40B4-BE49-F238E27FC236}">
                <a16:creationId xmlns:a16="http://schemas.microsoft.com/office/drawing/2014/main" id="{48787000-88E8-499A-ADF7-8CF13FC15504}"/>
              </a:ext>
            </a:extLst>
          </p:cNvPr>
          <p:cNvSpPr/>
          <p:nvPr/>
        </p:nvSpPr>
        <p:spPr bwMode="auto">
          <a:xfrm>
            <a:off x="8406967" y="3291986"/>
            <a:ext cx="204716" cy="464024"/>
          </a:xfrm>
          <a:prstGeom prst="downArrow">
            <a:avLst/>
          </a:prstGeom>
          <a:solidFill>
            <a:srgbClr val="009900"/>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9" name="Rectangle 8">
            <a:extLst>
              <a:ext uri="{FF2B5EF4-FFF2-40B4-BE49-F238E27FC236}">
                <a16:creationId xmlns:a16="http://schemas.microsoft.com/office/drawing/2014/main" id="{752D4724-0949-47CE-BB34-D354E3514455}"/>
              </a:ext>
            </a:extLst>
          </p:cNvPr>
          <p:cNvSpPr/>
          <p:nvPr/>
        </p:nvSpPr>
        <p:spPr bwMode="auto">
          <a:xfrm>
            <a:off x="5241470" y="3625225"/>
            <a:ext cx="1527743" cy="2763393"/>
          </a:xfrm>
          <a:prstGeom prst="rect">
            <a:avLst/>
          </a:prstGeom>
          <a:noFill/>
          <a:ln w="38100"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1" name="Rectangle 30">
            <a:extLst>
              <a:ext uri="{FF2B5EF4-FFF2-40B4-BE49-F238E27FC236}">
                <a16:creationId xmlns:a16="http://schemas.microsoft.com/office/drawing/2014/main" id="{20D02692-111D-45A7-B272-93A408D0D0D3}"/>
              </a:ext>
            </a:extLst>
          </p:cNvPr>
          <p:cNvSpPr/>
          <p:nvPr/>
        </p:nvSpPr>
        <p:spPr bwMode="auto">
          <a:xfrm>
            <a:off x="1591314" y="3625224"/>
            <a:ext cx="1677981" cy="2763393"/>
          </a:xfrm>
          <a:prstGeom prst="rect">
            <a:avLst/>
          </a:prstGeom>
          <a:noFill/>
          <a:ln w="38100"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2" name="Rectangle 31">
            <a:extLst>
              <a:ext uri="{FF2B5EF4-FFF2-40B4-BE49-F238E27FC236}">
                <a16:creationId xmlns:a16="http://schemas.microsoft.com/office/drawing/2014/main" id="{F5475741-FBF8-4C71-B8E1-EE672520D602}"/>
              </a:ext>
            </a:extLst>
          </p:cNvPr>
          <p:cNvSpPr/>
          <p:nvPr/>
        </p:nvSpPr>
        <p:spPr bwMode="auto">
          <a:xfrm>
            <a:off x="9382526" y="3628750"/>
            <a:ext cx="2376344" cy="2763393"/>
          </a:xfrm>
          <a:prstGeom prst="rect">
            <a:avLst/>
          </a:prstGeom>
          <a:noFill/>
          <a:ln w="38100"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33" name="Straight Arrow Connector 32">
            <a:extLst>
              <a:ext uri="{FF2B5EF4-FFF2-40B4-BE49-F238E27FC236}">
                <a16:creationId xmlns:a16="http://schemas.microsoft.com/office/drawing/2014/main" id="{0948C302-7894-4815-B2DE-9C1E95D11799}"/>
              </a:ext>
            </a:extLst>
          </p:cNvPr>
          <p:cNvCxnSpPr>
            <a:cxnSpLocks/>
          </p:cNvCxnSpPr>
          <p:nvPr/>
        </p:nvCxnSpPr>
        <p:spPr bwMode="auto">
          <a:xfrm>
            <a:off x="6020934" y="2111176"/>
            <a:ext cx="1127439" cy="37254"/>
          </a:xfrm>
          <a:prstGeom prst="straightConnector1">
            <a:avLst/>
          </a:prstGeom>
          <a:noFill/>
          <a:ln w="127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9F6897EB-3B04-43ED-A781-BE1A456332DF}"/>
              </a:ext>
            </a:extLst>
          </p:cNvPr>
          <p:cNvCxnSpPr>
            <a:cxnSpLocks/>
          </p:cNvCxnSpPr>
          <p:nvPr/>
        </p:nvCxnSpPr>
        <p:spPr bwMode="auto">
          <a:xfrm flipH="1" flipV="1">
            <a:off x="3364651" y="2801858"/>
            <a:ext cx="2527091" cy="1595270"/>
          </a:xfrm>
          <a:prstGeom prst="straightConnector1">
            <a:avLst/>
          </a:prstGeom>
          <a:noFill/>
          <a:ln w="12700"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3AF911A0-7F79-47E5-AF65-1214D0858781}"/>
              </a:ext>
            </a:extLst>
          </p:cNvPr>
          <p:cNvCxnSpPr>
            <a:cxnSpLocks/>
            <a:stCxn id="10" idx="1"/>
          </p:cNvCxnSpPr>
          <p:nvPr/>
        </p:nvCxnSpPr>
        <p:spPr bwMode="auto">
          <a:xfrm flipH="1" flipV="1">
            <a:off x="5871967" y="2151955"/>
            <a:ext cx="4278566" cy="2254230"/>
          </a:xfrm>
          <a:prstGeom prst="straightConnector1">
            <a:avLst/>
          </a:prstGeom>
          <a:no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7637438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7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19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p:cTn id="58" dur="500" fill="hold"/>
                                        <p:tgtEl>
                                          <p:spTgt spid="32"/>
                                        </p:tgtEl>
                                        <p:attrNameLst>
                                          <p:attrName>ppt_w</p:attrName>
                                        </p:attrNameLst>
                                      </p:cBhvr>
                                      <p:tavLst>
                                        <p:tav tm="0">
                                          <p:val>
                                            <p:fltVal val="0"/>
                                          </p:val>
                                        </p:tav>
                                        <p:tav tm="100000">
                                          <p:val>
                                            <p:strVal val="#ppt_w"/>
                                          </p:val>
                                        </p:tav>
                                      </p:tavLst>
                                    </p:anim>
                                    <p:anim calcmode="lin" valueType="num">
                                      <p:cBhvr>
                                        <p:cTn id="59" dur="500" fill="hold"/>
                                        <p:tgtEl>
                                          <p:spTgt spid="32"/>
                                        </p:tgtEl>
                                        <p:attrNameLst>
                                          <p:attrName>ppt_h</p:attrName>
                                        </p:attrNameLst>
                                      </p:cBhvr>
                                      <p:tavLst>
                                        <p:tav tm="0">
                                          <p:val>
                                            <p:fltVal val="0"/>
                                          </p:val>
                                        </p:tav>
                                        <p:tav tm="100000">
                                          <p:val>
                                            <p:strVal val="#ppt_h"/>
                                          </p:val>
                                        </p:tav>
                                      </p:tavLst>
                                    </p:anim>
                                    <p:animEffect transition="in" filter="fade">
                                      <p:cBhvr>
                                        <p:cTn id="60" dur="500"/>
                                        <p:tgtEl>
                                          <p:spTgt spid="3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par>
                                <p:cTn id="80" presetID="10" presetClass="entr" presetSubtype="0" fill="hold" grpId="0" nodeType="withEffect">
                                  <p:stCondLst>
                                    <p:cond delay="90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10" presetClass="entr" presetSubtype="0" fill="hold" grpId="0" nodeType="withEffect">
                                  <p:stCondLst>
                                    <p:cond delay="10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P spid="14" grpId="0" animBg="1"/>
      <p:bldP spid="20" grpId="0" animBg="1"/>
      <p:bldP spid="24" grpId="0"/>
      <p:bldP spid="25" grpId="0" animBg="1"/>
      <p:bldP spid="5" grpId="0" animBg="1"/>
      <p:bldP spid="19" grpId="0" animBg="1"/>
      <p:bldP spid="26" grpId="0" animBg="1"/>
      <p:bldP spid="27" grpId="0" animBg="1"/>
      <p:bldP spid="28" grpId="0" animBg="1"/>
      <p:bldP spid="29" grpId="0" animBg="1"/>
      <p:bldP spid="30" grpId="0" animBg="1"/>
      <p:bldP spid="9" grpId="0" animBg="1"/>
      <p:bldP spid="31"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0C63-DE34-4B46-81C2-02FFAA86DD7C}"/>
              </a:ext>
            </a:extLst>
          </p:cNvPr>
          <p:cNvSpPr>
            <a:spLocks noGrp="1"/>
          </p:cNvSpPr>
          <p:nvPr>
            <p:ph type="title"/>
          </p:nvPr>
        </p:nvSpPr>
        <p:spPr>
          <a:xfrm>
            <a:off x="606954" y="700088"/>
            <a:ext cx="11365276" cy="514350"/>
          </a:xfrm>
        </p:spPr>
        <p:txBody>
          <a:bodyPr/>
          <a:lstStyle/>
          <a:p>
            <a:r>
              <a:rPr lang="en-US" dirty="0"/>
              <a:t>Holistic Enlightening of </a:t>
            </a:r>
            <a:r>
              <a:rPr lang="en-US" dirty="0" err="1"/>
              <a:t>bLackspots</a:t>
            </a:r>
            <a:r>
              <a:rPr lang="en-US" dirty="0"/>
              <a:t> with </a:t>
            </a:r>
            <a:r>
              <a:rPr lang="en-US" dirty="0" err="1"/>
              <a:t>passIve</a:t>
            </a:r>
            <a:r>
              <a:rPr lang="en-US" dirty="0"/>
              <a:t> </a:t>
            </a:r>
            <a:r>
              <a:rPr lang="en-US" dirty="0" err="1"/>
              <a:t>reflectOr</a:t>
            </a:r>
            <a:r>
              <a:rPr lang="en-US" dirty="0"/>
              <a:t> </a:t>
            </a:r>
            <a:r>
              <a:rPr lang="en-US" dirty="0" err="1"/>
              <a:t>moduleS</a:t>
            </a:r>
            <a:r>
              <a:rPr lang="en-US" dirty="0"/>
              <a:t> (HELIOS) [10]</a:t>
            </a:r>
            <a:endParaRPr lang="en-US" dirty="0">
              <a:solidFill>
                <a:srgbClr val="FF000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F0F0F4-A03F-4F41-99A5-0D2013326830}"/>
                  </a:ext>
                </a:extLst>
              </p:cNvPr>
              <p:cNvSpPr txBox="1"/>
              <p:nvPr/>
            </p:nvSpPr>
            <p:spPr>
              <a:xfrm>
                <a:off x="10238291" y="4469832"/>
                <a:ext cx="1812690" cy="155023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1200" smtClean="0">
                          <a:solidFill>
                            <a:schemeClr val="tx1"/>
                          </a:solidFill>
                          <a:latin typeface="Cambria Math" panose="02040503050406030204" pitchFamily="18" charset="0"/>
                        </a:rPr>
                        <m:t>h</m:t>
                      </m:r>
                      <m:r>
                        <a:rPr lang="en-US" sz="1200" b="0" i="0" smtClean="0">
                          <a:solidFill>
                            <a:schemeClr val="tx1"/>
                          </a:solidFill>
                          <a:latin typeface="Cambria Math" panose="02040503050406030204" pitchFamily="18" charset="0"/>
                        </a:rPr>
                        <m:t>=</m:t>
                      </m:r>
                      <m:r>
                        <m:rPr>
                          <m:sty m:val="p"/>
                        </m:rPr>
                        <a:rPr lang="en-US" sz="1200" b="0" i="0" smtClean="0">
                          <a:solidFill>
                            <a:schemeClr val="tx1"/>
                          </a:solidFill>
                          <a:latin typeface="Cambria Math" panose="02040503050406030204" pitchFamily="18" charset="0"/>
                        </a:rPr>
                        <m:t>a</m:t>
                      </m:r>
                      <m:r>
                        <a:rPr lang="en-US" sz="1200" b="0" i="0" smtClean="0">
                          <a:solidFill>
                            <a:schemeClr val="tx1"/>
                          </a:solidFill>
                          <a:latin typeface="Cambria Math" panose="02040503050406030204" pitchFamily="18" charset="0"/>
                        </a:rPr>
                        <m:t>⋅</m:t>
                      </m:r>
                      <m:r>
                        <m:rPr>
                          <m:sty m:val="p"/>
                        </m:rPr>
                        <a:rPr lang="en-US" sz="1200" b="0" i="0" smtClean="0">
                          <a:solidFill>
                            <a:schemeClr val="tx1"/>
                          </a:solidFill>
                          <a:latin typeface="Cambria Math" panose="02040503050406030204" pitchFamily="18" charset="0"/>
                        </a:rPr>
                        <m:t>tan</m:t>
                      </m:r>
                      <m:r>
                        <a:rPr lang="en-US" sz="1200" b="0" i="0" smtClean="0">
                          <a:solidFill>
                            <a:schemeClr val="tx1"/>
                          </a:solidFill>
                          <a:latin typeface="Cambria Math" panose="02040503050406030204" pitchFamily="18" charset="0"/>
                        </a:rPr>
                        <m:t>⁡(</m:t>
                      </m:r>
                      <m:r>
                        <m:rPr>
                          <m:sty m:val="p"/>
                        </m:rPr>
                        <a:rPr lang="en-US" sz="1200" i="0">
                          <a:solidFill>
                            <a:schemeClr val="tx1"/>
                          </a:solidFill>
                          <a:latin typeface="Cambria Math" panose="02040503050406030204" pitchFamily="18" charset="0"/>
                          <a:ea typeface="Cambria Math" panose="02040503050406030204" pitchFamily="18" charset="0"/>
                        </a:rPr>
                        <m:t>γ</m:t>
                      </m:r>
                      <m:r>
                        <a:rPr lang="en-US" sz="1200" b="0" i="0"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a:p>
                <a:pPr/>
                <a14:m>
                  <m:oMathPara xmlns:m="http://schemas.openxmlformats.org/officeDocument/2006/math">
                    <m:oMathParaPr>
                      <m:jc m:val="left"/>
                    </m:oMathParaPr>
                    <m:oMath xmlns:m="http://schemas.openxmlformats.org/officeDocument/2006/math">
                      <m:r>
                        <m:rPr>
                          <m:sty m:val="p"/>
                        </m:rPr>
                        <a:rPr lang="en-US" sz="1200">
                          <a:solidFill>
                            <a:schemeClr val="tx1"/>
                          </a:solidFill>
                          <a:latin typeface="Cambria Math" panose="02040503050406030204" pitchFamily="18" charset="0"/>
                        </a:rPr>
                        <m:t>a</m:t>
                      </m:r>
                      <m:r>
                        <a:rPr lang="en-US" sz="1200" b="0" i="0"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m:rPr>
                              <m:sty m:val="p"/>
                            </m:rPr>
                            <a:rPr lang="en-US" sz="1200" b="0" i="0" smtClean="0">
                              <a:solidFill>
                                <a:schemeClr val="tx1"/>
                              </a:solidFill>
                              <a:latin typeface="Cambria Math" panose="02040503050406030204" pitchFamily="18" charset="0"/>
                            </a:rPr>
                            <m:t>IRSlength</m:t>
                          </m:r>
                        </m:num>
                        <m:den>
                          <m:r>
                            <m:rPr>
                              <m:sty m:val="p"/>
                            </m:rPr>
                            <a:rPr lang="en-US" sz="1200" b="0" i="0" smtClean="0">
                              <a:solidFill>
                                <a:schemeClr val="tx1"/>
                              </a:solidFill>
                              <a:latin typeface="Cambria Math" panose="02040503050406030204" pitchFamily="18" charset="0"/>
                            </a:rPr>
                            <m:t>N</m:t>
                          </m:r>
                        </m:den>
                      </m:f>
                    </m:oMath>
                  </m:oMathPara>
                </a14:m>
                <a:endParaRPr lang="en-US" sz="1200" b="0" dirty="0">
                  <a:solidFill>
                    <a:schemeClr val="tx1"/>
                  </a:solidFill>
                </a:endParaRPr>
              </a:p>
              <a:p>
                <a:pPr/>
                <a14:m>
                  <m:oMathPara xmlns:m="http://schemas.openxmlformats.org/officeDocument/2006/math">
                    <m:oMathParaPr>
                      <m:jc m:val="left"/>
                    </m:oMathParaPr>
                    <m:oMath xmlns:m="http://schemas.openxmlformats.org/officeDocument/2006/math">
                      <m:r>
                        <m:rPr>
                          <m:sty m:val="p"/>
                        </m:rPr>
                        <a:rPr lang="en-US" sz="1200">
                          <a:solidFill>
                            <a:schemeClr val="tx1"/>
                          </a:solidFill>
                          <a:latin typeface="Cambria Math" panose="02040503050406030204" pitchFamily="18" charset="0"/>
                        </a:rPr>
                        <m:t>b</m:t>
                      </m:r>
                      <m:r>
                        <a:rPr lang="en-US" sz="1200" b="0" i="0" smtClean="0">
                          <a:solidFill>
                            <a:schemeClr val="tx1"/>
                          </a:solidFill>
                          <a:latin typeface="Cambria Math" panose="02040503050406030204" pitchFamily="18" charset="0"/>
                        </a:rPr>
                        <m:t>=</m:t>
                      </m:r>
                      <m:r>
                        <m:rPr>
                          <m:sty m:val="p"/>
                        </m:rPr>
                        <a:rPr lang="en-US" sz="1200" b="0" i="0" smtClean="0">
                          <a:solidFill>
                            <a:schemeClr val="tx1"/>
                          </a:solidFill>
                          <a:latin typeface="Cambria Math" panose="02040503050406030204" pitchFamily="18" charset="0"/>
                        </a:rPr>
                        <m:t>IRSlength</m:t>
                      </m:r>
                    </m:oMath>
                  </m:oMathPara>
                </a14:m>
                <a:endParaRPr lang="en-US" sz="1200" dirty="0">
                  <a:solidFill>
                    <a:schemeClr val="tx1"/>
                  </a:solidFill>
                </a:endParaRPr>
              </a:p>
              <a:p>
                <a:r>
                  <a:rPr lang="en-US" sz="1200" dirty="0">
                    <a:solidFill>
                      <a:schemeClr val="tx1"/>
                    </a:solidFill>
                  </a:rPr>
                  <a:t>N= # of reflector element</a:t>
                </a:r>
              </a:p>
              <a:p>
                <a14:m>
                  <m:oMath xmlns:m="http://schemas.openxmlformats.org/officeDocument/2006/math">
                    <m:r>
                      <m:rPr>
                        <m:sty m:val="p"/>
                      </m:rPr>
                      <a:rPr lang="en-US" sz="1200" i="0" smtClean="0">
                        <a:solidFill>
                          <a:schemeClr val="tx1"/>
                        </a:solidFill>
                        <a:latin typeface="Cambria Math" panose="02040503050406030204" pitchFamily="18" charset="0"/>
                        <a:ea typeface="Cambria Math" panose="02040503050406030204" pitchFamily="18" charset="0"/>
                      </a:rPr>
                      <m:t>γ</m:t>
                    </m:r>
                  </m:oMath>
                </a14:m>
                <a:r>
                  <a:rPr lang="en-US" sz="1200" dirty="0">
                    <a:solidFill>
                      <a:schemeClr val="tx1"/>
                    </a:solidFill>
                  </a:rPr>
                  <a:t>=slope angle</a:t>
                </a:r>
              </a:p>
              <a:p>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𝜙</m:t>
                        </m:r>
                      </m:e>
                      <m:sub>
                        <m:r>
                          <a:rPr lang="en-US" sz="1200" b="0" i="1" smtClean="0">
                            <a:solidFill>
                              <a:schemeClr val="tx1"/>
                            </a:solidFill>
                            <a:latin typeface="Cambria Math" panose="02040503050406030204" pitchFamily="18" charset="0"/>
                          </a:rPr>
                          <m:t>𝑖𝑛</m:t>
                        </m:r>
                      </m:sub>
                    </m:sSub>
                  </m:oMath>
                </a14:m>
                <a:r>
                  <a:rPr lang="en-US" sz="1200" dirty="0">
                    <a:solidFill>
                      <a:schemeClr val="tx1"/>
                    </a:solidFill>
                  </a:rPr>
                  <a:t>= Incident phase</a:t>
                </a:r>
              </a:p>
              <a:p>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𝜙</m:t>
                        </m:r>
                      </m:e>
                      <m:sub>
                        <m:r>
                          <a:rPr lang="en-US" sz="1200" b="0" i="1" smtClean="0">
                            <a:solidFill>
                              <a:schemeClr val="tx1"/>
                            </a:solidFill>
                            <a:latin typeface="Cambria Math" panose="02040503050406030204" pitchFamily="18" charset="0"/>
                            <a:ea typeface="Cambria Math" panose="02040503050406030204" pitchFamily="18" charset="0"/>
                          </a:rPr>
                          <m:t>𝑜𝑢𝑡</m:t>
                        </m:r>
                      </m:sub>
                    </m:sSub>
                  </m:oMath>
                </a14:m>
                <a:r>
                  <a:rPr lang="en-US" sz="1200" dirty="0">
                    <a:solidFill>
                      <a:schemeClr val="tx1"/>
                    </a:solidFill>
                  </a:rPr>
                  <a:t>=Reflected phase</a:t>
                </a:r>
              </a:p>
            </p:txBody>
          </p:sp>
        </mc:Choice>
        <mc:Fallback xmlns="">
          <p:sp>
            <p:nvSpPr>
              <p:cNvPr id="7" name="TextBox 6">
                <a:extLst>
                  <a:ext uri="{FF2B5EF4-FFF2-40B4-BE49-F238E27FC236}">
                    <a16:creationId xmlns:a16="http://schemas.microsoft.com/office/drawing/2014/main" id="{E1F0F0F4-A03F-4F41-99A5-0D2013326830}"/>
                  </a:ext>
                </a:extLst>
              </p:cNvPr>
              <p:cNvSpPr txBox="1">
                <a:spLocks noRot="1" noChangeAspect="1" noMove="1" noResize="1" noEditPoints="1" noAdjustHandles="1" noChangeArrowheads="1" noChangeShapeType="1" noTextEdit="1"/>
              </p:cNvSpPr>
              <p:nvPr/>
            </p:nvSpPr>
            <p:spPr>
              <a:xfrm>
                <a:off x="10238291" y="4469832"/>
                <a:ext cx="1812690" cy="1550233"/>
              </a:xfrm>
              <a:prstGeom prst="rect">
                <a:avLst/>
              </a:prstGeom>
              <a:blipFill>
                <a:blip r:embed="rId2"/>
                <a:stretch>
                  <a:fillRect b="-1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B8FBB5-9351-4399-8D49-8DF88CB32B94}"/>
                  </a:ext>
                </a:extLst>
              </p:cNvPr>
              <p:cNvSpPr txBox="1"/>
              <p:nvPr/>
            </p:nvSpPr>
            <p:spPr>
              <a:xfrm>
                <a:off x="1102548" y="5576633"/>
                <a:ext cx="8161080" cy="307777"/>
              </a:xfrm>
              <a:prstGeom prst="rect">
                <a:avLst/>
              </a:prstGeom>
              <a:noFill/>
            </p:spPr>
            <p:txBody>
              <a:bodyPr wrap="none" rtlCol="0">
                <a:spAutoFit/>
              </a:bodyPr>
              <a:lstStyle/>
              <a:p>
                <a:r>
                  <a:rPr lang="en-US" dirty="0">
                    <a:solidFill>
                      <a:schemeClr val="tx1"/>
                    </a:solidFill>
                  </a:rPr>
                  <a:t>Fig. 11: 3D printed and spray painted array of HELIOS model depending on slope angle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𝛾</m:t>
                    </m:r>
                    <m:r>
                      <a:rPr lang="en-US" b="0" i="0" smtClean="0">
                        <a:solidFill>
                          <a:schemeClr val="tx1"/>
                        </a:solidFill>
                        <a:latin typeface="Cambria Math" panose="02040503050406030204" pitchFamily="18" charset="0"/>
                        <a:ea typeface="Cambria Math" panose="02040503050406030204" pitchFamily="18" charset="0"/>
                      </a:rPr>
                      <m:t>&gt;0</m:t>
                    </m:r>
                    <m:r>
                      <a:rPr lang="de-DE" b="0" i="0"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[11]. </a:t>
                </a:r>
              </a:p>
            </p:txBody>
          </p:sp>
        </mc:Choice>
        <mc:Fallback xmlns="">
          <p:sp>
            <p:nvSpPr>
              <p:cNvPr id="14" name="TextBox 13">
                <a:extLst>
                  <a:ext uri="{FF2B5EF4-FFF2-40B4-BE49-F238E27FC236}">
                    <a16:creationId xmlns:a16="http://schemas.microsoft.com/office/drawing/2014/main" id="{E4B8FBB5-9351-4399-8D49-8DF88CB32B94}"/>
                  </a:ext>
                </a:extLst>
              </p:cNvPr>
              <p:cNvSpPr txBox="1">
                <a:spLocks noRot="1" noChangeAspect="1" noMove="1" noResize="1" noEditPoints="1" noAdjustHandles="1" noChangeArrowheads="1" noChangeShapeType="1" noTextEdit="1"/>
              </p:cNvSpPr>
              <p:nvPr/>
            </p:nvSpPr>
            <p:spPr>
              <a:xfrm>
                <a:off x="1102548" y="5576633"/>
                <a:ext cx="8161080" cy="307777"/>
              </a:xfrm>
              <a:prstGeom prst="rect">
                <a:avLst/>
              </a:prstGeom>
              <a:blipFill>
                <a:blip r:embed="rId3"/>
                <a:stretch>
                  <a:fillRect l="-224" t="-4000" b="-2000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DA009F4-A330-4D88-A9BB-42AC60BB5F29}"/>
              </a:ext>
            </a:extLst>
          </p:cNvPr>
          <p:cNvSpPr txBox="1"/>
          <p:nvPr/>
        </p:nvSpPr>
        <p:spPr>
          <a:xfrm>
            <a:off x="106848" y="6045441"/>
            <a:ext cx="12058436" cy="400110"/>
          </a:xfrm>
          <a:prstGeom prst="rect">
            <a:avLst/>
          </a:prstGeom>
          <a:noFill/>
        </p:spPr>
        <p:txBody>
          <a:bodyPr wrap="square">
            <a:spAutoFit/>
          </a:bodyPr>
          <a:lstStyle/>
          <a:p>
            <a:r>
              <a:rPr lang="en-US" sz="1000" b="0" i="0" dirty="0">
                <a:solidFill>
                  <a:srgbClr val="333333"/>
                </a:solidFill>
                <a:effectLst/>
                <a:cs typeface="Arial" panose="020B0604020202020204" pitchFamily="34" charset="0"/>
              </a:rPr>
              <a:t>[10] S. </a:t>
            </a:r>
            <a:r>
              <a:rPr lang="en-US" sz="1000" b="0" i="0" dirty="0" err="1">
                <a:solidFill>
                  <a:srgbClr val="333333"/>
                </a:solidFill>
                <a:effectLst/>
                <a:cs typeface="Arial" panose="020B0604020202020204" pitchFamily="34" charset="0"/>
              </a:rPr>
              <a:t>Häger</a:t>
            </a:r>
            <a:r>
              <a:rPr lang="en-US" sz="1000" b="0" i="0" dirty="0">
                <a:solidFill>
                  <a:srgbClr val="333333"/>
                </a:solidFill>
                <a:effectLst/>
                <a:cs typeface="Arial" panose="020B0604020202020204" pitchFamily="34" charset="0"/>
              </a:rPr>
              <a:t>, K. </a:t>
            </a:r>
            <a:r>
              <a:rPr lang="en-US" sz="1000" b="0" i="0" dirty="0" err="1">
                <a:solidFill>
                  <a:srgbClr val="333333"/>
                </a:solidFill>
                <a:effectLst/>
                <a:cs typeface="Arial" panose="020B0604020202020204" pitchFamily="34" charset="0"/>
              </a:rPr>
              <a:t>Heimann</a:t>
            </a:r>
            <a:r>
              <a:rPr lang="en-US" sz="1000" b="0" i="0" dirty="0">
                <a:solidFill>
                  <a:srgbClr val="333333"/>
                </a:solidFill>
                <a:effectLst/>
                <a:cs typeface="Arial" panose="020B0604020202020204" pitchFamily="34" charset="0"/>
              </a:rPr>
              <a:t>, S. </a:t>
            </a:r>
            <a:r>
              <a:rPr lang="en-US" sz="1000" b="0" i="0" dirty="0" err="1">
                <a:solidFill>
                  <a:srgbClr val="333333"/>
                </a:solidFill>
                <a:effectLst/>
                <a:cs typeface="Arial" panose="020B0604020202020204" pitchFamily="34" charset="0"/>
              </a:rPr>
              <a:t>Böcker</a:t>
            </a:r>
            <a:r>
              <a:rPr lang="en-US" sz="1000" b="0" i="0" dirty="0">
                <a:solidFill>
                  <a:srgbClr val="333333"/>
                </a:solidFill>
                <a:effectLst/>
                <a:cs typeface="Arial" panose="020B0604020202020204" pitchFamily="34" charset="0"/>
              </a:rPr>
              <a:t> and C. </a:t>
            </a:r>
            <a:r>
              <a:rPr lang="en-US" sz="1000" b="0" i="0" dirty="0" err="1">
                <a:solidFill>
                  <a:srgbClr val="333333"/>
                </a:solidFill>
                <a:effectLst/>
                <a:cs typeface="Arial" panose="020B0604020202020204" pitchFamily="34" charset="0"/>
              </a:rPr>
              <a:t>Wietfeld</a:t>
            </a:r>
            <a:r>
              <a:rPr lang="en-US" sz="1000" b="0" i="0" dirty="0">
                <a:solidFill>
                  <a:srgbClr val="333333"/>
                </a:solidFill>
                <a:effectLst/>
                <a:cs typeface="Arial" panose="020B0604020202020204" pitchFamily="34" charset="0"/>
              </a:rPr>
              <a:t>, "Holistic Enlightening of Blackspots With Passive Tailorable Reflecting Surfaces for Efficient Urban </a:t>
            </a:r>
            <a:r>
              <a:rPr lang="en-US" sz="1000" b="0" i="0" dirty="0" err="1">
                <a:solidFill>
                  <a:srgbClr val="333333"/>
                </a:solidFill>
                <a:effectLst/>
                <a:cs typeface="Arial" panose="020B0604020202020204" pitchFamily="34" charset="0"/>
              </a:rPr>
              <a:t>mmWave</a:t>
            </a:r>
            <a:r>
              <a:rPr lang="en-US" sz="1000" b="0" i="0" dirty="0">
                <a:solidFill>
                  <a:srgbClr val="333333"/>
                </a:solidFill>
                <a:effectLst/>
                <a:cs typeface="Arial" panose="020B0604020202020204" pitchFamily="34" charset="0"/>
              </a:rPr>
              <a:t> Networks," in </a:t>
            </a:r>
            <a:r>
              <a:rPr lang="en-US" sz="1000" b="0" i="1" dirty="0">
                <a:solidFill>
                  <a:srgbClr val="333333"/>
                </a:solidFill>
                <a:effectLst/>
                <a:cs typeface="Arial" panose="020B0604020202020204" pitchFamily="34" charset="0"/>
              </a:rPr>
              <a:t>IEEE Access</a:t>
            </a:r>
            <a:r>
              <a:rPr lang="en-US" sz="1000" b="0" i="0" dirty="0">
                <a:solidFill>
                  <a:srgbClr val="333333"/>
                </a:solidFill>
                <a:effectLst/>
                <a:cs typeface="Arial" panose="020B0604020202020204" pitchFamily="34" charset="0"/>
              </a:rPr>
              <a:t>, vol. 11, pp. 39318-39332, 2023, </a:t>
            </a:r>
            <a:r>
              <a:rPr lang="en-US" sz="1000" b="0" i="0" dirty="0" err="1">
                <a:solidFill>
                  <a:srgbClr val="333333"/>
                </a:solidFill>
                <a:effectLst/>
                <a:cs typeface="Arial" panose="020B0604020202020204" pitchFamily="34" charset="0"/>
              </a:rPr>
              <a:t>doi</a:t>
            </a:r>
            <a:r>
              <a:rPr lang="en-US" sz="1000" b="0" i="0" dirty="0">
                <a:solidFill>
                  <a:srgbClr val="333333"/>
                </a:solidFill>
                <a:effectLst/>
                <a:cs typeface="Arial" panose="020B0604020202020204" pitchFamily="34" charset="0"/>
              </a:rPr>
              <a:t>: 10.1109/ACCESS.2023.3267676.</a:t>
            </a:r>
            <a:endParaRPr lang="en-US" sz="1000" dirty="0">
              <a:cs typeface="Arial" panose="020B0604020202020204" pitchFamily="34" charset="0"/>
            </a:endParaRPr>
          </a:p>
        </p:txBody>
      </p:sp>
      <p:sp>
        <p:nvSpPr>
          <p:cNvPr id="19" name="TextBox 18">
            <a:extLst>
              <a:ext uri="{FF2B5EF4-FFF2-40B4-BE49-F238E27FC236}">
                <a16:creationId xmlns:a16="http://schemas.microsoft.com/office/drawing/2014/main" id="{96974D5F-9612-4822-88BD-183205E65655}"/>
              </a:ext>
            </a:extLst>
          </p:cNvPr>
          <p:cNvSpPr txBox="1"/>
          <p:nvPr/>
        </p:nvSpPr>
        <p:spPr>
          <a:xfrm>
            <a:off x="7096564" y="1597346"/>
            <a:ext cx="4954418" cy="2031325"/>
          </a:xfrm>
          <a:prstGeom prst="rect">
            <a:avLst/>
          </a:prstGeom>
          <a:noFill/>
        </p:spPr>
        <p:txBody>
          <a:bodyPr wrap="square" rtlCol="0">
            <a:spAutoFit/>
          </a:bodyPr>
          <a:lstStyle/>
          <a:p>
            <a:r>
              <a:rPr lang="en-US" sz="1800" b="1" dirty="0">
                <a:solidFill>
                  <a:schemeClr val="tx1"/>
                </a:solidFill>
              </a:rPr>
              <a:t>Key intakes:</a:t>
            </a:r>
          </a:p>
          <a:p>
            <a:pPr marL="285750" indent="-285750">
              <a:buClr>
                <a:srgbClr val="009900"/>
              </a:buClr>
              <a:buFont typeface="Wingdings" panose="05000000000000000000" pitchFamily="2" charset="2"/>
              <a:buChar char="§"/>
            </a:pPr>
            <a:r>
              <a:rPr lang="en-US" sz="1800" dirty="0">
                <a:solidFill>
                  <a:schemeClr val="tx1"/>
                </a:solidFill>
              </a:rPr>
              <a:t>Geometry fixes reflection characteristics in contrast to dynamic IRS</a:t>
            </a:r>
          </a:p>
          <a:p>
            <a:pPr marL="285750" indent="-285750">
              <a:buClr>
                <a:srgbClr val="009900"/>
              </a:buClr>
              <a:buFont typeface="Wingdings" panose="05000000000000000000" pitchFamily="2" charset="2"/>
              <a:buChar char="§"/>
            </a:pPr>
            <a:r>
              <a:rPr lang="en-US" sz="1800" dirty="0">
                <a:solidFill>
                  <a:schemeClr val="tx1"/>
                </a:solidFill>
              </a:rPr>
              <a:t>Easy installation</a:t>
            </a:r>
          </a:p>
          <a:p>
            <a:pPr marL="285750" indent="-285750">
              <a:buClr>
                <a:srgbClr val="009900"/>
              </a:buClr>
              <a:buFont typeface="Wingdings" panose="05000000000000000000" pitchFamily="2" charset="2"/>
              <a:buChar char="§"/>
            </a:pPr>
            <a:r>
              <a:rPr lang="en-US" sz="1800" dirty="0">
                <a:solidFill>
                  <a:schemeClr val="tx1"/>
                </a:solidFill>
              </a:rPr>
              <a:t>Low protrusion (Similar to IRSs)</a:t>
            </a:r>
          </a:p>
          <a:p>
            <a:pPr marL="285750" indent="-285750">
              <a:buClr>
                <a:srgbClr val="009900"/>
              </a:buClr>
              <a:buFont typeface="Wingdings" panose="05000000000000000000" pitchFamily="2" charset="2"/>
              <a:buChar char="§"/>
            </a:pPr>
            <a:r>
              <a:rPr lang="en-US" sz="1800" dirty="0">
                <a:solidFill>
                  <a:schemeClr val="tx1"/>
                </a:solidFill>
              </a:rPr>
              <a:t>No power supply</a:t>
            </a:r>
          </a:p>
          <a:p>
            <a:endParaRPr lang="en-US" sz="1800" dirty="0">
              <a:solidFill>
                <a:schemeClr val="tx1"/>
              </a:solidFill>
            </a:endParaRPr>
          </a:p>
        </p:txBody>
      </p:sp>
      <p:sp>
        <p:nvSpPr>
          <p:cNvPr id="84" name="Rectangle 83">
            <a:extLst>
              <a:ext uri="{FF2B5EF4-FFF2-40B4-BE49-F238E27FC236}">
                <a16:creationId xmlns:a16="http://schemas.microsoft.com/office/drawing/2014/main" id="{6333EFE4-CE26-4465-841A-E44908D412B4}"/>
              </a:ext>
            </a:extLst>
          </p:cNvPr>
          <p:cNvSpPr/>
          <p:nvPr/>
        </p:nvSpPr>
        <p:spPr bwMode="auto">
          <a:xfrm>
            <a:off x="7735997" y="3562191"/>
            <a:ext cx="1069041" cy="591443"/>
          </a:xfrm>
          <a:prstGeom prst="rect">
            <a:avLst/>
          </a:prstGeom>
          <a:solidFill>
            <a:schemeClr val="accent3">
              <a:lumMod val="65000"/>
            </a:scheme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85" name="Straight Arrow Connector 84">
            <a:extLst>
              <a:ext uri="{FF2B5EF4-FFF2-40B4-BE49-F238E27FC236}">
                <a16:creationId xmlns:a16="http://schemas.microsoft.com/office/drawing/2014/main" id="{CD3C8FF3-BA44-4F63-ACC4-CBE45DE57640}"/>
              </a:ext>
            </a:extLst>
          </p:cNvPr>
          <p:cNvCxnSpPr>
            <a:cxnSpLocks/>
          </p:cNvCxnSpPr>
          <p:nvPr/>
        </p:nvCxnSpPr>
        <p:spPr bwMode="auto">
          <a:xfrm flipV="1">
            <a:off x="7794295" y="4367248"/>
            <a:ext cx="1059602" cy="6791"/>
          </a:xfrm>
          <a:prstGeom prst="straightConnector1">
            <a:avLst/>
          </a:prstGeom>
          <a:noFill/>
          <a:ln w="12700" cap="flat" cmpd="sng" algn="ctr">
            <a:solidFill>
              <a:schemeClr val="tx1"/>
            </a:solidFill>
            <a:prstDash val="solid"/>
            <a:round/>
            <a:headEnd type="triangle"/>
            <a:tailEnd type="triangle"/>
          </a:ln>
          <a:effectLst/>
        </p:spPr>
      </p:cxnSp>
      <p:sp>
        <p:nvSpPr>
          <p:cNvPr id="86" name="TextBox 85">
            <a:extLst>
              <a:ext uri="{FF2B5EF4-FFF2-40B4-BE49-F238E27FC236}">
                <a16:creationId xmlns:a16="http://schemas.microsoft.com/office/drawing/2014/main" id="{5967A611-EE18-4C27-9F6A-FED5B661ABA5}"/>
              </a:ext>
            </a:extLst>
          </p:cNvPr>
          <p:cNvSpPr txBox="1"/>
          <p:nvPr/>
        </p:nvSpPr>
        <p:spPr>
          <a:xfrm>
            <a:off x="8213445" y="4206214"/>
            <a:ext cx="209511" cy="30777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solidFill>
                  <a:schemeClr val="tx1"/>
                </a:solidFill>
              </a:rPr>
              <a:t>a </a:t>
            </a:r>
          </a:p>
        </p:txBody>
      </p:sp>
      <p:cxnSp>
        <p:nvCxnSpPr>
          <p:cNvPr id="87" name="Straight Arrow Connector 86">
            <a:extLst>
              <a:ext uri="{FF2B5EF4-FFF2-40B4-BE49-F238E27FC236}">
                <a16:creationId xmlns:a16="http://schemas.microsoft.com/office/drawing/2014/main" id="{B00641A1-FCA9-46B5-B6EA-76E463CBDD06}"/>
              </a:ext>
            </a:extLst>
          </p:cNvPr>
          <p:cNvCxnSpPr>
            <a:cxnSpLocks/>
          </p:cNvCxnSpPr>
          <p:nvPr/>
        </p:nvCxnSpPr>
        <p:spPr bwMode="auto">
          <a:xfrm>
            <a:off x="9036357" y="3547686"/>
            <a:ext cx="0" cy="605948"/>
          </a:xfrm>
          <a:prstGeom prst="straightConnector1">
            <a:avLst/>
          </a:prstGeom>
          <a:noFill/>
          <a:ln w="12700" cap="flat" cmpd="sng" algn="ctr">
            <a:solidFill>
              <a:schemeClr val="tx1"/>
            </a:solidFill>
            <a:prstDash val="solid"/>
            <a:round/>
            <a:headEnd type="triangle"/>
            <a:tailEnd type="triangle"/>
          </a:ln>
          <a:effectLst/>
        </p:spPr>
      </p:cxnSp>
      <p:sp>
        <p:nvSpPr>
          <p:cNvPr id="88" name="TextBox 87">
            <a:extLst>
              <a:ext uri="{FF2B5EF4-FFF2-40B4-BE49-F238E27FC236}">
                <a16:creationId xmlns:a16="http://schemas.microsoft.com/office/drawing/2014/main" id="{0D199D50-FCDD-40BE-B532-B0210FBA020D}"/>
              </a:ext>
            </a:extLst>
          </p:cNvPr>
          <p:cNvSpPr txBox="1"/>
          <p:nvPr/>
        </p:nvSpPr>
        <p:spPr>
          <a:xfrm>
            <a:off x="8978782" y="3703802"/>
            <a:ext cx="114294" cy="30777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solidFill>
                  <a:schemeClr val="tx1"/>
                </a:solidFill>
              </a:rPr>
              <a:t>b </a:t>
            </a:r>
          </a:p>
        </p:txBody>
      </p:sp>
      <p:cxnSp>
        <p:nvCxnSpPr>
          <p:cNvPr id="89" name="Straight Connector 88">
            <a:extLst>
              <a:ext uri="{FF2B5EF4-FFF2-40B4-BE49-F238E27FC236}">
                <a16:creationId xmlns:a16="http://schemas.microsoft.com/office/drawing/2014/main" id="{52E10F05-1893-46F2-AB19-B1D506ECB635}"/>
              </a:ext>
            </a:extLst>
          </p:cNvPr>
          <p:cNvCxnSpPr>
            <a:cxnSpLocks/>
          </p:cNvCxnSpPr>
          <p:nvPr/>
        </p:nvCxnSpPr>
        <p:spPr bwMode="auto">
          <a:xfrm flipV="1">
            <a:off x="1690634" y="5049547"/>
            <a:ext cx="3798039" cy="5971"/>
          </a:xfrm>
          <a:prstGeom prst="line">
            <a:avLst/>
          </a:prstGeom>
          <a:noFill/>
          <a:ln w="12700"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7EC4CC6C-E743-4025-B25C-A5CFA1BC288F}"/>
              </a:ext>
            </a:extLst>
          </p:cNvPr>
          <p:cNvCxnSpPr>
            <a:cxnSpLocks/>
            <a:endCxn id="291" idx="4"/>
          </p:cNvCxnSpPr>
          <p:nvPr/>
        </p:nvCxnSpPr>
        <p:spPr bwMode="auto">
          <a:xfrm>
            <a:off x="2688772" y="5006832"/>
            <a:ext cx="1948536" cy="36763"/>
          </a:xfrm>
          <a:prstGeom prst="line">
            <a:avLst/>
          </a:prstGeom>
          <a:ln w="762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CF03D0A6-7331-47D6-9AE1-D21CA5F75D20}"/>
              </a:ext>
            </a:extLst>
          </p:cNvPr>
          <p:cNvCxnSpPr/>
          <p:nvPr/>
        </p:nvCxnSpPr>
        <p:spPr bwMode="auto">
          <a:xfrm>
            <a:off x="2397202"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ED2C4834-FBB5-47B9-A87D-19A4D66D56A0}"/>
              </a:ext>
            </a:extLst>
          </p:cNvPr>
          <p:cNvCxnSpPr/>
          <p:nvPr/>
        </p:nvCxnSpPr>
        <p:spPr bwMode="auto">
          <a:xfrm>
            <a:off x="2672098"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B7203A1E-E89E-4DC7-B33E-26C97561F8C9}"/>
              </a:ext>
            </a:extLst>
          </p:cNvPr>
          <p:cNvCxnSpPr/>
          <p:nvPr/>
        </p:nvCxnSpPr>
        <p:spPr bwMode="auto">
          <a:xfrm>
            <a:off x="2908008"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8C6BC945-3112-4ADF-BD3C-EA2A1E7518FF}"/>
              </a:ext>
            </a:extLst>
          </p:cNvPr>
          <p:cNvCxnSpPr/>
          <p:nvPr/>
        </p:nvCxnSpPr>
        <p:spPr bwMode="auto">
          <a:xfrm>
            <a:off x="3143918"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6AC2E568-9477-43F5-BC30-A9D51BA645B3}"/>
              </a:ext>
            </a:extLst>
          </p:cNvPr>
          <p:cNvCxnSpPr/>
          <p:nvPr/>
        </p:nvCxnSpPr>
        <p:spPr bwMode="auto">
          <a:xfrm>
            <a:off x="3379828"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D4F55071-A0AD-45CE-98C1-6D6771F22BEA}"/>
              </a:ext>
            </a:extLst>
          </p:cNvPr>
          <p:cNvCxnSpPr/>
          <p:nvPr/>
        </p:nvCxnSpPr>
        <p:spPr bwMode="auto">
          <a:xfrm>
            <a:off x="3581403"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AA07374C-C3B4-4126-AA79-9F38792F18C8}"/>
              </a:ext>
            </a:extLst>
          </p:cNvPr>
          <p:cNvCxnSpPr/>
          <p:nvPr/>
        </p:nvCxnSpPr>
        <p:spPr bwMode="auto">
          <a:xfrm>
            <a:off x="3817313"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0183BB57-69DE-4996-B8B3-3170AE0ECCA8}"/>
              </a:ext>
            </a:extLst>
          </p:cNvPr>
          <p:cNvCxnSpPr/>
          <p:nvPr/>
        </p:nvCxnSpPr>
        <p:spPr bwMode="auto">
          <a:xfrm>
            <a:off x="4053223"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897B05D0-0BF3-4803-AE2B-C0B269CA403A}"/>
              </a:ext>
            </a:extLst>
          </p:cNvPr>
          <p:cNvCxnSpPr/>
          <p:nvPr/>
        </p:nvCxnSpPr>
        <p:spPr bwMode="auto">
          <a:xfrm>
            <a:off x="4289133"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A665EA01-84BF-4C9A-BEBE-4C999DE8BE30}"/>
              </a:ext>
            </a:extLst>
          </p:cNvPr>
          <p:cNvCxnSpPr/>
          <p:nvPr/>
        </p:nvCxnSpPr>
        <p:spPr bwMode="auto">
          <a:xfrm>
            <a:off x="4578206"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66A0C1C7-A20E-47DC-9E75-4ADEE831E966}"/>
              </a:ext>
            </a:extLst>
          </p:cNvPr>
          <p:cNvCxnSpPr/>
          <p:nvPr/>
        </p:nvCxnSpPr>
        <p:spPr bwMode="auto">
          <a:xfrm>
            <a:off x="4814116"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103" name="Straight Arrow Connector 102">
            <a:extLst>
              <a:ext uri="{FF2B5EF4-FFF2-40B4-BE49-F238E27FC236}">
                <a16:creationId xmlns:a16="http://schemas.microsoft.com/office/drawing/2014/main" id="{38710B1F-7AD8-4D1A-9CF0-8911039BCF0C}"/>
              </a:ext>
            </a:extLst>
          </p:cNvPr>
          <p:cNvCxnSpPr/>
          <p:nvPr/>
        </p:nvCxnSpPr>
        <p:spPr bwMode="auto">
          <a:xfrm>
            <a:off x="2786398" y="5367377"/>
            <a:ext cx="1617035" cy="0"/>
          </a:xfrm>
          <a:prstGeom prst="straightConnector1">
            <a:avLst/>
          </a:prstGeom>
          <a:noFill/>
          <a:ln w="12700" cap="flat" cmpd="sng" algn="ctr">
            <a:solidFill>
              <a:schemeClr val="tx1"/>
            </a:solidFill>
            <a:prstDash val="solid"/>
            <a:round/>
            <a:headEnd type="triangle"/>
            <a:tailEnd type="triangle"/>
          </a:ln>
          <a:effectLst/>
        </p:spPr>
      </p:cxnSp>
      <p:sp>
        <p:nvSpPr>
          <p:cNvPr id="104" name="TextBox 103">
            <a:extLst>
              <a:ext uri="{FF2B5EF4-FFF2-40B4-BE49-F238E27FC236}">
                <a16:creationId xmlns:a16="http://schemas.microsoft.com/office/drawing/2014/main" id="{8B12D718-D41A-4640-80C8-E0E272E89D6D}"/>
              </a:ext>
            </a:extLst>
          </p:cNvPr>
          <p:cNvSpPr txBox="1"/>
          <p:nvPr/>
        </p:nvSpPr>
        <p:spPr>
          <a:xfrm>
            <a:off x="3501855" y="5235042"/>
            <a:ext cx="193370" cy="30777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solidFill>
                  <a:schemeClr val="tx1"/>
                </a:solidFill>
              </a:rPr>
              <a:t>a </a:t>
            </a:r>
          </a:p>
        </p:txBody>
      </p:sp>
      <p:sp>
        <p:nvSpPr>
          <p:cNvPr id="11" name="TextBox 10">
            <a:extLst>
              <a:ext uri="{FF2B5EF4-FFF2-40B4-BE49-F238E27FC236}">
                <a16:creationId xmlns:a16="http://schemas.microsoft.com/office/drawing/2014/main" id="{8908A09C-842F-45B4-8CE8-DFE19F305196}"/>
              </a:ext>
            </a:extLst>
          </p:cNvPr>
          <p:cNvSpPr txBox="1"/>
          <p:nvPr/>
        </p:nvSpPr>
        <p:spPr>
          <a:xfrm>
            <a:off x="602201" y="4035045"/>
            <a:ext cx="1653989" cy="307777"/>
          </a:xfrm>
          <a:prstGeom prst="rect">
            <a:avLst/>
          </a:prstGeom>
          <a:noFill/>
        </p:spPr>
        <p:txBody>
          <a:bodyPr wrap="square" rtlCol="0">
            <a:spAutoFit/>
          </a:bodyPr>
          <a:lstStyle/>
          <a:p>
            <a:r>
              <a:rPr lang="en-US" dirty="0">
                <a:solidFill>
                  <a:schemeClr val="tx1"/>
                </a:solidFill>
              </a:rPr>
              <a:t>Rectangular plate</a:t>
            </a:r>
          </a:p>
        </p:txBody>
      </p:sp>
      <p:cxnSp>
        <p:nvCxnSpPr>
          <p:cNvPr id="13" name="Straight Arrow Connector 12">
            <a:extLst>
              <a:ext uri="{FF2B5EF4-FFF2-40B4-BE49-F238E27FC236}">
                <a16:creationId xmlns:a16="http://schemas.microsoft.com/office/drawing/2014/main" id="{921AB7A3-ECA0-44D0-B4C7-1B0ED6556DC1}"/>
              </a:ext>
            </a:extLst>
          </p:cNvPr>
          <p:cNvCxnSpPr>
            <a:cxnSpLocks/>
          </p:cNvCxnSpPr>
          <p:nvPr/>
        </p:nvCxnSpPr>
        <p:spPr bwMode="auto">
          <a:xfrm>
            <a:off x="1791190" y="4296967"/>
            <a:ext cx="995208" cy="709865"/>
          </a:xfrm>
          <a:prstGeom prst="straightConnector1">
            <a:avLst/>
          </a:prstGeom>
          <a:noFill/>
          <a:ln w="12700" cap="flat" cmpd="sng" algn="ctr">
            <a:solidFill>
              <a:schemeClr val="tx1"/>
            </a:solidFill>
            <a:prstDash val="solid"/>
            <a:round/>
            <a:headEnd type="none" w="med" len="med"/>
            <a:tailEnd type="triangle"/>
          </a:ln>
          <a:effectLst/>
        </p:spPr>
      </p:cxnSp>
      <p:sp>
        <p:nvSpPr>
          <p:cNvPr id="108" name="TextBox 107">
            <a:extLst>
              <a:ext uri="{FF2B5EF4-FFF2-40B4-BE49-F238E27FC236}">
                <a16:creationId xmlns:a16="http://schemas.microsoft.com/office/drawing/2014/main" id="{5B5AA2D0-5759-4B9C-81E3-E9D99DD157A0}"/>
              </a:ext>
            </a:extLst>
          </p:cNvPr>
          <p:cNvSpPr txBox="1"/>
          <p:nvPr/>
        </p:nvSpPr>
        <p:spPr>
          <a:xfrm>
            <a:off x="3119577" y="2546469"/>
            <a:ext cx="923651" cy="400110"/>
          </a:xfrm>
          <a:prstGeom prst="rect">
            <a:avLst/>
          </a:prstGeom>
          <a:noFill/>
        </p:spPr>
        <p:txBody>
          <a:bodyPr wrap="none" rtlCol="0">
            <a:spAutoFit/>
          </a:bodyPr>
          <a:lstStyle/>
          <a:p>
            <a:r>
              <a:rPr lang="en-US" sz="1000" dirty="0">
                <a:solidFill>
                  <a:srgbClr val="92D050"/>
                </a:solidFill>
              </a:rPr>
              <a:t>Wall surface </a:t>
            </a:r>
          </a:p>
          <a:p>
            <a:r>
              <a:rPr lang="en-US" sz="1000" dirty="0">
                <a:solidFill>
                  <a:srgbClr val="92D050"/>
                </a:solidFill>
              </a:rPr>
              <a:t>normal</a:t>
            </a:r>
          </a:p>
        </p:txBody>
      </p:sp>
      <p:cxnSp>
        <p:nvCxnSpPr>
          <p:cNvPr id="109" name="Straight Connector 108">
            <a:extLst>
              <a:ext uri="{FF2B5EF4-FFF2-40B4-BE49-F238E27FC236}">
                <a16:creationId xmlns:a16="http://schemas.microsoft.com/office/drawing/2014/main" id="{A3FE4730-D7F0-45AA-BF4D-6E6CD26B0F0C}"/>
              </a:ext>
            </a:extLst>
          </p:cNvPr>
          <p:cNvCxnSpPr>
            <a:cxnSpLocks/>
          </p:cNvCxnSpPr>
          <p:nvPr/>
        </p:nvCxnSpPr>
        <p:spPr bwMode="auto">
          <a:xfrm flipH="1" flipV="1">
            <a:off x="3471671" y="2960721"/>
            <a:ext cx="22458" cy="2060510"/>
          </a:xfrm>
          <a:prstGeom prst="line">
            <a:avLst/>
          </a:prstGeom>
          <a:noFill/>
          <a:ln w="12700" cap="flat" cmpd="sng" algn="ctr">
            <a:solidFill>
              <a:srgbClr val="0099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9722987-9D63-42C4-9135-CE0C9EDE3C19}"/>
                  </a:ext>
                </a:extLst>
              </p:cNvPr>
              <p:cNvSpPr txBox="1"/>
              <p:nvPr/>
            </p:nvSpPr>
            <p:spPr>
              <a:xfrm>
                <a:off x="4587394" y="2685805"/>
                <a:ext cx="1593770" cy="307777"/>
              </a:xfrm>
              <a:prstGeom prst="rect">
                <a:avLst/>
              </a:prstGeom>
              <a:noFill/>
            </p:spPr>
            <p:txBody>
              <a:bodyPr wrap="none" rtlCol="0">
                <a:spAutoFit/>
              </a:bodyPr>
              <a:lstStyle/>
              <a:p>
                <a:r>
                  <a:rPr lang="en-US" dirty="0">
                    <a:solidFill>
                      <a:schemeClr val="tx1"/>
                    </a:solidFill>
                  </a:rPr>
                  <a:t>Incident wave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𝜙</m:t>
                        </m:r>
                      </m:e>
                      <m:sub>
                        <m:r>
                          <a:rPr lang="en-US" b="0" i="1" smtClean="0">
                            <a:solidFill>
                              <a:schemeClr val="tx1"/>
                            </a:solidFill>
                            <a:latin typeface="Cambria Math" panose="02040503050406030204" pitchFamily="18" charset="0"/>
                          </a:rPr>
                          <m:t>𝑖𝑛</m:t>
                        </m:r>
                      </m:sub>
                    </m:sSub>
                  </m:oMath>
                </a14:m>
                <a:endParaRPr lang="en-US" dirty="0">
                  <a:solidFill>
                    <a:schemeClr val="tx1"/>
                  </a:solidFill>
                </a:endParaRPr>
              </a:p>
            </p:txBody>
          </p:sp>
        </mc:Choice>
        <mc:Fallback xmlns="">
          <p:sp>
            <p:nvSpPr>
              <p:cNvPr id="111" name="TextBox 110">
                <a:extLst>
                  <a:ext uri="{FF2B5EF4-FFF2-40B4-BE49-F238E27FC236}">
                    <a16:creationId xmlns:a16="http://schemas.microsoft.com/office/drawing/2014/main" id="{19722987-9D63-42C4-9135-CE0C9EDE3C19}"/>
                  </a:ext>
                </a:extLst>
              </p:cNvPr>
              <p:cNvSpPr txBox="1">
                <a:spLocks noRot="1" noChangeAspect="1" noMove="1" noResize="1" noEditPoints="1" noAdjustHandles="1" noChangeArrowheads="1" noChangeShapeType="1" noTextEdit="1"/>
              </p:cNvSpPr>
              <p:nvPr/>
            </p:nvSpPr>
            <p:spPr>
              <a:xfrm>
                <a:off x="4587394" y="2685805"/>
                <a:ext cx="1593770" cy="307777"/>
              </a:xfrm>
              <a:prstGeom prst="rect">
                <a:avLst/>
              </a:prstGeom>
              <a:blipFill>
                <a:blip r:embed="rId9"/>
                <a:stretch>
                  <a:fillRect l="-1149"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40F11F1-BA54-42B4-89B3-10B21F24F58F}"/>
                  </a:ext>
                </a:extLst>
              </p:cNvPr>
              <p:cNvSpPr txBox="1"/>
              <p:nvPr/>
            </p:nvSpPr>
            <p:spPr>
              <a:xfrm>
                <a:off x="4657659" y="2978193"/>
                <a:ext cx="1195392"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100" b="0" i="1" smtClean="0">
                              <a:solidFill>
                                <a:schemeClr val="tx1"/>
                              </a:solidFill>
                              <a:latin typeface="Cambria Math" panose="02040503050406030204" pitchFamily="18" charset="0"/>
                              <a:ea typeface="Cambria Math" panose="02040503050406030204" pitchFamily="18" charset="0"/>
                            </a:rPr>
                          </m:ctrlPr>
                        </m:dPr>
                        <m:e>
                          <m:r>
                            <a:rPr lang="en-US" sz="1100" b="0" i="1" smtClean="0">
                              <a:solidFill>
                                <a:schemeClr val="tx1"/>
                              </a:solidFill>
                              <a:latin typeface="Cambria Math" panose="02040503050406030204" pitchFamily="18" charset="0"/>
                              <a:ea typeface="Cambria Math" panose="02040503050406030204" pitchFamily="18" charset="0"/>
                            </a:rPr>
                            <m:t>𝜃</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𝜑</m:t>
                          </m:r>
                        </m:e>
                      </m:d>
                      <m:r>
                        <a:rPr lang="en-US" sz="1100" b="0" i="1" smtClean="0">
                          <a:solidFill>
                            <a:schemeClr val="tx1"/>
                          </a:solidFill>
                          <a:latin typeface="Cambria Math" panose="02040503050406030204" pitchFamily="18" charset="0"/>
                          <a:ea typeface="Cambria Math" panose="02040503050406030204" pitchFamily="18" charset="0"/>
                        </a:rPr>
                        <m:t>=(33.1</m:t>
                      </m:r>
                      <m:r>
                        <a:rPr lang="de-DE" sz="1100" b="0" i="1" smtClean="0">
                          <a:solidFill>
                            <a:schemeClr val="tx1"/>
                          </a:solidFill>
                          <a:latin typeface="Cambria Math" panose="02040503050406030204" pitchFamily="18" charset="0"/>
                          <a:ea typeface="Cambria Math" panose="02040503050406030204" pitchFamily="18" charset="0"/>
                        </a:rPr>
                        <m:t>°,0°</m:t>
                      </m:r>
                      <m:r>
                        <a:rPr lang="en-US" sz="1100" b="0" i="1" smtClean="0">
                          <a:solidFill>
                            <a:schemeClr val="tx1"/>
                          </a:solidFill>
                          <a:latin typeface="Cambria Math" panose="02040503050406030204" pitchFamily="18" charset="0"/>
                          <a:ea typeface="Cambria Math" panose="02040503050406030204" pitchFamily="18" charset="0"/>
                        </a:rPr>
                        <m:t>)</m:t>
                      </m:r>
                    </m:oMath>
                  </m:oMathPara>
                </a14:m>
                <a:endParaRPr lang="en-US" sz="1100" dirty="0">
                  <a:solidFill>
                    <a:schemeClr val="tx1"/>
                  </a:solidFill>
                </a:endParaRPr>
              </a:p>
            </p:txBody>
          </p:sp>
        </mc:Choice>
        <mc:Fallback xmlns="">
          <p:sp>
            <p:nvSpPr>
              <p:cNvPr id="112" name="TextBox 111">
                <a:extLst>
                  <a:ext uri="{FF2B5EF4-FFF2-40B4-BE49-F238E27FC236}">
                    <a16:creationId xmlns:a16="http://schemas.microsoft.com/office/drawing/2014/main" id="{040F11F1-BA54-42B4-89B3-10B21F24F58F}"/>
                  </a:ext>
                </a:extLst>
              </p:cNvPr>
              <p:cNvSpPr txBox="1">
                <a:spLocks noRot="1" noChangeAspect="1" noMove="1" noResize="1" noEditPoints="1" noAdjustHandles="1" noChangeArrowheads="1" noChangeShapeType="1" noTextEdit="1"/>
              </p:cNvSpPr>
              <p:nvPr/>
            </p:nvSpPr>
            <p:spPr>
              <a:xfrm>
                <a:off x="4657659" y="2978193"/>
                <a:ext cx="1195392" cy="169277"/>
              </a:xfrm>
              <a:prstGeom prst="rect">
                <a:avLst/>
              </a:prstGeom>
              <a:blipFill>
                <a:blip r:embed="rId10"/>
                <a:stretch>
                  <a:fillRect r="-4082" b="-40741"/>
                </a:stretch>
              </a:blipFill>
            </p:spPr>
            <p:txBody>
              <a:bodyPr/>
              <a:lstStyle/>
              <a:p>
                <a:r>
                  <a:rPr lang="en-US">
                    <a:noFill/>
                  </a:rPr>
                  <a:t> </a:t>
                </a:r>
              </a:p>
            </p:txBody>
          </p:sp>
        </mc:Fallback>
      </mc:AlternateContent>
      <p:cxnSp>
        <p:nvCxnSpPr>
          <p:cNvPr id="113" name="Straight Connector 112">
            <a:extLst>
              <a:ext uri="{FF2B5EF4-FFF2-40B4-BE49-F238E27FC236}">
                <a16:creationId xmlns:a16="http://schemas.microsoft.com/office/drawing/2014/main" id="{79ED5386-467A-446A-97D6-89D47F61BA8A}"/>
              </a:ext>
            </a:extLst>
          </p:cNvPr>
          <p:cNvCxnSpPr>
            <a:cxnSpLocks/>
          </p:cNvCxnSpPr>
          <p:nvPr/>
        </p:nvCxnSpPr>
        <p:spPr bwMode="auto">
          <a:xfrm flipV="1">
            <a:off x="3471671" y="3346795"/>
            <a:ext cx="1266842" cy="1684278"/>
          </a:xfrm>
          <a:prstGeom prst="line">
            <a:avLst/>
          </a:prstGeom>
          <a:noFill/>
          <a:ln w="12700" cap="flat" cmpd="sng" algn="ctr">
            <a:solidFill>
              <a:schemeClr val="tx1"/>
            </a:solidFill>
            <a:prstDash val="solid"/>
            <a:round/>
            <a:headEnd type="none" w="med" len="med"/>
            <a:tailEnd type="none" w="med" len="med"/>
          </a:ln>
          <a:effectLst/>
        </p:spPr>
      </p:cxnSp>
      <p:sp>
        <p:nvSpPr>
          <p:cNvPr id="114" name="Isosceles Triangle 113">
            <a:extLst>
              <a:ext uri="{FF2B5EF4-FFF2-40B4-BE49-F238E27FC236}">
                <a16:creationId xmlns:a16="http://schemas.microsoft.com/office/drawing/2014/main" id="{58215ECB-62DE-4596-8997-CDE43BDDF5BB}"/>
              </a:ext>
            </a:extLst>
          </p:cNvPr>
          <p:cNvSpPr/>
          <p:nvPr/>
        </p:nvSpPr>
        <p:spPr bwMode="auto">
          <a:xfrm rot="13764054">
            <a:off x="4683367" y="3295670"/>
            <a:ext cx="178760" cy="97502"/>
          </a:xfrm>
          <a:prstGeom prst="triangl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F5C7795-0DE0-447E-967E-DD9D607E237F}"/>
                  </a:ext>
                </a:extLst>
              </p:cNvPr>
              <p:cNvSpPr txBox="1"/>
              <p:nvPr/>
            </p:nvSpPr>
            <p:spPr>
              <a:xfrm>
                <a:off x="528353" y="2553672"/>
                <a:ext cx="11849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𝜙</m:t>
                          </m:r>
                        </m:e>
                        <m:sub>
                          <m:r>
                            <a:rPr lang="en-US" b="0" i="1" smtClean="0">
                              <a:solidFill>
                                <a:srgbClr val="FF0000"/>
                              </a:solidFill>
                              <a:latin typeface="Cambria Math" panose="02040503050406030204" pitchFamily="18" charset="0"/>
                              <a:ea typeface="Cambria Math" panose="02040503050406030204" pitchFamily="18" charset="0"/>
                            </a:rPr>
                            <m:t>𝑜𝑢𝑡</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𝜙</m:t>
                          </m:r>
                        </m:e>
                        <m:sub>
                          <m:r>
                            <a:rPr lang="en-US" i="1">
                              <a:solidFill>
                                <a:srgbClr val="FF0000"/>
                              </a:solidFill>
                              <a:latin typeface="Cambria Math" panose="02040503050406030204" pitchFamily="18" charset="0"/>
                            </a:rPr>
                            <m:t>𝑖𝑛</m:t>
                          </m:r>
                        </m:sub>
                      </m:sSub>
                    </m:oMath>
                  </m:oMathPara>
                </a14:m>
                <a:endParaRPr lang="en-US" dirty="0"/>
              </a:p>
            </p:txBody>
          </p:sp>
        </mc:Choice>
        <mc:Fallback xmlns="">
          <p:sp>
            <p:nvSpPr>
              <p:cNvPr id="115" name="TextBox 114">
                <a:extLst>
                  <a:ext uri="{FF2B5EF4-FFF2-40B4-BE49-F238E27FC236}">
                    <a16:creationId xmlns:a16="http://schemas.microsoft.com/office/drawing/2014/main" id="{5F5C7795-0DE0-447E-967E-DD9D607E237F}"/>
                  </a:ext>
                </a:extLst>
              </p:cNvPr>
              <p:cNvSpPr txBox="1">
                <a:spLocks noRot="1" noChangeAspect="1" noMove="1" noResize="1" noEditPoints="1" noAdjustHandles="1" noChangeArrowheads="1" noChangeShapeType="1" noTextEdit="1"/>
              </p:cNvSpPr>
              <p:nvPr/>
            </p:nvSpPr>
            <p:spPr>
              <a:xfrm>
                <a:off x="528353" y="2553672"/>
                <a:ext cx="1184940" cy="307777"/>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D98C6DB6-59A1-4F4F-85E3-18264D703817}"/>
                  </a:ext>
                </a:extLst>
              </p:cNvPr>
              <p:cNvSpPr txBox="1"/>
              <p:nvPr/>
            </p:nvSpPr>
            <p:spPr>
              <a:xfrm>
                <a:off x="586971" y="2823992"/>
                <a:ext cx="1195392"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100" b="0" i="1" smtClean="0">
                              <a:solidFill>
                                <a:schemeClr val="tx1"/>
                              </a:solidFill>
                              <a:latin typeface="Cambria Math" panose="02040503050406030204" pitchFamily="18" charset="0"/>
                              <a:ea typeface="Cambria Math" panose="02040503050406030204" pitchFamily="18" charset="0"/>
                            </a:rPr>
                          </m:ctrlPr>
                        </m:dPr>
                        <m:e>
                          <m:r>
                            <a:rPr lang="en-US" sz="1100" b="0" i="1" smtClean="0">
                              <a:solidFill>
                                <a:schemeClr val="tx1"/>
                              </a:solidFill>
                              <a:latin typeface="Cambria Math" panose="02040503050406030204" pitchFamily="18" charset="0"/>
                              <a:ea typeface="Cambria Math" panose="02040503050406030204" pitchFamily="18" charset="0"/>
                            </a:rPr>
                            <m:t>𝜃</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𝜑</m:t>
                          </m:r>
                        </m:e>
                      </m:d>
                      <m:r>
                        <a:rPr lang="en-US" sz="1100" b="0" i="1" smtClean="0">
                          <a:solidFill>
                            <a:schemeClr val="tx1"/>
                          </a:solidFill>
                          <a:latin typeface="Cambria Math" panose="02040503050406030204" pitchFamily="18" charset="0"/>
                          <a:ea typeface="Cambria Math" panose="02040503050406030204" pitchFamily="18" charset="0"/>
                        </a:rPr>
                        <m:t>=(33.1</m:t>
                      </m:r>
                      <m:r>
                        <a:rPr lang="de-DE" sz="1100" b="0" i="1" smtClean="0">
                          <a:solidFill>
                            <a:schemeClr val="tx1"/>
                          </a:solidFill>
                          <a:latin typeface="Cambria Math" panose="02040503050406030204" pitchFamily="18" charset="0"/>
                          <a:ea typeface="Cambria Math" panose="02040503050406030204" pitchFamily="18" charset="0"/>
                        </a:rPr>
                        <m:t>°,0°</m:t>
                      </m:r>
                      <m:r>
                        <a:rPr lang="en-US" sz="1100" b="0" i="1" smtClean="0">
                          <a:solidFill>
                            <a:schemeClr val="tx1"/>
                          </a:solidFill>
                          <a:latin typeface="Cambria Math" panose="02040503050406030204" pitchFamily="18" charset="0"/>
                          <a:ea typeface="Cambria Math" panose="02040503050406030204" pitchFamily="18" charset="0"/>
                        </a:rPr>
                        <m:t>)</m:t>
                      </m:r>
                    </m:oMath>
                  </m:oMathPara>
                </a14:m>
                <a:endParaRPr lang="en-US" sz="1100" dirty="0">
                  <a:solidFill>
                    <a:schemeClr val="tx1"/>
                  </a:solidFill>
                </a:endParaRPr>
              </a:p>
            </p:txBody>
          </p:sp>
        </mc:Choice>
        <mc:Fallback xmlns="">
          <p:sp>
            <p:nvSpPr>
              <p:cNvPr id="116" name="TextBox 115">
                <a:extLst>
                  <a:ext uri="{FF2B5EF4-FFF2-40B4-BE49-F238E27FC236}">
                    <a16:creationId xmlns:a16="http://schemas.microsoft.com/office/drawing/2014/main" id="{D98C6DB6-59A1-4F4F-85E3-18264D703817}"/>
                  </a:ext>
                </a:extLst>
              </p:cNvPr>
              <p:cNvSpPr txBox="1">
                <a:spLocks noRot="1" noChangeAspect="1" noMove="1" noResize="1" noEditPoints="1" noAdjustHandles="1" noChangeArrowheads="1" noChangeShapeType="1" noTextEdit="1"/>
              </p:cNvSpPr>
              <p:nvPr/>
            </p:nvSpPr>
            <p:spPr>
              <a:xfrm>
                <a:off x="586971" y="2823992"/>
                <a:ext cx="1195392" cy="169277"/>
              </a:xfrm>
              <a:prstGeom prst="rect">
                <a:avLst/>
              </a:prstGeom>
              <a:blipFill>
                <a:blip r:embed="rId12"/>
                <a:stretch>
                  <a:fillRect r="-4082" b="-35714"/>
                </a:stretch>
              </a:blipFill>
            </p:spPr>
            <p:txBody>
              <a:bodyPr/>
              <a:lstStyle/>
              <a:p>
                <a:r>
                  <a:rPr lang="en-US">
                    <a:noFill/>
                  </a:rPr>
                  <a:t> </a:t>
                </a:r>
              </a:p>
            </p:txBody>
          </p:sp>
        </mc:Fallback>
      </mc:AlternateContent>
      <p:cxnSp>
        <p:nvCxnSpPr>
          <p:cNvPr id="117" name="Straight Connector 116">
            <a:extLst>
              <a:ext uri="{FF2B5EF4-FFF2-40B4-BE49-F238E27FC236}">
                <a16:creationId xmlns:a16="http://schemas.microsoft.com/office/drawing/2014/main" id="{284DCA6C-F010-482E-A77B-7D3128DDFAE9}"/>
              </a:ext>
            </a:extLst>
          </p:cNvPr>
          <p:cNvCxnSpPr>
            <a:cxnSpLocks/>
          </p:cNvCxnSpPr>
          <p:nvPr/>
        </p:nvCxnSpPr>
        <p:spPr bwMode="auto">
          <a:xfrm flipH="1" flipV="1">
            <a:off x="1898119" y="3102482"/>
            <a:ext cx="1604633" cy="1928591"/>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8" name="Isosceles Triangle 117">
            <a:extLst>
              <a:ext uri="{FF2B5EF4-FFF2-40B4-BE49-F238E27FC236}">
                <a16:creationId xmlns:a16="http://schemas.microsoft.com/office/drawing/2014/main" id="{F1FD1851-D001-4E23-B784-A50B90E1EE95}"/>
              </a:ext>
            </a:extLst>
          </p:cNvPr>
          <p:cNvSpPr/>
          <p:nvPr/>
        </p:nvSpPr>
        <p:spPr bwMode="auto">
          <a:xfrm rot="18576914">
            <a:off x="1784866" y="3030052"/>
            <a:ext cx="178760" cy="97502"/>
          </a:xfrm>
          <a:prstGeom prst="triangle">
            <a:avLst/>
          </a:prstGeom>
          <a:noFill/>
          <a:ln w="952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A7844005-4873-4330-8FCE-85EC4D92C96A}"/>
                  </a:ext>
                </a:extLst>
              </p:cNvPr>
              <p:cNvSpPr txBox="1"/>
              <p:nvPr/>
            </p:nvSpPr>
            <p:spPr>
              <a:xfrm>
                <a:off x="4072766" y="4593510"/>
                <a:ext cx="7083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𝛾</m:t>
                      </m:r>
                      <m:r>
                        <a:rPr lang="en-US" sz="1800" b="0" i="1" smtClean="0">
                          <a:solidFill>
                            <a:schemeClr val="tx1"/>
                          </a:solidFill>
                          <a:latin typeface="Cambria Math" panose="02040503050406030204" pitchFamily="18" charset="0"/>
                          <a:ea typeface="Cambria Math" panose="02040503050406030204" pitchFamily="18" charset="0"/>
                        </a:rPr>
                        <m:t>=0°</m:t>
                      </m:r>
                    </m:oMath>
                  </m:oMathPara>
                </a14:m>
                <a:endParaRPr lang="en-US" sz="1800" dirty="0">
                  <a:solidFill>
                    <a:schemeClr val="tx1"/>
                  </a:solidFill>
                </a:endParaRPr>
              </a:p>
            </p:txBody>
          </p:sp>
        </mc:Choice>
        <mc:Fallback xmlns="">
          <p:sp>
            <p:nvSpPr>
              <p:cNvPr id="122" name="TextBox 121">
                <a:extLst>
                  <a:ext uri="{FF2B5EF4-FFF2-40B4-BE49-F238E27FC236}">
                    <a16:creationId xmlns:a16="http://schemas.microsoft.com/office/drawing/2014/main" id="{A7844005-4873-4330-8FCE-85EC4D92C96A}"/>
                  </a:ext>
                </a:extLst>
              </p:cNvPr>
              <p:cNvSpPr txBox="1">
                <a:spLocks noRot="1" noChangeAspect="1" noMove="1" noResize="1" noEditPoints="1" noAdjustHandles="1" noChangeArrowheads="1" noChangeShapeType="1" noTextEdit="1"/>
              </p:cNvSpPr>
              <p:nvPr/>
            </p:nvSpPr>
            <p:spPr>
              <a:xfrm>
                <a:off x="4072766" y="4593510"/>
                <a:ext cx="708335" cy="276999"/>
              </a:xfrm>
              <a:prstGeom prst="rect">
                <a:avLst/>
              </a:prstGeom>
              <a:blipFill>
                <a:blip r:embed="rId13"/>
                <a:stretch>
                  <a:fillRect l="-6034" r="-7759"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37C28C98-3114-4A0F-ADEB-82F89F08C9CD}"/>
                  </a:ext>
                </a:extLst>
              </p:cNvPr>
              <p:cNvSpPr txBox="1"/>
              <p:nvPr/>
            </p:nvSpPr>
            <p:spPr>
              <a:xfrm>
                <a:off x="3455733" y="3525984"/>
                <a:ext cx="7423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𝛾</m:t>
                      </m:r>
                    </m:oMath>
                  </m:oMathPara>
                </a14:m>
                <a:endParaRPr lang="en-US" dirty="0">
                  <a:solidFill>
                    <a:schemeClr val="tx1"/>
                  </a:solidFill>
                </a:endParaRPr>
              </a:p>
            </p:txBody>
          </p:sp>
        </mc:Choice>
        <mc:Fallback xmlns="">
          <p:sp>
            <p:nvSpPr>
              <p:cNvPr id="249" name="TextBox 248">
                <a:extLst>
                  <a:ext uri="{FF2B5EF4-FFF2-40B4-BE49-F238E27FC236}">
                    <a16:creationId xmlns:a16="http://schemas.microsoft.com/office/drawing/2014/main" id="{37C28C98-3114-4A0F-ADEB-82F89F08C9CD}"/>
                  </a:ext>
                </a:extLst>
              </p:cNvPr>
              <p:cNvSpPr txBox="1">
                <a:spLocks noRot="1" noChangeAspect="1" noMove="1" noResize="1" noEditPoints="1" noAdjustHandles="1" noChangeArrowheads="1" noChangeShapeType="1" noTextEdit="1"/>
              </p:cNvSpPr>
              <p:nvPr/>
            </p:nvSpPr>
            <p:spPr>
              <a:xfrm>
                <a:off x="3455733" y="3525984"/>
                <a:ext cx="742308" cy="307777"/>
              </a:xfrm>
              <a:prstGeom prst="rect">
                <a:avLst/>
              </a:prstGeom>
              <a:blipFill>
                <a:blip r:embed="rId14"/>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47A36CF8-CAB0-401A-A1E3-C332ACD1B2DF}"/>
                  </a:ext>
                </a:extLst>
              </p:cNvPr>
              <p:cNvSpPr txBox="1"/>
              <p:nvPr/>
            </p:nvSpPr>
            <p:spPr>
              <a:xfrm>
                <a:off x="2881548" y="3576584"/>
                <a:ext cx="7423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2</m:t>
                      </m:r>
                      <m:r>
                        <a:rPr lang="en-US" i="1" smtClean="0">
                          <a:solidFill>
                            <a:schemeClr val="tx1"/>
                          </a:solidFill>
                          <a:latin typeface="Cambria Math" panose="02040503050406030204" pitchFamily="18" charset="0"/>
                          <a:ea typeface="Cambria Math" panose="02040503050406030204" pitchFamily="18" charset="0"/>
                        </a:rPr>
                        <m:t>𝛾</m:t>
                      </m:r>
                    </m:oMath>
                  </m:oMathPara>
                </a14:m>
                <a:endParaRPr lang="en-US" dirty="0">
                  <a:solidFill>
                    <a:schemeClr val="tx1"/>
                  </a:solidFill>
                </a:endParaRPr>
              </a:p>
            </p:txBody>
          </p:sp>
        </mc:Choice>
        <mc:Fallback xmlns="">
          <p:sp>
            <p:nvSpPr>
              <p:cNvPr id="250" name="TextBox 249">
                <a:extLst>
                  <a:ext uri="{FF2B5EF4-FFF2-40B4-BE49-F238E27FC236}">
                    <a16:creationId xmlns:a16="http://schemas.microsoft.com/office/drawing/2014/main" id="{47A36CF8-CAB0-401A-A1E3-C332ACD1B2DF}"/>
                  </a:ext>
                </a:extLst>
              </p:cNvPr>
              <p:cNvSpPr txBox="1">
                <a:spLocks noRot="1" noChangeAspect="1" noMove="1" noResize="1" noEditPoints="1" noAdjustHandles="1" noChangeArrowheads="1" noChangeShapeType="1" noTextEdit="1"/>
              </p:cNvSpPr>
              <p:nvPr/>
            </p:nvSpPr>
            <p:spPr>
              <a:xfrm>
                <a:off x="2881548" y="3576584"/>
                <a:ext cx="742308" cy="307777"/>
              </a:xfrm>
              <a:prstGeom prst="rect">
                <a:avLst/>
              </a:prstGeom>
              <a:blipFill>
                <a:blip r:embed="rId15"/>
                <a:stretch>
                  <a:fillRect b="-4000"/>
                </a:stretch>
              </a:blipFill>
            </p:spPr>
            <p:txBody>
              <a:bodyPr/>
              <a:lstStyle/>
              <a:p>
                <a:r>
                  <a:rPr lang="en-US">
                    <a:noFill/>
                  </a:rPr>
                  <a:t> </a:t>
                </a:r>
              </a:p>
            </p:txBody>
          </p:sp>
        </mc:Fallback>
      </mc:AlternateContent>
      <p:sp>
        <p:nvSpPr>
          <p:cNvPr id="251" name="TextBox 250">
            <a:extLst>
              <a:ext uri="{FF2B5EF4-FFF2-40B4-BE49-F238E27FC236}">
                <a16:creationId xmlns:a16="http://schemas.microsoft.com/office/drawing/2014/main" id="{608656A7-8B65-4F55-9371-519DB7C42F65}"/>
              </a:ext>
            </a:extLst>
          </p:cNvPr>
          <p:cNvSpPr txBox="1"/>
          <p:nvPr/>
        </p:nvSpPr>
        <p:spPr>
          <a:xfrm>
            <a:off x="3176408" y="1946108"/>
            <a:ext cx="923651" cy="400110"/>
          </a:xfrm>
          <a:prstGeom prst="rect">
            <a:avLst/>
          </a:prstGeom>
          <a:noFill/>
        </p:spPr>
        <p:txBody>
          <a:bodyPr wrap="none" rtlCol="0">
            <a:spAutoFit/>
          </a:bodyPr>
          <a:lstStyle/>
          <a:p>
            <a:r>
              <a:rPr lang="en-US" sz="1000" dirty="0">
                <a:solidFill>
                  <a:srgbClr val="92D050"/>
                </a:solidFill>
              </a:rPr>
              <a:t>Wall surface </a:t>
            </a:r>
          </a:p>
          <a:p>
            <a:r>
              <a:rPr lang="en-US" sz="1000" dirty="0">
                <a:solidFill>
                  <a:srgbClr val="92D050"/>
                </a:solidFill>
              </a:rPr>
              <a:t>normal</a:t>
            </a:r>
          </a:p>
        </p:txBody>
      </p:sp>
      <p:sp>
        <p:nvSpPr>
          <p:cNvPr id="252" name="TextBox 251">
            <a:extLst>
              <a:ext uri="{FF2B5EF4-FFF2-40B4-BE49-F238E27FC236}">
                <a16:creationId xmlns:a16="http://schemas.microsoft.com/office/drawing/2014/main" id="{48DDC9CC-E5A5-445B-A465-FCBC7D637D83}"/>
              </a:ext>
            </a:extLst>
          </p:cNvPr>
          <p:cNvSpPr txBox="1"/>
          <p:nvPr/>
        </p:nvSpPr>
        <p:spPr>
          <a:xfrm>
            <a:off x="3754866" y="2483661"/>
            <a:ext cx="1184940" cy="400110"/>
          </a:xfrm>
          <a:prstGeom prst="rect">
            <a:avLst/>
          </a:prstGeom>
          <a:noFill/>
        </p:spPr>
        <p:txBody>
          <a:bodyPr wrap="none" rtlCol="0">
            <a:spAutoFit/>
          </a:bodyPr>
          <a:lstStyle/>
          <a:p>
            <a:r>
              <a:rPr lang="en-US" sz="1000" dirty="0">
                <a:solidFill>
                  <a:srgbClr val="FFC000"/>
                </a:solidFill>
              </a:rPr>
              <a:t>Reflector surface </a:t>
            </a:r>
          </a:p>
          <a:p>
            <a:r>
              <a:rPr lang="en-US" sz="1000" dirty="0">
                <a:solidFill>
                  <a:srgbClr val="FFC000"/>
                </a:solidFill>
              </a:rPr>
              <a:t>normal</a:t>
            </a:r>
          </a:p>
        </p:txBody>
      </p:sp>
      <mc:AlternateContent xmlns:mc="http://schemas.openxmlformats.org/markup-compatibility/2006" xmlns:a14="http://schemas.microsoft.com/office/drawing/2010/main">
        <mc:Choice Requires="a14">
          <p:sp>
            <p:nvSpPr>
              <p:cNvPr id="253" name="TextBox 252">
                <a:extLst>
                  <a:ext uri="{FF2B5EF4-FFF2-40B4-BE49-F238E27FC236}">
                    <a16:creationId xmlns:a16="http://schemas.microsoft.com/office/drawing/2014/main" id="{CDAE3A4F-E86C-4B76-845D-FF11A83053E6}"/>
                  </a:ext>
                </a:extLst>
              </p:cNvPr>
              <p:cNvSpPr txBox="1"/>
              <p:nvPr/>
            </p:nvSpPr>
            <p:spPr>
              <a:xfrm>
                <a:off x="4772997" y="2107461"/>
                <a:ext cx="1593770" cy="307777"/>
              </a:xfrm>
              <a:prstGeom prst="rect">
                <a:avLst/>
              </a:prstGeom>
              <a:noFill/>
            </p:spPr>
            <p:txBody>
              <a:bodyPr wrap="none" rtlCol="0">
                <a:spAutoFit/>
              </a:bodyPr>
              <a:lstStyle/>
              <a:p>
                <a:r>
                  <a:rPr lang="en-US" dirty="0">
                    <a:solidFill>
                      <a:schemeClr val="tx1"/>
                    </a:solidFill>
                  </a:rPr>
                  <a:t>Incident wave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𝜙</m:t>
                        </m:r>
                      </m:e>
                      <m:sub>
                        <m:r>
                          <a:rPr lang="en-US" b="0" i="1" smtClean="0">
                            <a:solidFill>
                              <a:schemeClr val="tx1"/>
                            </a:solidFill>
                            <a:latin typeface="Cambria Math" panose="02040503050406030204" pitchFamily="18" charset="0"/>
                          </a:rPr>
                          <m:t>𝑖𝑛</m:t>
                        </m:r>
                      </m:sub>
                    </m:sSub>
                  </m:oMath>
                </a14:m>
                <a:endParaRPr lang="en-US" dirty="0">
                  <a:solidFill>
                    <a:schemeClr val="tx1"/>
                  </a:solidFill>
                </a:endParaRPr>
              </a:p>
            </p:txBody>
          </p:sp>
        </mc:Choice>
        <mc:Fallback xmlns="">
          <p:sp>
            <p:nvSpPr>
              <p:cNvPr id="253" name="TextBox 252">
                <a:extLst>
                  <a:ext uri="{FF2B5EF4-FFF2-40B4-BE49-F238E27FC236}">
                    <a16:creationId xmlns:a16="http://schemas.microsoft.com/office/drawing/2014/main" id="{CDAE3A4F-E86C-4B76-845D-FF11A83053E6}"/>
                  </a:ext>
                </a:extLst>
              </p:cNvPr>
              <p:cNvSpPr txBox="1">
                <a:spLocks noRot="1" noChangeAspect="1" noMove="1" noResize="1" noEditPoints="1" noAdjustHandles="1" noChangeArrowheads="1" noChangeShapeType="1" noTextEdit="1"/>
              </p:cNvSpPr>
              <p:nvPr/>
            </p:nvSpPr>
            <p:spPr>
              <a:xfrm>
                <a:off x="4772997" y="2107461"/>
                <a:ext cx="1593770" cy="307777"/>
              </a:xfrm>
              <a:prstGeom prst="rect">
                <a:avLst/>
              </a:prstGeom>
              <a:blipFill>
                <a:blip r:embed="rId9"/>
                <a:stretch>
                  <a:fillRect l="-1149"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CFF93D29-C34F-44AF-833E-A523F1F881EA}"/>
                  </a:ext>
                </a:extLst>
              </p:cNvPr>
              <p:cNvSpPr txBox="1"/>
              <p:nvPr/>
            </p:nvSpPr>
            <p:spPr>
              <a:xfrm>
                <a:off x="1461623" y="1684295"/>
                <a:ext cx="255376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𝜙</m:t>
                          </m:r>
                        </m:e>
                        <m:sub>
                          <m:r>
                            <a:rPr lang="en-US" b="0" i="1" smtClean="0">
                              <a:solidFill>
                                <a:schemeClr val="tx1"/>
                              </a:solidFill>
                              <a:latin typeface="Cambria Math" panose="02040503050406030204" pitchFamily="18" charset="0"/>
                              <a:ea typeface="Cambria Math" panose="02040503050406030204" pitchFamily="18" charset="0"/>
                            </a:rPr>
                            <m:t>𝑜𝑢𝑡</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𝑖𝑛</m:t>
                          </m:r>
                        </m:sub>
                      </m:sSub>
                      <m:r>
                        <a:rPr lang="en-US" b="0" i="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𝛾</m:t>
                      </m:r>
                    </m:oMath>
                  </m:oMathPara>
                </a14:m>
                <a:endParaRPr lang="en-US" dirty="0">
                  <a:solidFill>
                    <a:schemeClr val="tx1"/>
                  </a:solidFill>
                </a:endParaRPr>
              </a:p>
            </p:txBody>
          </p:sp>
        </mc:Choice>
        <mc:Fallback xmlns="">
          <p:sp>
            <p:nvSpPr>
              <p:cNvPr id="254" name="TextBox 253">
                <a:extLst>
                  <a:ext uri="{FF2B5EF4-FFF2-40B4-BE49-F238E27FC236}">
                    <a16:creationId xmlns:a16="http://schemas.microsoft.com/office/drawing/2014/main" id="{CFF93D29-C34F-44AF-833E-A523F1F881EA}"/>
                  </a:ext>
                </a:extLst>
              </p:cNvPr>
              <p:cNvSpPr txBox="1">
                <a:spLocks noRot="1" noChangeAspect="1" noMove="1" noResize="1" noEditPoints="1" noAdjustHandles="1" noChangeArrowheads="1" noChangeShapeType="1" noTextEdit="1"/>
              </p:cNvSpPr>
              <p:nvPr/>
            </p:nvSpPr>
            <p:spPr>
              <a:xfrm>
                <a:off x="1461623" y="1684295"/>
                <a:ext cx="2553766" cy="307777"/>
              </a:xfrm>
              <a:prstGeom prst="rect">
                <a:avLst/>
              </a:prstGeom>
              <a:blipFill>
                <a:blip r:embed="rId16"/>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5" name="TextBox 254">
                <a:extLst>
                  <a:ext uri="{FF2B5EF4-FFF2-40B4-BE49-F238E27FC236}">
                    <a16:creationId xmlns:a16="http://schemas.microsoft.com/office/drawing/2014/main" id="{D6721576-AE3B-4392-B3C1-D37949F8FB54}"/>
                  </a:ext>
                </a:extLst>
              </p:cNvPr>
              <p:cNvSpPr txBox="1"/>
              <p:nvPr/>
            </p:nvSpPr>
            <p:spPr>
              <a:xfrm>
                <a:off x="680765" y="1975328"/>
                <a:ext cx="11849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𝜙</m:t>
                          </m:r>
                        </m:e>
                        <m:sub>
                          <m:r>
                            <a:rPr lang="en-US" b="0" i="1" smtClean="0">
                              <a:solidFill>
                                <a:srgbClr val="FF0000"/>
                              </a:solidFill>
                              <a:latin typeface="Cambria Math" panose="02040503050406030204" pitchFamily="18" charset="0"/>
                              <a:ea typeface="Cambria Math" panose="02040503050406030204" pitchFamily="18" charset="0"/>
                            </a:rPr>
                            <m:t>𝑜𝑢𝑡</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𝜙</m:t>
                          </m:r>
                        </m:e>
                        <m:sub>
                          <m:r>
                            <a:rPr lang="en-US" i="1">
                              <a:solidFill>
                                <a:srgbClr val="FF0000"/>
                              </a:solidFill>
                              <a:latin typeface="Cambria Math" panose="02040503050406030204" pitchFamily="18" charset="0"/>
                            </a:rPr>
                            <m:t>𝑖𝑛</m:t>
                          </m:r>
                        </m:sub>
                      </m:sSub>
                    </m:oMath>
                  </m:oMathPara>
                </a14:m>
                <a:endParaRPr lang="en-US" dirty="0"/>
              </a:p>
            </p:txBody>
          </p:sp>
        </mc:Choice>
        <mc:Fallback xmlns="">
          <p:sp>
            <p:nvSpPr>
              <p:cNvPr id="255" name="TextBox 254">
                <a:extLst>
                  <a:ext uri="{FF2B5EF4-FFF2-40B4-BE49-F238E27FC236}">
                    <a16:creationId xmlns:a16="http://schemas.microsoft.com/office/drawing/2014/main" id="{D6721576-AE3B-4392-B3C1-D37949F8FB54}"/>
                  </a:ext>
                </a:extLst>
              </p:cNvPr>
              <p:cNvSpPr txBox="1">
                <a:spLocks noRot="1" noChangeAspect="1" noMove="1" noResize="1" noEditPoints="1" noAdjustHandles="1" noChangeArrowheads="1" noChangeShapeType="1" noTextEdit="1"/>
              </p:cNvSpPr>
              <p:nvPr/>
            </p:nvSpPr>
            <p:spPr>
              <a:xfrm>
                <a:off x="680765" y="1975328"/>
                <a:ext cx="1184940" cy="307777"/>
              </a:xfrm>
              <a:prstGeom prst="rect">
                <a:avLst/>
              </a:prstGeom>
              <a:blipFill>
                <a:blip r:embed="rId17"/>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Box 255">
                <a:extLst>
                  <a:ext uri="{FF2B5EF4-FFF2-40B4-BE49-F238E27FC236}">
                    <a16:creationId xmlns:a16="http://schemas.microsoft.com/office/drawing/2014/main" id="{4AE0610C-5672-4720-A633-3747A59AF67B}"/>
                  </a:ext>
                </a:extLst>
              </p:cNvPr>
              <p:cNvSpPr txBox="1"/>
              <p:nvPr/>
            </p:nvSpPr>
            <p:spPr>
              <a:xfrm>
                <a:off x="739383" y="2245648"/>
                <a:ext cx="1195392"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100" b="0" i="1" smtClean="0">
                              <a:solidFill>
                                <a:schemeClr val="tx1"/>
                              </a:solidFill>
                              <a:latin typeface="Cambria Math" panose="02040503050406030204" pitchFamily="18" charset="0"/>
                              <a:ea typeface="Cambria Math" panose="02040503050406030204" pitchFamily="18" charset="0"/>
                            </a:rPr>
                          </m:ctrlPr>
                        </m:dPr>
                        <m:e>
                          <m:r>
                            <a:rPr lang="en-US" sz="1100" b="0" i="1" smtClean="0">
                              <a:solidFill>
                                <a:schemeClr val="tx1"/>
                              </a:solidFill>
                              <a:latin typeface="Cambria Math" panose="02040503050406030204" pitchFamily="18" charset="0"/>
                              <a:ea typeface="Cambria Math" panose="02040503050406030204" pitchFamily="18" charset="0"/>
                            </a:rPr>
                            <m:t>𝜃</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𝜑</m:t>
                          </m:r>
                        </m:e>
                      </m:d>
                      <m:r>
                        <a:rPr lang="en-US" sz="1100" b="0" i="1" smtClean="0">
                          <a:solidFill>
                            <a:schemeClr val="tx1"/>
                          </a:solidFill>
                          <a:latin typeface="Cambria Math" panose="02040503050406030204" pitchFamily="18" charset="0"/>
                          <a:ea typeface="Cambria Math" panose="02040503050406030204" pitchFamily="18" charset="0"/>
                        </a:rPr>
                        <m:t>=(33.1</m:t>
                      </m:r>
                      <m:r>
                        <a:rPr lang="de-DE" sz="1100" b="0" i="1" smtClean="0">
                          <a:solidFill>
                            <a:schemeClr val="tx1"/>
                          </a:solidFill>
                          <a:latin typeface="Cambria Math" panose="02040503050406030204" pitchFamily="18" charset="0"/>
                          <a:ea typeface="Cambria Math" panose="02040503050406030204" pitchFamily="18" charset="0"/>
                        </a:rPr>
                        <m:t>°,0°</m:t>
                      </m:r>
                      <m:r>
                        <a:rPr lang="en-US" sz="1100" b="0" i="1" smtClean="0">
                          <a:solidFill>
                            <a:schemeClr val="tx1"/>
                          </a:solidFill>
                          <a:latin typeface="Cambria Math" panose="02040503050406030204" pitchFamily="18" charset="0"/>
                          <a:ea typeface="Cambria Math" panose="02040503050406030204" pitchFamily="18" charset="0"/>
                        </a:rPr>
                        <m:t>)</m:t>
                      </m:r>
                    </m:oMath>
                  </m:oMathPara>
                </a14:m>
                <a:endParaRPr lang="en-US" sz="1100" dirty="0">
                  <a:solidFill>
                    <a:schemeClr val="tx1"/>
                  </a:solidFill>
                </a:endParaRPr>
              </a:p>
            </p:txBody>
          </p:sp>
        </mc:Choice>
        <mc:Fallback xmlns="">
          <p:sp>
            <p:nvSpPr>
              <p:cNvPr id="256" name="TextBox 255">
                <a:extLst>
                  <a:ext uri="{FF2B5EF4-FFF2-40B4-BE49-F238E27FC236}">
                    <a16:creationId xmlns:a16="http://schemas.microsoft.com/office/drawing/2014/main" id="{4AE0610C-5672-4720-A633-3747A59AF67B}"/>
                  </a:ext>
                </a:extLst>
              </p:cNvPr>
              <p:cNvSpPr txBox="1">
                <a:spLocks noRot="1" noChangeAspect="1" noMove="1" noResize="1" noEditPoints="1" noAdjustHandles="1" noChangeArrowheads="1" noChangeShapeType="1" noTextEdit="1"/>
              </p:cNvSpPr>
              <p:nvPr/>
            </p:nvSpPr>
            <p:spPr>
              <a:xfrm>
                <a:off x="739383" y="2245648"/>
                <a:ext cx="1195392" cy="169277"/>
              </a:xfrm>
              <a:prstGeom prst="rect">
                <a:avLst/>
              </a:prstGeom>
              <a:blipFill>
                <a:blip r:embed="rId18"/>
                <a:stretch>
                  <a:fillRect r="-4082"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D009D0B5-F184-430C-B3AA-B5183CD5D302}"/>
                  </a:ext>
                </a:extLst>
              </p:cNvPr>
              <p:cNvSpPr txBox="1"/>
              <p:nvPr/>
            </p:nvSpPr>
            <p:spPr>
              <a:xfrm>
                <a:off x="4843262" y="2399849"/>
                <a:ext cx="1195392"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100" b="0" i="1" smtClean="0">
                              <a:solidFill>
                                <a:schemeClr val="tx1"/>
                              </a:solidFill>
                              <a:latin typeface="Cambria Math" panose="02040503050406030204" pitchFamily="18" charset="0"/>
                              <a:ea typeface="Cambria Math" panose="02040503050406030204" pitchFamily="18" charset="0"/>
                            </a:rPr>
                          </m:ctrlPr>
                        </m:dPr>
                        <m:e>
                          <m:r>
                            <a:rPr lang="en-US" sz="1100" b="0" i="1" smtClean="0">
                              <a:solidFill>
                                <a:schemeClr val="tx1"/>
                              </a:solidFill>
                              <a:latin typeface="Cambria Math" panose="02040503050406030204" pitchFamily="18" charset="0"/>
                              <a:ea typeface="Cambria Math" panose="02040503050406030204" pitchFamily="18" charset="0"/>
                            </a:rPr>
                            <m:t>𝜃</m:t>
                          </m:r>
                          <m:r>
                            <a:rPr lang="en-US" sz="1100" b="0" i="1" smtClean="0">
                              <a:solidFill>
                                <a:schemeClr val="tx1"/>
                              </a:solidFill>
                              <a:latin typeface="Cambria Math" panose="02040503050406030204" pitchFamily="18" charset="0"/>
                              <a:ea typeface="Cambria Math" panose="02040503050406030204" pitchFamily="18" charset="0"/>
                            </a:rPr>
                            <m:t>,</m:t>
                          </m:r>
                          <m:r>
                            <a:rPr lang="en-US" sz="1100" b="0" i="1" smtClean="0">
                              <a:solidFill>
                                <a:schemeClr val="tx1"/>
                              </a:solidFill>
                              <a:latin typeface="Cambria Math" panose="02040503050406030204" pitchFamily="18" charset="0"/>
                              <a:ea typeface="Cambria Math" panose="02040503050406030204" pitchFamily="18" charset="0"/>
                            </a:rPr>
                            <m:t>𝜑</m:t>
                          </m:r>
                        </m:e>
                      </m:d>
                      <m:r>
                        <a:rPr lang="en-US" sz="1100" b="0" i="1" smtClean="0">
                          <a:solidFill>
                            <a:schemeClr val="tx1"/>
                          </a:solidFill>
                          <a:latin typeface="Cambria Math" panose="02040503050406030204" pitchFamily="18" charset="0"/>
                          <a:ea typeface="Cambria Math" panose="02040503050406030204" pitchFamily="18" charset="0"/>
                        </a:rPr>
                        <m:t>=(33.1</m:t>
                      </m:r>
                      <m:r>
                        <a:rPr lang="de-DE" sz="1100" b="0" i="1" smtClean="0">
                          <a:solidFill>
                            <a:schemeClr val="tx1"/>
                          </a:solidFill>
                          <a:latin typeface="Cambria Math" panose="02040503050406030204" pitchFamily="18" charset="0"/>
                          <a:ea typeface="Cambria Math" panose="02040503050406030204" pitchFamily="18" charset="0"/>
                        </a:rPr>
                        <m:t>°,0°</m:t>
                      </m:r>
                      <m:r>
                        <a:rPr lang="en-US" sz="1100" b="0" i="1" smtClean="0">
                          <a:solidFill>
                            <a:schemeClr val="tx1"/>
                          </a:solidFill>
                          <a:latin typeface="Cambria Math" panose="02040503050406030204" pitchFamily="18" charset="0"/>
                          <a:ea typeface="Cambria Math" panose="02040503050406030204" pitchFamily="18" charset="0"/>
                        </a:rPr>
                        <m:t>)</m:t>
                      </m:r>
                    </m:oMath>
                  </m:oMathPara>
                </a14:m>
                <a:endParaRPr lang="en-US" sz="1100" dirty="0">
                  <a:solidFill>
                    <a:schemeClr val="tx1"/>
                  </a:solidFill>
                </a:endParaRPr>
              </a:p>
            </p:txBody>
          </p:sp>
        </mc:Choice>
        <mc:Fallback xmlns="">
          <p:sp>
            <p:nvSpPr>
              <p:cNvPr id="257" name="TextBox 256">
                <a:extLst>
                  <a:ext uri="{FF2B5EF4-FFF2-40B4-BE49-F238E27FC236}">
                    <a16:creationId xmlns:a16="http://schemas.microsoft.com/office/drawing/2014/main" id="{D009D0B5-F184-430C-B3AA-B5183CD5D302}"/>
                  </a:ext>
                </a:extLst>
              </p:cNvPr>
              <p:cNvSpPr txBox="1">
                <a:spLocks noRot="1" noChangeAspect="1" noMove="1" noResize="1" noEditPoints="1" noAdjustHandles="1" noChangeArrowheads="1" noChangeShapeType="1" noTextEdit="1"/>
              </p:cNvSpPr>
              <p:nvPr/>
            </p:nvSpPr>
            <p:spPr>
              <a:xfrm>
                <a:off x="4843262" y="2399849"/>
                <a:ext cx="1195392" cy="169277"/>
              </a:xfrm>
              <a:prstGeom prst="rect">
                <a:avLst/>
              </a:prstGeom>
              <a:blipFill>
                <a:blip r:embed="rId19"/>
                <a:stretch>
                  <a:fillRect r="-3553" b="-40741"/>
                </a:stretch>
              </a:blipFill>
            </p:spPr>
            <p:txBody>
              <a:bodyPr/>
              <a:lstStyle/>
              <a:p>
                <a:r>
                  <a:rPr lang="en-US">
                    <a:noFill/>
                  </a:rPr>
                  <a:t> </a:t>
                </a:r>
              </a:p>
            </p:txBody>
          </p:sp>
        </mc:Fallback>
      </mc:AlternateContent>
      <p:cxnSp>
        <p:nvCxnSpPr>
          <p:cNvPr id="258" name="Straight Connector 257">
            <a:extLst>
              <a:ext uri="{FF2B5EF4-FFF2-40B4-BE49-F238E27FC236}">
                <a16:creationId xmlns:a16="http://schemas.microsoft.com/office/drawing/2014/main" id="{1DF2AA9A-6AB8-4E1A-852D-F9F20A23AABD}"/>
              </a:ext>
            </a:extLst>
          </p:cNvPr>
          <p:cNvCxnSpPr>
            <a:cxnSpLocks/>
          </p:cNvCxnSpPr>
          <p:nvPr/>
        </p:nvCxnSpPr>
        <p:spPr bwMode="auto">
          <a:xfrm>
            <a:off x="538490" y="5047733"/>
            <a:ext cx="7779710" cy="14289"/>
          </a:xfrm>
          <a:prstGeom prst="line">
            <a:avLst/>
          </a:prstGeom>
          <a:noFill/>
          <a:ln w="12700" cap="flat" cmpd="sng" algn="ctr">
            <a:solidFill>
              <a:schemeClr val="tx1"/>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E4EF774F-F756-4964-A0F3-AD2CF2C404D9}"/>
              </a:ext>
            </a:extLst>
          </p:cNvPr>
          <p:cNvCxnSpPr/>
          <p:nvPr/>
        </p:nvCxnSpPr>
        <p:spPr bwMode="auto">
          <a:xfrm>
            <a:off x="796841"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49687B17-FF7C-4289-AFDA-165F2856832E}"/>
              </a:ext>
            </a:extLst>
          </p:cNvPr>
          <p:cNvCxnSpPr/>
          <p:nvPr/>
        </p:nvCxnSpPr>
        <p:spPr bwMode="auto">
          <a:xfrm>
            <a:off x="1032751"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A17D4FF6-F036-4BF4-95AE-FAE20ACBB024}"/>
              </a:ext>
            </a:extLst>
          </p:cNvPr>
          <p:cNvCxnSpPr/>
          <p:nvPr/>
        </p:nvCxnSpPr>
        <p:spPr bwMode="auto">
          <a:xfrm>
            <a:off x="1268661"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D3840175-36F2-49EE-B475-36FB5548EEF6}"/>
              </a:ext>
            </a:extLst>
          </p:cNvPr>
          <p:cNvCxnSpPr/>
          <p:nvPr/>
        </p:nvCxnSpPr>
        <p:spPr bwMode="auto">
          <a:xfrm>
            <a:off x="1504571"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63" name="Straight Connector 262">
            <a:extLst>
              <a:ext uri="{FF2B5EF4-FFF2-40B4-BE49-F238E27FC236}">
                <a16:creationId xmlns:a16="http://schemas.microsoft.com/office/drawing/2014/main" id="{F382477B-B9CD-4C5A-A30F-D7D55D06BBC5}"/>
              </a:ext>
            </a:extLst>
          </p:cNvPr>
          <p:cNvCxnSpPr/>
          <p:nvPr/>
        </p:nvCxnSpPr>
        <p:spPr bwMode="auto">
          <a:xfrm>
            <a:off x="1706146"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86300852-9BD6-4EFF-B21B-7B4B62804707}"/>
              </a:ext>
            </a:extLst>
          </p:cNvPr>
          <p:cNvCxnSpPr/>
          <p:nvPr/>
        </p:nvCxnSpPr>
        <p:spPr bwMode="auto">
          <a:xfrm>
            <a:off x="1942056"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50F70D70-A9F1-4926-8F28-3B4E89026D9E}"/>
              </a:ext>
            </a:extLst>
          </p:cNvPr>
          <p:cNvCxnSpPr/>
          <p:nvPr/>
        </p:nvCxnSpPr>
        <p:spPr bwMode="auto">
          <a:xfrm>
            <a:off x="2177966"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77" name="Straight Connector 276">
            <a:extLst>
              <a:ext uri="{FF2B5EF4-FFF2-40B4-BE49-F238E27FC236}">
                <a16:creationId xmlns:a16="http://schemas.microsoft.com/office/drawing/2014/main" id="{E9627C2A-B8CC-4F27-B7A6-C2FC08612B81}"/>
              </a:ext>
            </a:extLst>
          </p:cNvPr>
          <p:cNvCxnSpPr/>
          <p:nvPr/>
        </p:nvCxnSpPr>
        <p:spPr bwMode="auto">
          <a:xfrm>
            <a:off x="5066700"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9FBE1854-2160-4316-A010-18C7C3DCD8EC}"/>
              </a:ext>
            </a:extLst>
          </p:cNvPr>
          <p:cNvCxnSpPr/>
          <p:nvPr/>
        </p:nvCxnSpPr>
        <p:spPr bwMode="auto">
          <a:xfrm>
            <a:off x="5302610"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4C5A1DEE-B5E3-426D-9676-3C6F5E8983B3}"/>
              </a:ext>
            </a:extLst>
          </p:cNvPr>
          <p:cNvCxnSpPr/>
          <p:nvPr/>
        </p:nvCxnSpPr>
        <p:spPr bwMode="auto">
          <a:xfrm>
            <a:off x="5504185"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61771DDB-6891-414E-84B2-084D52AD59C3}"/>
              </a:ext>
            </a:extLst>
          </p:cNvPr>
          <p:cNvCxnSpPr/>
          <p:nvPr/>
        </p:nvCxnSpPr>
        <p:spPr bwMode="auto">
          <a:xfrm>
            <a:off x="5740095"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81" name="Straight Connector 280">
            <a:extLst>
              <a:ext uri="{FF2B5EF4-FFF2-40B4-BE49-F238E27FC236}">
                <a16:creationId xmlns:a16="http://schemas.microsoft.com/office/drawing/2014/main" id="{71412385-846A-47CD-9E95-B4E49C39ED3F}"/>
              </a:ext>
            </a:extLst>
          </p:cNvPr>
          <p:cNvCxnSpPr/>
          <p:nvPr/>
        </p:nvCxnSpPr>
        <p:spPr bwMode="auto">
          <a:xfrm>
            <a:off x="5976005"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82" name="Straight Connector 281">
            <a:extLst>
              <a:ext uri="{FF2B5EF4-FFF2-40B4-BE49-F238E27FC236}">
                <a16:creationId xmlns:a16="http://schemas.microsoft.com/office/drawing/2014/main" id="{6850CB24-B142-4D27-B992-47AAC22CEE9B}"/>
              </a:ext>
            </a:extLst>
          </p:cNvPr>
          <p:cNvCxnSpPr/>
          <p:nvPr/>
        </p:nvCxnSpPr>
        <p:spPr bwMode="auto">
          <a:xfrm>
            <a:off x="6211915"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83" name="Straight Connector 282">
            <a:extLst>
              <a:ext uri="{FF2B5EF4-FFF2-40B4-BE49-F238E27FC236}">
                <a16:creationId xmlns:a16="http://schemas.microsoft.com/office/drawing/2014/main" id="{45D33080-FFF4-4708-A6C2-4120E83F5B6D}"/>
              </a:ext>
            </a:extLst>
          </p:cNvPr>
          <p:cNvCxnSpPr/>
          <p:nvPr/>
        </p:nvCxnSpPr>
        <p:spPr bwMode="auto">
          <a:xfrm>
            <a:off x="6486811"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84" name="Straight Connector 283">
            <a:extLst>
              <a:ext uri="{FF2B5EF4-FFF2-40B4-BE49-F238E27FC236}">
                <a16:creationId xmlns:a16="http://schemas.microsoft.com/office/drawing/2014/main" id="{C9812136-6FB5-4E91-A781-044FD627875C}"/>
              </a:ext>
            </a:extLst>
          </p:cNvPr>
          <p:cNvCxnSpPr/>
          <p:nvPr/>
        </p:nvCxnSpPr>
        <p:spPr bwMode="auto">
          <a:xfrm>
            <a:off x="6722721"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85" name="Straight Connector 284">
            <a:extLst>
              <a:ext uri="{FF2B5EF4-FFF2-40B4-BE49-F238E27FC236}">
                <a16:creationId xmlns:a16="http://schemas.microsoft.com/office/drawing/2014/main" id="{8491AA26-98E5-4DA4-81F0-CBDBDEB30286}"/>
              </a:ext>
            </a:extLst>
          </p:cNvPr>
          <p:cNvCxnSpPr/>
          <p:nvPr/>
        </p:nvCxnSpPr>
        <p:spPr bwMode="auto">
          <a:xfrm>
            <a:off x="6958631"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86" name="Straight Connector 285">
            <a:extLst>
              <a:ext uri="{FF2B5EF4-FFF2-40B4-BE49-F238E27FC236}">
                <a16:creationId xmlns:a16="http://schemas.microsoft.com/office/drawing/2014/main" id="{D19D02DC-1378-4830-989E-AD0A917631C3}"/>
              </a:ext>
            </a:extLst>
          </p:cNvPr>
          <p:cNvCxnSpPr/>
          <p:nvPr/>
        </p:nvCxnSpPr>
        <p:spPr bwMode="auto">
          <a:xfrm>
            <a:off x="7194541"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FA5F091A-0186-43A8-9A8E-8376B4AF8640}"/>
              </a:ext>
            </a:extLst>
          </p:cNvPr>
          <p:cNvCxnSpPr/>
          <p:nvPr/>
        </p:nvCxnSpPr>
        <p:spPr bwMode="auto">
          <a:xfrm>
            <a:off x="7396116"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90467BB8-2E33-4C29-9369-E1F91526D868}"/>
              </a:ext>
            </a:extLst>
          </p:cNvPr>
          <p:cNvCxnSpPr/>
          <p:nvPr/>
        </p:nvCxnSpPr>
        <p:spPr bwMode="auto">
          <a:xfrm>
            <a:off x="7632026"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5A90810A-75A1-4F98-A9BA-64AD5934B057}"/>
              </a:ext>
            </a:extLst>
          </p:cNvPr>
          <p:cNvCxnSpPr/>
          <p:nvPr/>
        </p:nvCxnSpPr>
        <p:spPr bwMode="auto">
          <a:xfrm>
            <a:off x="7867936" y="5049516"/>
            <a:ext cx="114300" cy="214313"/>
          </a:xfrm>
          <a:prstGeom prst="line">
            <a:avLst/>
          </a:prstGeom>
          <a:noFill/>
          <a:ln w="12700" cap="flat" cmpd="sng" algn="ctr">
            <a:solidFill>
              <a:schemeClr val="tx1"/>
            </a:solidFill>
            <a:prstDash val="solid"/>
            <a:round/>
            <a:headEnd type="none" w="med" len="med"/>
            <a:tailEnd type="none" w="med" len="med"/>
          </a:ln>
          <a:effectLst/>
        </p:spPr>
      </p:cxnSp>
      <p:cxnSp>
        <p:nvCxnSpPr>
          <p:cNvPr id="290" name="Straight Connector 289">
            <a:extLst>
              <a:ext uri="{FF2B5EF4-FFF2-40B4-BE49-F238E27FC236}">
                <a16:creationId xmlns:a16="http://schemas.microsoft.com/office/drawing/2014/main" id="{4618A03B-3E61-4A58-95A3-A95BAF085C34}"/>
              </a:ext>
            </a:extLst>
          </p:cNvPr>
          <p:cNvCxnSpPr/>
          <p:nvPr/>
        </p:nvCxnSpPr>
        <p:spPr bwMode="auto">
          <a:xfrm>
            <a:off x="8103846" y="5049516"/>
            <a:ext cx="114300" cy="214313"/>
          </a:xfrm>
          <a:prstGeom prst="line">
            <a:avLst/>
          </a:prstGeom>
          <a:noFill/>
          <a:ln w="12700" cap="flat" cmpd="sng" algn="ctr">
            <a:solidFill>
              <a:schemeClr val="tx1"/>
            </a:solidFill>
            <a:prstDash val="solid"/>
            <a:round/>
            <a:headEnd type="none" w="med" len="med"/>
            <a:tailEnd type="none" w="med" len="med"/>
          </a:ln>
          <a:effectLst/>
        </p:spPr>
      </p:cxnSp>
      <p:sp>
        <p:nvSpPr>
          <p:cNvPr id="291" name="Right Triangle 290">
            <a:extLst>
              <a:ext uri="{FF2B5EF4-FFF2-40B4-BE49-F238E27FC236}">
                <a16:creationId xmlns:a16="http://schemas.microsoft.com/office/drawing/2014/main" id="{3A4C3052-A6C2-46E2-9437-D4563F97A9F6}"/>
              </a:ext>
            </a:extLst>
          </p:cNvPr>
          <p:cNvSpPr/>
          <p:nvPr/>
        </p:nvSpPr>
        <p:spPr bwMode="auto">
          <a:xfrm>
            <a:off x="2677240" y="3861863"/>
            <a:ext cx="1960068" cy="1181732"/>
          </a:xfrm>
          <a:prstGeom prst="rtTriangle">
            <a:avLst/>
          </a:prstGeom>
          <a:solidFill>
            <a:schemeClr val="accent4">
              <a:lumMod val="95000"/>
              <a:lumOff val="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292" name="Straight Connector 291">
            <a:extLst>
              <a:ext uri="{FF2B5EF4-FFF2-40B4-BE49-F238E27FC236}">
                <a16:creationId xmlns:a16="http://schemas.microsoft.com/office/drawing/2014/main" id="{AA126348-5F6A-41C2-A103-A0EA06C7E434}"/>
              </a:ext>
            </a:extLst>
          </p:cNvPr>
          <p:cNvCxnSpPr>
            <a:cxnSpLocks/>
          </p:cNvCxnSpPr>
          <p:nvPr/>
        </p:nvCxnSpPr>
        <p:spPr bwMode="auto">
          <a:xfrm flipH="1" flipV="1">
            <a:off x="3593119" y="2326512"/>
            <a:ext cx="52387" cy="2865351"/>
          </a:xfrm>
          <a:prstGeom prst="line">
            <a:avLst/>
          </a:prstGeom>
          <a:noFill/>
          <a:ln w="12700" cap="flat" cmpd="sng" algn="ctr">
            <a:solidFill>
              <a:srgbClr val="009900"/>
            </a:solidFill>
            <a:prstDash val="solid"/>
            <a:round/>
            <a:headEnd type="none" w="med" len="med"/>
            <a:tailEnd type="none" w="med" len="med"/>
          </a:ln>
          <a:effectLst/>
        </p:spPr>
      </p:cxnSp>
      <p:cxnSp>
        <p:nvCxnSpPr>
          <p:cNvPr id="293" name="Straight Connector 292">
            <a:extLst>
              <a:ext uri="{FF2B5EF4-FFF2-40B4-BE49-F238E27FC236}">
                <a16:creationId xmlns:a16="http://schemas.microsoft.com/office/drawing/2014/main" id="{B5727641-DD60-4EA2-BB27-6B3E53308F43}"/>
              </a:ext>
            </a:extLst>
          </p:cNvPr>
          <p:cNvCxnSpPr>
            <a:cxnSpLocks/>
          </p:cNvCxnSpPr>
          <p:nvPr/>
        </p:nvCxnSpPr>
        <p:spPr bwMode="auto">
          <a:xfrm flipV="1">
            <a:off x="3646781" y="2883040"/>
            <a:ext cx="588502" cy="1532555"/>
          </a:xfrm>
          <a:prstGeom prst="line">
            <a:avLst/>
          </a:prstGeom>
          <a:noFill/>
          <a:ln w="12700" cap="flat" cmpd="sng" algn="ctr">
            <a:solidFill>
              <a:srgbClr val="FFC000"/>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4B0DC7B6-EAD3-4C3F-AF36-2344371B50F1}"/>
              </a:ext>
            </a:extLst>
          </p:cNvPr>
          <p:cNvCxnSpPr>
            <a:cxnSpLocks/>
          </p:cNvCxnSpPr>
          <p:nvPr/>
        </p:nvCxnSpPr>
        <p:spPr bwMode="auto">
          <a:xfrm flipH="1">
            <a:off x="3412812" y="4476408"/>
            <a:ext cx="205587" cy="591923"/>
          </a:xfrm>
          <a:prstGeom prst="line">
            <a:avLst/>
          </a:prstGeom>
          <a:ln w="9525"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5" name="Straight Arrow Connector 294">
            <a:extLst>
              <a:ext uri="{FF2B5EF4-FFF2-40B4-BE49-F238E27FC236}">
                <a16:creationId xmlns:a16="http://schemas.microsoft.com/office/drawing/2014/main" id="{634A8AC7-5A8F-456B-9B3E-9BE2DF995124}"/>
              </a:ext>
            </a:extLst>
          </p:cNvPr>
          <p:cNvCxnSpPr/>
          <p:nvPr/>
        </p:nvCxnSpPr>
        <p:spPr bwMode="auto">
          <a:xfrm>
            <a:off x="2803072" y="5367377"/>
            <a:ext cx="1617035" cy="0"/>
          </a:xfrm>
          <a:prstGeom prst="straightConnector1">
            <a:avLst/>
          </a:prstGeom>
          <a:noFill/>
          <a:ln w="12700" cap="flat" cmpd="sng" algn="ctr">
            <a:solidFill>
              <a:schemeClr val="tx1"/>
            </a:solidFill>
            <a:prstDash val="solid"/>
            <a:round/>
            <a:headEnd type="triangle"/>
            <a:tailEnd type="triangle"/>
          </a:ln>
          <a:effectLst/>
        </p:spPr>
      </p:cxnSp>
      <p:cxnSp>
        <p:nvCxnSpPr>
          <p:cNvPr id="296" name="Straight Arrow Connector 295">
            <a:extLst>
              <a:ext uri="{FF2B5EF4-FFF2-40B4-BE49-F238E27FC236}">
                <a16:creationId xmlns:a16="http://schemas.microsoft.com/office/drawing/2014/main" id="{78043B76-A53A-4036-92B5-AB3F72E393BE}"/>
              </a:ext>
            </a:extLst>
          </p:cNvPr>
          <p:cNvCxnSpPr/>
          <p:nvPr/>
        </p:nvCxnSpPr>
        <p:spPr bwMode="auto">
          <a:xfrm>
            <a:off x="2526928" y="3991017"/>
            <a:ext cx="0" cy="1034849"/>
          </a:xfrm>
          <a:prstGeom prst="straightConnector1">
            <a:avLst/>
          </a:prstGeom>
          <a:noFill/>
          <a:ln w="12700" cap="flat" cmpd="sng" algn="ctr">
            <a:solidFill>
              <a:schemeClr val="tx1"/>
            </a:solidFill>
            <a:prstDash val="solid"/>
            <a:round/>
            <a:headEnd type="triangle"/>
            <a:tailEnd type="triangle"/>
          </a:ln>
          <a:effectLst/>
        </p:spPr>
      </p:cxnSp>
      <p:cxnSp>
        <p:nvCxnSpPr>
          <p:cNvPr id="297" name="Straight Connector 296">
            <a:extLst>
              <a:ext uri="{FF2B5EF4-FFF2-40B4-BE49-F238E27FC236}">
                <a16:creationId xmlns:a16="http://schemas.microsoft.com/office/drawing/2014/main" id="{C4C89DD9-81E8-4EC4-8761-B516EAC15AA4}"/>
              </a:ext>
            </a:extLst>
          </p:cNvPr>
          <p:cNvCxnSpPr>
            <a:cxnSpLocks/>
            <a:stCxn id="291" idx="5"/>
          </p:cNvCxnSpPr>
          <p:nvPr/>
        </p:nvCxnSpPr>
        <p:spPr bwMode="auto">
          <a:xfrm flipV="1">
            <a:off x="3657274" y="2768451"/>
            <a:ext cx="1266842" cy="1684278"/>
          </a:xfrm>
          <a:prstGeom prst="line">
            <a:avLst/>
          </a:prstGeom>
          <a:noFill/>
          <a:ln w="12700" cap="flat" cmpd="sng" algn="ctr">
            <a:solidFill>
              <a:schemeClr val="tx1"/>
            </a:solidFill>
            <a:prstDash val="solid"/>
            <a:round/>
            <a:headEnd type="none" w="med" len="med"/>
            <a:tailEnd type="none" w="med" len="med"/>
          </a:ln>
          <a:effectLst/>
        </p:spPr>
      </p:cxnSp>
      <p:cxnSp>
        <p:nvCxnSpPr>
          <p:cNvPr id="298" name="Straight Connector 297">
            <a:extLst>
              <a:ext uri="{FF2B5EF4-FFF2-40B4-BE49-F238E27FC236}">
                <a16:creationId xmlns:a16="http://schemas.microsoft.com/office/drawing/2014/main" id="{AF7F43A8-1521-4F04-AB3B-B132F25BF6D3}"/>
              </a:ext>
            </a:extLst>
          </p:cNvPr>
          <p:cNvCxnSpPr>
            <a:cxnSpLocks/>
          </p:cNvCxnSpPr>
          <p:nvPr/>
        </p:nvCxnSpPr>
        <p:spPr bwMode="auto">
          <a:xfrm flipH="1" flipV="1">
            <a:off x="2850134" y="2154846"/>
            <a:ext cx="780277" cy="2255978"/>
          </a:xfrm>
          <a:prstGeom prst="line">
            <a:avLst/>
          </a:prstGeom>
          <a:noFill/>
          <a:ln w="12700" cap="flat" cmpd="sng" algn="ctr">
            <a:solidFill>
              <a:schemeClr val="tx1"/>
            </a:solidFill>
            <a:prstDash val="solid"/>
            <a:round/>
            <a:headEnd type="none" w="med" len="med"/>
            <a:tailEnd type="none" w="med" len="med"/>
          </a:ln>
          <a:effectLst/>
        </p:spPr>
      </p:cxnSp>
      <p:cxnSp>
        <p:nvCxnSpPr>
          <p:cNvPr id="299" name="Straight Connector 298">
            <a:extLst>
              <a:ext uri="{FF2B5EF4-FFF2-40B4-BE49-F238E27FC236}">
                <a16:creationId xmlns:a16="http://schemas.microsoft.com/office/drawing/2014/main" id="{6D576EFD-6354-4823-80ED-B39B380D9A93}"/>
              </a:ext>
            </a:extLst>
          </p:cNvPr>
          <p:cNvCxnSpPr>
            <a:cxnSpLocks/>
          </p:cNvCxnSpPr>
          <p:nvPr/>
        </p:nvCxnSpPr>
        <p:spPr bwMode="auto">
          <a:xfrm flipH="1" flipV="1">
            <a:off x="2050531" y="2524138"/>
            <a:ext cx="1604633" cy="1928591"/>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0" name="Isosceles Triangle 299">
            <a:extLst>
              <a:ext uri="{FF2B5EF4-FFF2-40B4-BE49-F238E27FC236}">
                <a16:creationId xmlns:a16="http://schemas.microsoft.com/office/drawing/2014/main" id="{F081A7C7-65B0-4447-A23E-7A2EC17885FE}"/>
              </a:ext>
            </a:extLst>
          </p:cNvPr>
          <p:cNvSpPr/>
          <p:nvPr/>
        </p:nvSpPr>
        <p:spPr bwMode="auto">
          <a:xfrm rot="13764054">
            <a:off x="4868970" y="2717326"/>
            <a:ext cx="178760" cy="97502"/>
          </a:xfrm>
          <a:prstGeom prst="triangl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01" name="Isosceles Triangle 300">
            <a:extLst>
              <a:ext uri="{FF2B5EF4-FFF2-40B4-BE49-F238E27FC236}">
                <a16:creationId xmlns:a16="http://schemas.microsoft.com/office/drawing/2014/main" id="{CB8A9EB0-A277-4D21-A246-8E7C24026501}"/>
              </a:ext>
            </a:extLst>
          </p:cNvPr>
          <p:cNvSpPr/>
          <p:nvPr/>
        </p:nvSpPr>
        <p:spPr bwMode="auto">
          <a:xfrm rot="18576914">
            <a:off x="1937278" y="2451708"/>
            <a:ext cx="178760" cy="97502"/>
          </a:xfrm>
          <a:prstGeom prst="triangle">
            <a:avLst/>
          </a:prstGeom>
          <a:noFill/>
          <a:ln w="9525"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02" name="Isosceles Triangle 301">
            <a:extLst>
              <a:ext uri="{FF2B5EF4-FFF2-40B4-BE49-F238E27FC236}">
                <a16:creationId xmlns:a16="http://schemas.microsoft.com/office/drawing/2014/main" id="{36EFA3D3-368D-4A01-999C-A91BA04BC676}"/>
              </a:ext>
            </a:extLst>
          </p:cNvPr>
          <p:cNvSpPr/>
          <p:nvPr/>
        </p:nvSpPr>
        <p:spPr bwMode="auto">
          <a:xfrm rot="20180443">
            <a:off x="2750558" y="2065748"/>
            <a:ext cx="178760" cy="97502"/>
          </a:xfrm>
          <a:prstGeom prst="triangl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03" name="Arc 302">
            <a:extLst>
              <a:ext uri="{FF2B5EF4-FFF2-40B4-BE49-F238E27FC236}">
                <a16:creationId xmlns:a16="http://schemas.microsoft.com/office/drawing/2014/main" id="{DEFAF824-2A99-4530-90E7-49A7BD69558F}"/>
              </a:ext>
            </a:extLst>
          </p:cNvPr>
          <p:cNvSpPr/>
          <p:nvPr/>
        </p:nvSpPr>
        <p:spPr bwMode="auto">
          <a:xfrm>
            <a:off x="3461607" y="3836131"/>
            <a:ext cx="351450" cy="271627"/>
          </a:xfrm>
          <a:prstGeom prst="arc">
            <a:avLst/>
          </a:prstGeom>
          <a:noFill/>
          <a:ln w="1270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304" name="Arc 303">
            <a:extLst>
              <a:ext uri="{FF2B5EF4-FFF2-40B4-BE49-F238E27FC236}">
                <a16:creationId xmlns:a16="http://schemas.microsoft.com/office/drawing/2014/main" id="{7AD64C14-7803-420D-9119-E5716EF4E37B}"/>
              </a:ext>
            </a:extLst>
          </p:cNvPr>
          <p:cNvSpPr/>
          <p:nvPr/>
        </p:nvSpPr>
        <p:spPr bwMode="auto">
          <a:xfrm rot="17953294">
            <a:off x="3232382" y="3968100"/>
            <a:ext cx="304252" cy="217747"/>
          </a:xfrm>
          <a:prstGeom prst="arc">
            <a:avLst/>
          </a:prstGeom>
          <a:noFill/>
          <a:ln w="12700" cap="flat" cmpd="sng" algn="ctr">
            <a:solidFill>
              <a:srgbClr val="FF0000"/>
            </a:solidFill>
            <a:prstDash val="solid"/>
            <a:round/>
            <a:headEnd type="none" w="med" len="med"/>
            <a:tailEnd type="none" w="med" len="med"/>
          </a:ln>
          <a:effectLst/>
        </p:spPr>
        <p:txBody>
          <a:bodyPr rtlCol="0" anchor="ctr"/>
          <a:lstStyle/>
          <a:p>
            <a:pPr algn="ctr"/>
            <a:endParaRPr lang="en-US"/>
          </a:p>
        </p:txBody>
      </p:sp>
      <p:sp>
        <p:nvSpPr>
          <p:cNvPr id="305" name="TextBox 304">
            <a:extLst>
              <a:ext uri="{FF2B5EF4-FFF2-40B4-BE49-F238E27FC236}">
                <a16:creationId xmlns:a16="http://schemas.microsoft.com/office/drawing/2014/main" id="{8696A00F-498D-4CA0-B718-5194AACE164C}"/>
              </a:ext>
            </a:extLst>
          </p:cNvPr>
          <p:cNvSpPr txBox="1"/>
          <p:nvPr/>
        </p:nvSpPr>
        <p:spPr>
          <a:xfrm>
            <a:off x="2430667" y="4333514"/>
            <a:ext cx="101892" cy="30777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solidFill>
                  <a:schemeClr val="tx1"/>
                </a:solidFill>
              </a:rPr>
              <a:t>h</a:t>
            </a:r>
          </a:p>
        </p:txBody>
      </p:sp>
      <p:cxnSp>
        <p:nvCxnSpPr>
          <p:cNvPr id="306" name="Straight Connector 305">
            <a:extLst>
              <a:ext uri="{FF2B5EF4-FFF2-40B4-BE49-F238E27FC236}">
                <a16:creationId xmlns:a16="http://schemas.microsoft.com/office/drawing/2014/main" id="{419EBB44-861E-452C-8592-56F3F43246C6}"/>
              </a:ext>
            </a:extLst>
          </p:cNvPr>
          <p:cNvCxnSpPr>
            <a:cxnSpLocks/>
          </p:cNvCxnSpPr>
          <p:nvPr/>
        </p:nvCxnSpPr>
        <p:spPr bwMode="auto">
          <a:xfrm>
            <a:off x="4920887" y="2751955"/>
            <a:ext cx="17048" cy="23002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7" name="Straight Connector 306">
            <a:extLst>
              <a:ext uri="{FF2B5EF4-FFF2-40B4-BE49-F238E27FC236}">
                <a16:creationId xmlns:a16="http://schemas.microsoft.com/office/drawing/2014/main" id="{8E0D1AC4-B6D8-4DA7-81C6-ED3A4D4F027F}"/>
              </a:ext>
            </a:extLst>
          </p:cNvPr>
          <p:cNvCxnSpPr>
            <a:cxnSpLocks/>
          </p:cNvCxnSpPr>
          <p:nvPr/>
        </p:nvCxnSpPr>
        <p:spPr bwMode="auto">
          <a:xfrm>
            <a:off x="2048260" y="2562352"/>
            <a:ext cx="31616" cy="2486421"/>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8" name="TextBox 307">
            <a:extLst>
              <a:ext uri="{FF2B5EF4-FFF2-40B4-BE49-F238E27FC236}">
                <a16:creationId xmlns:a16="http://schemas.microsoft.com/office/drawing/2014/main" id="{BF13B5CF-A5BB-40CF-8CEB-3A8BED53768C}"/>
              </a:ext>
            </a:extLst>
          </p:cNvPr>
          <p:cNvSpPr txBox="1"/>
          <p:nvPr/>
        </p:nvSpPr>
        <p:spPr>
          <a:xfrm>
            <a:off x="3518529" y="5235042"/>
            <a:ext cx="193370" cy="307777"/>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solidFill>
                  <a:schemeClr val="tx1"/>
                </a:solidFill>
              </a:rPr>
              <a:t>a </a:t>
            </a:r>
          </a:p>
        </p:txBody>
      </p:sp>
      <p:sp>
        <p:nvSpPr>
          <p:cNvPr id="309" name="Arc 308">
            <a:extLst>
              <a:ext uri="{FF2B5EF4-FFF2-40B4-BE49-F238E27FC236}">
                <a16:creationId xmlns:a16="http://schemas.microsoft.com/office/drawing/2014/main" id="{22F2A902-80EA-477B-9CB9-9E45100C1F80}"/>
              </a:ext>
            </a:extLst>
          </p:cNvPr>
          <p:cNvSpPr/>
          <p:nvPr/>
        </p:nvSpPr>
        <p:spPr bwMode="auto">
          <a:xfrm rot="14545369">
            <a:off x="4072604" y="4744642"/>
            <a:ext cx="354692" cy="349965"/>
          </a:xfrm>
          <a:prstGeom prst="arc">
            <a:avLst/>
          </a:prstGeom>
          <a:no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310" name="TextBox 309">
                <a:extLst>
                  <a:ext uri="{FF2B5EF4-FFF2-40B4-BE49-F238E27FC236}">
                    <a16:creationId xmlns:a16="http://schemas.microsoft.com/office/drawing/2014/main" id="{6FF09364-C434-4170-B670-5F6DEEF14C58}"/>
                  </a:ext>
                </a:extLst>
              </p:cNvPr>
              <p:cNvSpPr txBox="1"/>
              <p:nvPr/>
            </p:nvSpPr>
            <p:spPr>
              <a:xfrm>
                <a:off x="3545510" y="4638669"/>
                <a:ext cx="7423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310" name="TextBox 309">
                <a:extLst>
                  <a:ext uri="{FF2B5EF4-FFF2-40B4-BE49-F238E27FC236}">
                    <a16:creationId xmlns:a16="http://schemas.microsoft.com/office/drawing/2014/main" id="{6FF09364-C434-4170-B670-5F6DEEF14C58}"/>
                  </a:ext>
                </a:extLst>
              </p:cNvPr>
              <p:cNvSpPr txBox="1">
                <a:spLocks noRot="1" noChangeAspect="1" noMove="1" noResize="1" noEditPoints="1" noAdjustHandles="1" noChangeArrowheads="1" noChangeShapeType="1" noTextEdit="1"/>
              </p:cNvSpPr>
              <p:nvPr/>
            </p:nvSpPr>
            <p:spPr>
              <a:xfrm>
                <a:off x="3545510" y="4638669"/>
                <a:ext cx="742308" cy="307777"/>
              </a:xfrm>
              <a:prstGeom prst="rect">
                <a:avLst/>
              </a:prstGeom>
              <a:blipFill>
                <a:blip r:embed="rId20"/>
                <a:stretch>
                  <a:fillRect/>
                </a:stretch>
              </a:blipFill>
            </p:spPr>
            <p:txBody>
              <a:bodyPr/>
              <a:lstStyle/>
              <a:p>
                <a:r>
                  <a:rPr lang="en-US">
                    <a:noFill/>
                  </a:rPr>
                  <a:t> </a:t>
                </a:r>
              </a:p>
            </p:txBody>
          </p:sp>
        </mc:Fallback>
      </mc:AlternateContent>
      <p:sp>
        <p:nvSpPr>
          <p:cNvPr id="312" name="Right Triangle 311">
            <a:extLst>
              <a:ext uri="{FF2B5EF4-FFF2-40B4-BE49-F238E27FC236}">
                <a16:creationId xmlns:a16="http://schemas.microsoft.com/office/drawing/2014/main" id="{42B502FD-D5C3-4DDC-937D-74777EAFE7BE}"/>
              </a:ext>
            </a:extLst>
          </p:cNvPr>
          <p:cNvSpPr/>
          <p:nvPr/>
        </p:nvSpPr>
        <p:spPr bwMode="auto">
          <a:xfrm>
            <a:off x="769882" y="3878473"/>
            <a:ext cx="1890245" cy="1168486"/>
          </a:xfrm>
          <a:prstGeom prst="rtTriangle">
            <a:avLst/>
          </a:prstGeom>
          <a:solidFill>
            <a:schemeClr val="accent3">
              <a:lumMod val="65000"/>
            </a:schemeClr>
          </a:solidFill>
          <a:ln w="9525" cap="flat" cmpd="sng" algn="ctr">
            <a:solidFill>
              <a:schemeClr val="tx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13" name="Right Triangle 312">
            <a:extLst>
              <a:ext uri="{FF2B5EF4-FFF2-40B4-BE49-F238E27FC236}">
                <a16:creationId xmlns:a16="http://schemas.microsoft.com/office/drawing/2014/main" id="{22998320-5B1A-430E-9D8F-3057BCE773DA}"/>
              </a:ext>
            </a:extLst>
          </p:cNvPr>
          <p:cNvSpPr/>
          <p:nvPr/>
        </p:nvSpPr>
        <p:spPr bwMode="auto">
          <a:xfrm>
            <a:off x="6188174" y="3878473"/>
            <a:ext cx="1993382" cy="1177773"/>
          </a:xfrm>
          <a:prstGeom prst="rtTriangle">
            <a:avLst/>
          </a:prstGeom>
          <a:solidFill>
            <a:schemeClr val="accent3">
              <a:lumMod val="65000"/>
            </a:scheme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14" name="Flowchart: Connector 313">
            <a:extLst>
              <a:ext uri="{FF2B5EF4-FFF2-40B4-BE49-F238E27FC236}">
                <a16:creationId xmlns:a16="http://schemas.microsoft.com/office/drawing/2014/main" id="{0130D9F2-7B57-4B0C-B781-7D79972396BC}"/>
              </a:ext>
            </a:extLst>
          </p:cNvPr>
          <p:cNvSpPr/>
          <p:nvPr/>
        </p:nvSpPr>
        <p:spPr bwMode="auto">
          <a:xfrm>
            <a:off x="5064630" y="4540226"/>
            <a:ext cx="45719" cy="45719"/>
          </a:xfrm>
          <a:prstGeom prst="flowChartConnector">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15" name="Flowchart: Connector 314">
            <a:extLst>
              <a:ext uri="{FF2B5EF4-FFF2-40B4-BE49-F238E27FC236}">
                <a16:creationId xmlns:a16="http://schemas.microsoft.com/office/drawing/2014/main" id="{8B946CA0-AE6D-4ED9-AFCD-AA7A231F7014}"/>
              </a:ext>
            </a:extLst>
          </p:cNvPr>
          <p:cNvSpPr/>
          <p:nvPr/>
        </p:nvSpPr>
        <p:spPr bwMode="auto">
          <a:xfrm>
            <a:off x="5309464" y="4539687"/>
            <a:ext cx="45719" cy="45719"/>
          </a:xfrm>
          <a:prstGeom prst="flowChartConnector">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16" name="Flowchart: Connector 315">
            <a:extLst>
              <a:ext uri="{FF2B5EF4-FFF2-40B4-BE49-F238E27FC236}">
                <a16:creationId xmlns:a16="http://schemas.microsoft.com/office/drawing/2014/main" id="{19F33C4C-2312-4353-80F1-32CA173CB531}"/>
              </a:ext>
            </a:extLst>
          </p:cNvPr>
          <p:cNvSpPr/>
          <p:nvPr/>
        </p:nvSpPr>
        <p:spPr bwMode="auto">
          <a:xfrm>
            <a:off x="5609902" y="4539687"/>
            <a:ext cx="45719" cy="45719"/>
          </a:xfrm>
          <a:prstGeom prst="flowChartConnector">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17" name="Flowchart: Connector 316">
            <a:extLst>
              <a:ext uri="{FF2B5EF4-FFF2-40B4-BE49-F238E27FC236}">
                <a16:creationId xmlns:a16="http://schemas.microsoft.com/office/drawing/2014/main" id="{E57655BA-6100-4137-A24D-8E1639172211}"/>
              </a:ext>
            </a:extLst>
          </p:cNvPr>
          <p:cNvSpPr/>
          <p:nvPr/>
        </p:nvSpPr>
        <p:spPr bwMode="auto">
          <a:xfrm>
            <a:off x="5893012" y="4539687"/>
            <a:ext cx="45719" cy="45719"/>
          </a:xfrm>
          <a:prstGeom prst="flowChartConnector">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Tree>
    <p:extLst>
      <p:ext uri="{BB962C8B-B14F-4D97-AF65-F5344CB8AC3E}">
        <p14:creationId xmlns:p14="http://schemas.microsoft.com/office/powerpoint/2010/main" val="10520573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500"/>
                                        <p:tgtEl>
                                          <p:spTgt spid="91"/>
                                        </p:tgtEl>
                                      </p:cBhvr>
                                    </p:animEffect>
                                  </p:childTnLst>
                                </p:cTn>
                              </p:par>
                              <p:par>
                                <p:cTn id="29" presetID="10"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par>
                                <p:cTn id="38" presetID="10" presetClass="entr" presetSubtype="0" fill="hold"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fade">
                                      <p:cBhvr>
                                        <p:cTn id="40" dur="500"/>
                                        <p:tgtEl>
                                          <p:spTgt spid="95"/>
                                        </p:tgtEl>
                                      </p:cBhvr>
                                    </p:animEffect>
                                  </p:childTnLst>
                                </p:cTn>
                              </p:par>
                              <p:par>
                                <p:cTn id="41" presetID="10"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10" presetClass="entr" presetSubtype="0" fill="hold" nodeType="withEffect">
                                  <p:stCondLst>
                                    <p:cond delay="0"/>
                                  </p:stCondLst>
                                  <p:childTnLst>
                                    <p:set>
                                      <p:cBhvr>
                                        <p:cTn id="45" dur="1" fill="hold">
                                          <p:stCondLst>
                                            <p:cond delay="0"/>
                                          </p:stCondLst>
                                        </p:cTn>
                                        <p:tgtEl>
                                          <p:spTgt spid="98"/>
                                        </p:tgtEl>
                                        <p:attrNameLst>
                                          <p:attrName>style.visibility</p:attrName>
                                        </p:attrNameLst>
                                      </p:cBhvr>
                                      <p:to>
                                        <p:strVal val="visible"/>
                                      </p:to>
                                    </p:set>
                                    <p:animEffect transition="in" filter="fade">
                                      <p:cBhvr>
                                        <p:cTn id="46" dur="500"/>
                                        <p:tgtEl>
                                          <p:spTgt spid="98"/>
                                        </p:tgtEl>
                                      </p:cBhvr>
                                    </p:animEffect>
                                  </p:childTnLst>
                                </p:cTn>
                              </p:par>
                              <p:par>
                                <p:cTn id="47" presetID="10"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par>
                                <p:cTn id="50" presetID="10" presetClass="entr" presetSubtype="0" fill="hold" nodeType="withEffect">
                                  <p:stCondLst>
                                    <p:cond delay="0"/>
                                  </p:stCondLst>
                                  <p:childTnLst>
                                    <p:set>
                                      <p:cBhvr>
                                        <p:cTn id="51" dur="1" fill="hold">
                                          <p:stCondLst>
                                            <p:cond delay="0"/>
                                          </p:stCondLst>
                                        </p:cTn>
                                        <p:tgtEl>
                                          <p:spTgt spid="100"/>
                                        </p:tgtEl>
                                        <p:attrNameLst>
                                          <p:attrName>style.visibility</p:attrName>
                                        </p:attrNameLst>
                                      </p:cBhvr>
                                      <p:to>
                                        <p:strVal val="visible"/>
                                      </p:to>
                                    </p:set>
                                    <p:animEffect transition="in" filter="fade">
                                      <p:cBhvr>
                                        <p:cTn id="52" dur="500"/>
                                        <p:tgtEl>
                                          <p:spTgt spid="100"/>
                                        </p:tgtEl>
                                      </p:cBhvr>
                                    </p:animEffect>
                                  </p:childTnLst>
                                </p:cTn>
                              </p:par>
                              <p:par>
                                <p:cTn id="53" presetID="10" presetClass="entr" presetSubtype="0" fill="hold" nodeType="with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par>
                                <p:cTn id="56" presetID="10" presetClass="entr" presetSubtype="0" fill="hold" nodeType="with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fade">
                                      <p:cBhvr>
                                        <p:cTn id="58" dur="500"/>
                                        <p:tgtEl>
                                          <p:spTgt spid="102"/>
                                        </p:tgtEl>
                                      </p:cBhvr>
                                    </p:animEffect>
                                  </p:childTnLst>
                                </p:cTn>
                              </p:par>
                              <p:par>
                                <p:cTn id="59" presetID="10"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animEffect transition="in" filter="fade">
                                      <p:cBhvr>
                                        <p:cTn id="61" dur="500"/>
                                        <p:tgtEl>
                                          <p:spTgt spid="10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68" presetID="10" presetClass="entr" presetSubtype="0" fill="hold"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71" presetID="10" presetClass="entr" presetSubtype="0"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fade">
                                      <p:cBhvr>
                                        <p:cTn id="73" dur="500"/>
                                        <p:tgtEl>
                                          <p:spTgt spid="108"/>
                                        </p:tgtEl>
                                      </p:cBhvr>
                                    </p:animEffect>
                                  </p:childTnLst>
                                  <p:subTnLst>
                                    <p:set>
                                      <p:cBhvr override="childStyle">
                                        <p:cTn dur="1" fill="hold" display="0" masterRel="nextClick" afterEffect="1"/>
                                        <p:tgtEl>
                                          <p:spTgt spid="108"/>
                                        </p:tgtEl>
                                        <p:attrNameLst>
                                          <p:attrName>style.visibility</p:attrName>
                                        </p:attrNameLst>
                                      </p:cBhvr>
                                      <p:to>
                                        <p:strVal val="hidden"/>
                                      </p:to>
                                    </p:set>
                                  </p:subTnLst>
                                </p:cTn>
                              </p:par>
                              <p:par>
                                <p:cTn id="74" presetID="10" presetClass="entr" presetSubtype="0" fill="hold" nodeType="withEffect">
                                  <p:stCondLst>
                                    <p:cond delay="0"/>
                                  </p:stCondLst>
                                  <p:childTnLst>
                                    <p:set>
                                      <p:cBhvr>
                                        <p:cTn id="75" dur="1" fill="hold">
                                          <p:stCondLst>
                                            <p:cond delay="0"/>
                                          </p:stCondLst>
                                        </p:cTn>
                                        <p:tgtEl>
                                          <p:spTgt spid="109"/>
                                        </p:tgtEl>
                                        <p:attrNameLst>
                                          <p:attrName>style.visibility</p:attrName>
                                        </p:attrNameLst>
                                      </p:cBhvr>
                                      <p:to>
                                        <p:strVal val="visible"/>
                                      </p:to>
                                    </p:set>
                                    <p:animEffect transition="in" filter="fade">
                                      <p:cBhvr>
                                        <p:cTn id="76" dur="5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par>
                                <p:cTn id="77" presetID="10" presetClass="entr" presetSubtype="0" fill="hold" grpId="0" nodeType="withEffect">
                                  <p:stCondLst>
                                    <p:cond delay="0"/>
                                  </p:stCondLst>
                                  <p:childTnLst>
                                    <p:set>
                                      <p:cBhvr>
                                        <p:cTn id="78" dur="1" fill="hold">
                                          <p:stCondLst>
                                            <p:cond delay="0"/>
                                          </p:stCondLst>
                                        </p:cTn>
                                        <p:tgtEl>
                                          <p:spTgt spid="111"/>
                                        </p:tgtEl>
                                        <p:attrNameLst>
                                          <p:attrName>style.visibility</p:attrName>
                                        </p:attrNameLst>
                                      </p:cBhvr>
                                      <p:to>
                                        <p:strVal val="visible"/>
                                      </p:to>
                                    </p:set>
                                    <p:animEffect transition="in" filter="fade">
                                      <p:cBhvr>
                                        <p:cTn id="79" dur="500"/>
                                        <p:tgtEl>
                                          <p:spTgt spid="111"/>
                                        </p:tgtEl>
                                      </p:cBhvr>
                                    </p:animEffect>
                                  </p:childTnLst>
                                  <p:subTnLst>
                                    <p:set>
                                      <p:cBhvr override="childStyle">
                                        <p:cTn dur="1" fill="hold" display="0" masterRel="nextClick" afterEffect="1"/>
                                        <p:tgtEl>
                                          <p:spTgt spid="111"/>
                                        </p:tgtEl>
                                        <p:attrNameLst>
                                          <p:attrName>style.visibility</p:attrName>
                                        </p:attrNameLst>
                                      </p:cBhvr>
                                      <p:to>
                                        <p:strVal val="hidden"/>
                                      </p:to>
                                    </p:set>
                                  </p:subTnLst>
                                </p:cTn>
                              </p:par>
                              <p:par>
                                <p:cTn id="80" presetID="10" presetClass="entr" presetSubtype="0" fill="hold" grpId="0" nodeType="withEffect">
                                  <p:stCondLst>
                                    <p:cond delay="0"/>
                                  </p:stCondLst>
                                  <p:childTnLst>
                                    <p:set>
                                      <p:cBhvr>
                                        <p:cTn id="81" dur="1" fill="hold">
                                          <p:stCondLst>
                                            <p:cond delay="0"/>
                                          </p:stCondLst>
                                        </p:cTn>
                                        <p:tgtEl>
                                          <p:spTgt spid="112"/>
                                        </p:tgtEl>
                                        <p:attrNameLst>
                                          <p:attrName>style.visibility</p:attrName>
                                        </p:attrNameLst>
                                      </p:cBhvr>
                                      <p:to>
                                        <p:strVal val="visible"/>
                                      </p:to>
                                    </p:set>
                                    <p:animEffect transition="in" filter="fade">
                                      <p:cBhvr>
                                        <p:cTn id="82" dur="500"/>
                                        <p:tgtEl>
                                          <p:spTgt spid="112"/>
                                        </p:tgtEl>
                                      </p:cBhvr>
                                    </p:animEffect>
                                  </p:childTnLst>
                                  <p:subTnLst>
                                    <p:set>
                                      <p:cBhvr override="childStyle">
                                        <p:cTn dur="1" fill="hold" display="0" masterRel="nextClick" afterEffect="1"/>
                                        <p:tgtEl>
                                          <p:spTgt spid="112"/>
                                        </p:tgtEl>
                                        <p:attrNameLst>
                                          <p:attrName>style.visibility</p:attrName>
                                        </p:attrNameLst>
                                      </p:cBhvr>
                                      <p:to>
                                        <p:strVal val="hidden"/>
                                      </p:to>
                                    </p:set>
                                  </p:subTnLst>
                                </p:cTn>
                              </p:par>
                              <p:par>
                                <p:cTn id="83" presetID="10" presetClass="entr" presetSubtype="0" fill="hold" nodeType="withEffect">
                                  <p:stCondLst>
                                    <p:cond delay="0"/>
                                  </p:stCondLst>
                                  <p:childTnLst>
                                    <p:set>
                                      <p:cBhvr>
                                        <p:cTn id="84" dur="1" fill="hold">
                                          <p:stCondLst>
                                            <p:cond delay="0"/>
                                          </p:stCondLst>
                                        </p:cTn>
                                        <p:tgtEl>
                                          <p:spTgt spid="113"/>
                                        </p:tgtEl>
                                        <p:attrNameLst>
                                          <p:attrName>style.visibility</p:attrName>
                                        </p:attrNameLst>
                                      </p:cBhvr>
                                      <p:to>
                                        <p:strVal val="visible"/>
                                      </p:to>
                                    </p:set>
                                    <p:animEffect transition="in" filter="fade">
                                      <p:cBhvr>
                                        <p:cTn id="85" dur="500"/>
                                        <p:tgtEl>
                                          <p:spTgt spid="113"/>
                                        </p:tgtEl>
                                      </p:cBhvr>
                                    </p:animEffect>
                                  </p:childTnLst>
                                  <p:subTnLst>
                                    <p:set>
                                      <p:cBhvr override="childStyle">
                                        <p:cTn dur="1" fill="hold" display="0" masterRel="nextClick" afterEffect="1"/>
                                        <p:tgtEl>
                                          <p:spTgt spid="113"/>
                                        </p:tgtEl>
                                        <p:attrNameLst>
                                          <p:attrName>style.visibility</p:attrName>
                                        </p:attrNameLst>
                                      </p:cBhvr>
                                      <p:to>
                                        <p:strVal val="hidden"/>
                                      </p:to>
                                    </p:set>
                                  </p:subTnLst>
                                </p:cTn>
                              </p:par>
                              <p:par>
                                <p:cTn id="86" presetID="10" presetClass="entr" presetSubtype="0" fill="hold" grpId="0" nodeType="withEffect">
                                  <p:stCondLst>
                                    <p:cond delay="0"/>
                                  </p:stCondLst>
                                  <p:childTnLst>
                                    <p:set>
                                      <p:cBhvr>
                                        <p:cTn id="87" dur="1" fill="hold">
                                          <p:stCondLst>
                                            <p:cond delay="0"/>
                                          </p:stCondLst>
                                        </p:cTn>
                                        <p:tgtEl>
                                          <p:spTgt spid="114"/>
                                        </p:tgtEl>
                                        <p:attrNameLst>
                                          <p:attrName>style.visibility</p:attrName>
                                        </p:attrNameLst>
                                      </p:cBhvr>
                                      <p:to>
                                        <p:strVal val="visible"/>
                                      </p:to>
                                    </p:set>
                                    <p:animEffect transition="in" filter="fade">
                                      <p:cBhvr>
                                        <p:cTn id="88" dur="500"/>
                                        <p:tgtEl>
                                          <p:spTgt spid="114"/>
                                        </p:tgtEl>
                                      </p:cBhvr>
                                    </p:animEffect>
                                  </p:childTnLst>
                                  <p:subTnLst>
                                    <p:set>
                                      <p:cBhvr override="childStyle">
                                        <p:cTn dur="1" fill="hold" display="0" masterRel="nextClick" afterEffect="1"/>
                                        <p:tgtEl>
                                          <p:spTgt spid="114"/>
                                        </p:tgtEl>
                                        <p:attrNameLst>
                                          <p:attrName>style.visibility</p:attrName>
                                        </p:attrNameLst>
                                      </p:cBhvr>
                                      <p:to>
                                        <p:strVal val="hidden"/>
                                      </p:to>
                                    </p:set>
                                  </p:subTnLst>
                                </p:cTn>
                              </p:par>
                              <p:par>
                                <p:cTn id="89" presetID="10" presetClass="entr" presetSubtype="0" fill="hold" grpId="0" nodeType="withEffect">
                                  <p:stCondLst>
                                    <p:cond delay="0"/>
                                  </p:stCondLst>
                                  <p:childTnLst>
                                    <p:set>
                                      <p:cBhvr>
                                        <p:cTn id="90" dur="1" fill="hold">
                                          <p:stCondLst>
                                            <p:cond delay="0"/>
                                          </p:stCondLst>
                                        </p:cTn>
                                        <p:tgtEl>
                                          <p:spTgt spid="115"/>
                                        </p:tgtEl>
                                        <p:attrNameLst>
                                          <p:attrName>style.visibility</p:attrName>
                                        </p:attrNameLst>
                                      </p:cBhvr>
                                      <p:to>
                                        <p:strVal val="visible"/>
                                      </p:to>
                                    </p:set>
                                    <p:animEffect transition="in" filter="fade">
                                      <p:cBhvr>
                                        <p:cTn id="91" dur="500"/>
                                        <p:tgtEl>
                                          <p:spTgt spid="115"/>
                                        </p:tgtEl>
                                      </p:cBhvr>
                                    </p:animEffect>
                                  </p:childTnLst>
                                  <p:subTnLst>
                                    <p:set>
                                      <p:cBhvr override="childStyle">
                                        <p:cTn dur="1" fill="hold" display="0" masterRel="nextClick" afterEffect="1"/>
                                        <p:tgtEl>
                                          <p:spTgt spid="115"/>
                                        </p:tgtEl>
                                        <p:attrNameLst>
                                          <p:attrName>style.visibility</p:attrName>
                                        </p:attrNameLst>
                                      </p:cBhvr>
                                      <p:to>
                                        <p:strVal val="hidden"/>
                                      </p:to>
                                    </p:set>
                                  </p:subTnLst>
                                </p:cTn>
                              </p:par>
                              <p:par>
                                <p:cTn id="92" presetID="10" presetClass="entr" presetSubtype="0" fill="hold" grpId="0" nodeType="withEffect">
                                  <p:stCondLst>
                                    <p:cond delay="0"/>
                                  </p:stCondLst>
                                  <p:childTnLst>
                                    <p:set>
                                      <p:cBhvr>
                                        <p:cTn id="93" dur="1" fill="hold">
                                          <p:stCondLst>
                                            <p:cond delay="0"/>
                                          </p:stCondLst>
                                        </p:cTn>
                                        <p:tgtEl>
                                          <p:spTgt spid="116"/>
                                        </p:tgtEl>
                                        <p:attrNameLst>
                                          <p:attrName>style.visibility</p:attrName>
                                        </p:attrNameLst>
                                      </p:cBhvr>
                                      <p:to>
                                        <p:strVal val="visible"/>
                                      </p:to>
                                    </p:set>
                                    <p:animEffect transition="in" filter="fade">
                                      <p:cBhvr>
                                        <p:cTn id="94" dur="500"/>
                                        <p:tgtEl>
                                          <p:spTgt spid="116"/>
                                        </p:tgtEl>
                                      </p:cBhvr>
                                    </p:animEffect>
                                  </p:childTnLst>
                                  <p:subTnLst>
                                    <p:set>
                                      <p:cBhvr override="childStyle">
                                        <p:cTn dur="1" fill="hold" display="0" masterRel="nextClick" afterEffect="1"/>
                                        <p:tgtEl>
                                          <p:spTgt spid="116"/>
                                        </p:tgtEl>
                                        <p:attrNameLst>
                                          <p:attrName>style.visibility</p:attrName>
                                        </p:attrNameLst>
                                      </p:cBhvr>
                                      <p:to>
                                        <p:strVal val="hidden"/>
                                      </p:to>
                                    </p:set>
                                  </p:subTnLst>
                                </p:cTn>
                              </p:par>
                              <p:par>
                                <p:cTn id="95" presetID="10" presetClass="entr" presetSubtype="0" fill="hold" nodeType="withEffect">
                                  <p:stCondLst>
                                    <p:cond delay="0"/>
                                  </p:stCondLst>
                                  <p:childTnLst>
                                    <p:set>
                                      <p:cBhvr>
                                        <p:cTn id="96" dur="1" fill="hold">
                                          <p:stCondLst>
                                            <p:cond delay="0"/>
                                          </p:stCondLst>
                                        </p:cTn>
                                        <p:tgtEl>
                                          <p:spTgt spid="117"/>
                                        </p:tgtEl>
                                        <p:attrNameLst>
                                          <p:attrName>style.visibility</p:attrName>
                                        </p:attrNameLst>
                                      </p:cBhvr>
                                      <p:to>
                                        <p:strVal val="visible"/>
                                      </p:to>
                                    </p:set>
                                    <p:animEffect transition="in" filter="fade">
                                      <p:cBhvr>
                                        <p:cTn id="97" dur="500"/>
                                        <p:tgtEl>
                                          <p:spTgt spid="117"/>
                                        </p:tgtEl>
                                      </p:cBhvr>
                                    </p:animEffect>
                                  </p:childTnLst>
                                  <p:subTnLst>
                                    <p:set>
                                      <p:cBhvr override="childStyle">
                                        <p:cTn dur="1" fill="hold" display="0" masterRel="nextClick" afterEffect="1"/>
                                        <p:tgtEl>
                                          <p:spTgt spid="117"/>
                                        </p:tgtEl>
                                        <p:attrNameLst>
                                          <p:attrName>style.visibility</p:attrName>
                                        </p:attrNameLst>
                                      </p:cBhvr>
                                      <p:to>
                                        <p:strVal val="hidden"/>
                                      </p:to>
                                    </p:set>
                                  </p:subTnLst>
                                </p:cTn>
                              </p:par>
                              <p:par>
                                <p:cTn id="98" presetID="10" presetClass="entr" presetSubtype="0" fill="hold" grpId="0" nodeType="withEffect">
                                  <p:stCondLst>
                                    <p:cond delay="0"/>
                                  </p:stCondLst>
                                  <p:childTnLst>
                                    <p:set>
                                      <p:cBhvr>
                                        <p:cTn id="99" dur="1" fill="hold">
                                          <p:stCondLst>
                                            <p:cond delay="0"/>
                                          </p:stCondLst>
                                        </p:cTn>
                                        <p:tgtEl>
                                          <p:spTgt spid="118"/>
                                        </p:tgtEl>
                                        <p:attrNameLst>
                                          <p:attrName>style.visibility</p:attrName>
                                        </p:attrNameLst>
                                      </p:cBhvr>
                                      <p:to>
                                        <p:strVal val="visible"/>
                                      </p:to>
                                    </p:set>
                                    <p:animEffect transition="in" filter="fade">
                                      <p:cBhvr>
                                        <p:cTn id="100" dur="500"/>
                                        <p:tgtEl>
                                          <p:spTgt spid="118"/>
                                        </p:tgtEl>
                                      </p:cBhvr>
                                    </p:animEffect>
                                  </p:childTnLst>
                                  <p:subTnLst>
                                    <p:set>
                                      <p:cBhvr override="childStyle">
                                        <p:cTn dur="1" fill="hold" display="0" masterRel="nextClick" afterEffect="1"/>
                                        <p:tgtEl>
                                          <p:spTgt spid="118"/>
                                        </p:tgtEl>
                                        <p:attrNameLst>
                                          <p:attrName>style.visibility</p:attrName>
                                        </p:attrNameLst>
                                      </p:cBhvr>
                                      <p:to>
                                        <p:strVal val="hidden"/>
                                      </p:to>
                                    </p:set>
                                  </p:subTnLst>
                                </p:cTn>
                              </p:par>
                              <p:par>
                                <p:cTn id="101" presetID="1" presetClass="entr" presetSubtype="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childTnLst>
                                </p:cTn>
                              </p:par>
                              <p:par>
                                <p:cTn id="103" presetID="10" presetClass="entr" presetSubtype="0" fill="hold" grpId="0"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subTnLst>
                                    <p:set>
                                      <p:cBhvr override="childStyle">
                                        <p:cTn dur="1" fill="hold" display="0" masterRel="nextClick" afterEffect="1"/>
                                        <p:tgtEl>
                                          <p:spTgt spid="122"/>
                                        </p:tgtEl>
                                        <p:attrNameLst>
                                          <p:attrName>style.visibility</p:attrName>
                                        </p:attrNameLst>
                                      </p:cBhvr>
                                      <p:to>
                                        <p:strVal val="hidden"/>
                                      </p:to>
                                    </p:set>
                                  </p:sub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249"/>
                                        </p:tgtEl>
                                        <p:attrNameLst>
                                          <p:attrName>style.visibility</p:attrName>
                                        </p:attrNameLst>
                                      </p:cBhvr>
                                      <p:to>
                                        <p:strVal val="visible"/>
                                      </p:to>
                                    </p:set>
                                    <p:animEffect transition="in" filter="fade">
                                      <p:cBhvr>
                                        <p:cTn id="110" dur="500"/>
                                        <p:tgtEl>
                                          <p:spTgt spid="2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50"/>
                                        </p:tgtEl>
                                        <p:attrNameLst>
                                          <p:attrName>style.visibility</p:attrName>
                                        </p:attrNameLst>
                                      </p:cBhvr>
                                      <p:to>
                                        <p:strVal val="visible"/>
                                      </p:to>
                                    </p:set>
                                    <p:animEffect transition="in" filter="fade">
                                      <p:cBhvr>
                                        <p:cTn id="113" dur="500"/>
                                        <p:tgtEl>
                                          <p:spTgt spid="2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51"/>
                                        </p:tgtEl>
                                        <p:attrNameLst>
                                          <p:attrName>style.visibility</p:attrName>
                                        </p:attrNameLst>
                                      </p:cBhvr>
                                      <p:to>
                                        <p:strVal val="visible"/>
                                      </p:to>
                                    </p:set>
                                    <p:animEffect transition="in" filter="fade">
                                      <p:cBhvr>
                                        <p:cTn id="116" dur="500"/>
                                        <p:tgtEl>
                                          <p:spTgt spid="2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52"/>
                                        </p:tgtEl>
                                        <p:attrNameLst>
                                          <p:attrName>style.visibility</p:attrName>
                                        </p:attrNameLst>
                                      </p:cBhvr>
                                      <p:to>
                                        <p:strVal val="visible"/>
                                      </p:to>
                                    </p:set>
                                    <p:animEffect transition="in" filter="fade">
                                      <p:cBhvr>
                                        <p:cTn id="119" dur="500"/>
                                        <p:tgtEl>
                                          <p:spTgt spid="25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53"/>
                                        </p:tgtEl>
                                        <p:attrNameLst>
                                          <p:attrName>style.visibility</p:attrName>
                                        </p:attrNameLst>
                                      </p:cBhvr>
                                      <p:to>
                                        <p:strVal val="visible"/>
                                      </p:to>
                                    </p:set>
                                    <p:animEffect transition="in" filter="fade">
                                      <p:cBhvr>
                                        <p:cTn id="122" dur="500"/>
                                        <p:tgtEl>
                                          <p:spTgt spid="25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54"/>
                                        </p:tgtEl>
                                        <p:attrNameLst>
                                          <p:attrName>style.visibility</p:attrName>
                                        </p:attrNameLst>
                                      </p:cBhvr>
                                      <p:to>
                                        <p:strVal val="visible"/>
                                      </p:to>
                                    </p:set>
                                    <p:animEffect transition="in" filter="fade">
                                      <p:cBhvr>
                                        <p:cTn id="125" dur="500"/>
                                        <p:tgtEl>
                                          <p:spTgt spid="25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55"/>
                                        </p:tgtEl>
                                        <p:attrNameLst>
                                          <p:attrName>style.visibility</p:attrName>
                                        </p:attrNameLst>
                                      </p:cBhvr>
                                      <p:to>
                                        <p:strVal val="visible"/>
                                      </p:to>
                                    </p:set>
                                    <p:animEffect transition="in" filter="fade">
                                      <p:cBhvr>
                                        <p:cTn id="128" dur="500"/>
                                        <p:tgtEl>
                                          <p:spTgt spid="25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56"/>
                                        </p:tgtEl>
                                        <p:attrNameLst>
                                          <p:attrName>style.visibility</p:attrName>
                                        </p:attrNameLst>
                                      </p:cBhvr>
                                      <p:to>
                                        <p:strVal val="visible"/>
                                      </p:to>
                                    </p:set>
                                    <p:animEffect transition="in" filter="fade">
                                      <p:cBhvr>
                                        <p:cTn id="131" dur="500"/>
                                        <p:tgtEl>
                                          <p:spTgt spid="25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57"/>
                                        </p:tgtEl>
                                        <p:attrNameLst>
                                          <p:attrName>style.visibility</p:attrName>
                                        </p:attrNameLst>
                                      </p:cBhvr>
                                      <p:to>
                                        <p:strVal val="visible"/>
                                      </p:to>
                                    </p:set>
                                    <p:animEffect transition="in" filter="fade">
                                      <p:cBhvr>
                                        <p:cTn id="134" dur="500"/>
                                        <p:tgtEl>
                                          <p:spTgt spid="257"/>
                                        </p:tgtEl>
                                      </p:cBhvr>
                                    </p:animEffect>
                                  </p:childTnLst>
                                </p:cTn>
                              </p:par>
                              <p:par>
                                <p:cTn id="135" presetID="10" presetClass="entr" presetSubtype="0" fill="hold" nodeType="withEffect">
                                  <p:stCondLst>
                                    <p:cond delay="0"/>
                                  </p:stCondLst>
                                  <p:childTnLst>
                                    <p:set>
                                      <p:cBhvr>
                                        <p:cTn id="136" dur="1" fill="hold">
                                          <p:stCondLst>
                                            <p:cond delay="0"/>
                                          </p:stCondLst>
                                        </p:cTn>
                                        <p:tgtEl>
                                          <p:spTgt spid="258"/>
                                        </p:tgtEl>
                                        <p:attrNameLst>
                                          <p:attrName>style.visibility</p:attrName>
                                        </p:attrNameLst>
                                      </p:cBhvr>
                                      <p:to>
                                        <p:strVal val="visible"/>
                                      </p:to>
                                    </p:set>
                                    <p:animEffect transition="in" filter="fade">
                                      <p:cBhvr>
                                        <p:cTn id="137" dur="500"/>
                                        <p:tgtEl>
                                          <p:spTgt spid="258"/>
                                        </p:tgtEl>
                                      </p:cBhvr>
                                    </p:animEffect>
                                  </p:childTnLst>
                                </p:cTn>
                              </p:par>
                              <p:par>
                                <p:cTn id="138" presetID="10" presetClass="entr" presetSubtype="0" fill="hold" nodeType="withEffect">
                                  <p:stCondLst>
                                    <p:cond delay="0"/>
                                  </p:stCondLst>
                                  <p:childTnLst>
                                    <p:set>
                                      <p:cBhvr>
                                        <p:cTn id="139" dur="1" fill="hold">
                                          <p:stCondLst>
                                            <p:cond delay="0"/>
                                          </p:stCondLst>
                                        </p:cTn>
                                        <p:tgtEl>
                                          <p:spTgt spid="259"/>
                                        </p:tgtEl>
                                        <p:attrNameLst>
                                          <p:attrName>style.visibility</p:attrName>
                                        </p:attrNameLst>
                                      </p:cBhvr>
                                      <p:to>
                                        <p:strVal val="visible"/>
                                      </p:to>
                                    </p:set>
                                    <p:animEffect transition="in" filter="fade">
                                      <p:cBhvr>
                                        <p:cTn id="140" dur="500"/>
                                        <p:tgtEl>
                                          <p:spTgt spid="259"/>
                                        </p:tgtEl>
                                      </p:cBhvr>
                                    </p:animEffect>
                                  </p:childTnLst>
                                </p:cTn>
                              </p:par>
                              <p:par>
                                <p:cTn id="141" presetID="10" presetClass="entr" presetSubtype="0" fill="hold" nodeType="withEffect">
                                  <p:stCondLst>
                                    <p:cond delay="0"/>
                                  </p:stCondLst>
                                  <p:childTnLst>
                                    <p:set>
                                      <p:cBhvr>
                                        <p:cTn id="142" dur="1" fill="hold">
                                          <p:stCondLst>
                                            <p:cond delay="0"/>
                                          </p:stCondLst>
                                        </p:cTn>
                                        <p:tgtEl>
                                          <p:spTgt spid="260"/>
                                        </p:tgtEl>
                                        <p:attrNameLst>
                                          <p:attrName>style.visibility</p:attrName>
                                        </p:attrNameLst>
                                      </p:cBhvr>
                                      <p:to>
                                        <p:strVal val="visible"/>
                                      </p:to>
                                    </p:set>
                                    <p:animEffect transition="in" filter="fade">
                                      <p:cBhvr>
                                        <p:cTn id="143" dur="500"/>
                                        <p:tgtEl>
                                          <p:spTgt spid="260"/>
                                        </p:tgtEl>
                                      </p:cBhvr>
                                    </p:animEffect>
                                  </p:childTnLst>
                                </p:cTn>
                              </p:par>
                              <p:par>
                                <p:cTn id="144" presetID="10" presetClass="entr" presetSubtype="0" fill="hold" nodeType="withEffect">
                                  <p:stCondLst>
                                    <p:cond delay="0"/>
                                  </p:stCondLst>
                                  <p:childTnLst>
                                    <p:set>
                                      <p:cBhvr>
                                        <p:cTn id="145" dur="1" fill="hold">
                                          <p:stCondLst>
                                            <p:cond delay="0"/>
                                          </p:stCondLst>
                                        </p:cTn>
                                        <p:tgtEl>
                                          <p:spTgt spid="261"/>
                                        </p:tgtEl>
                                        <p:attrNameLst>
                                          <p:attrName>style.visibility</p:attrName>
                                        </p:attrNameLst>
                                      </p:cBhvr>
                                      <p:to>
                                        <p:strVal val="visible"/>
                                      </p:to>
                                    </p:set>
                                    <p:animEffect transition="in" filter="fade">
                                      <p:cBhvr>
                                        <p:cTn id="146" dur="500"/>
                                        <p:tgtEl>
                                          <p:spTgt spid="261"/>
                                        </p:tgtEl>
                                      </p:cBhvr>
                                    </p:animEffect>
                                  </p:childTnLst>
                                </p:cTn>
                              </p:par>
                              <p:par>
                                <p:cTn id="147" presetID="10" presetClass="entr" presetSubtype="0" fill="hold" nodeType="withEffect">
                                  <p:stCondLst>
                                    <p:cond delay="0"/>
                                  </p:stCondLst>
                                  <p:childTnLst>
                                    <p:set>
                                      <p:cBhvr>
                                        <p:cTn id="148" dur="1" fill="hold">
                                          <p:stCondLst>
                                            <p:cond delay="0"/>
                                          </p:stCondLst>
                                        </p:cTn>
                                        <p:tgtEl>
                                          <p:spTgt spid="262"/>
                                        </p:tgtEl>
                                        <p:attrNameLst>
                                          <p:attrName>style.visibility</p:attrName>
                                        </p:attrNameLst>
                                      </p:cBhvr>
                                      <p:to>
                                        <p:strVal val="visible"/>
                                      </p:to>
                                    </p:set>
                                    <p:animEffect transition="in" filter="fade">
                                      <p:cBhvr>
                                        <p:cTn id="149" dur="500"/>
                                        <p:tgtEl>
                                          <p:spTgt spid="262"/>
                                        </p:tgtEl>
                                      </p:cBhvr>
                                    </p:animEffect>
                                  </p:childTnLst>
                                </p:cTn>
                              </p:par>
                              <p:par>
                                <p:cTn id="150" presetID="10" presetClass="entr" presetSubtype="0" fill="hold" nodeType="withEffect">
                                  <p:stCondLst>
                                    <p:cond delay="0"/>
                                  </p:stCondLst>
                                  <p:childTnLst>
                                    <p:set>
                                      <p:cBhvr>
                                        <p:cTn id="151" dur="1" fill="hold">
                                          <p:stCondLst>
                                            <p:cond delay="0"/>
                                          </p:stCondLst>
                                        </p:cTn>
                                        <p:tgtEl>
                                          <p:spTgt spid="263"/>
                                        </p:tgtEl>
                                        <p:attrNameLst>
                                          <p:attrName>style.visibility</p:attrName>
                                        </p:attrNameLst>
                                      </p:cBhvr>
                                      <p:to>
                                        <p:strVal val="visible"/>
                                      </p:to>
                                    </p:set>
                                    <p:animEffect transition="in" filter="fade">
                                      <p:cBhvr>
                                        <p:cTn id="152" dur="500"/>
                                        <p:tgtEl>
                                          <p:spTgt spid="263"/>
                                        </p:tgtEl>
                                      </p:cBhvr>
                                    </p:animEffect>
                                  </p:childTnLst>
                                </p:cTn>
                              </p:par>
                              <p:par>
                                <p:cTn id="153" presetID="10" presetClass="entr" presetSubtype="0" fill="hold" nodeType="withEffect">
                                  <p:stCondLst>
                                    <p:cond delay="0"/>
                                  </p:stCondLst>
                                  <p:childTnLst>
                                    <p:set>
                                      <p:cBhvr>
                                        <p:cTn id="154" dur="1" fill="hold">
                                          <p:stCondLst>
                                            <p:cond delay="0"/>
                                          </p:stCondLst>
                                        </p:cTn>
                                        <p:tgtEl>
                                          <p:spTgt spid="264"/>
                                        </p:tgtEl>
                                        <p:attrNameLst>
                                          <p:attrName>style.visibility</p:attrName>
                                        </p:attrNameLst>
                                      </p:cBhvr>
                                      <p:to>
                                        <p:strVal val="visible"/>
                                      </p:to>
                                    </p:set>
                                    <p:animEffect transition="in" filter="fade">
                                      <p:cBhvr>
                                        <p:cTn id="155" dur="500"/>
                                        <p:tgtEl>
                                          <p:spTgt spid="264"/>
                                        </p:tgtEl>
                                      </p:cBhvr>
                                    </p:animEffect>
                                  </p:childTnLst>
                                </p:cTn>
                              </p:par>
                              <p:par>
                                <p:cTn id="156" presetID="10" presetClass="entr" presetSubtype="0" fill="hold" nodeType="withEffect">
                                  <p:stCondLst>
                                    <p:cond delay="0"/>
                                  </p:stCondLst>
                                  <p:childTnLst>
                                    <p:set>
                                      <p:cBhvr>
                                        <p:cTn id="157" dur="1" fill="hold">
                                          <p:stCondLst>
                                            <p:cond delay="0"/>
                                          </p:stCondLst>
                                        </p:cTn>
                                        <p:tgtEl>
                                          <p:spTgt spid="265"/>
                                        </p:tgtEl>
                                        <p:attrNameLst>
                                          <p:attrName>style.visibility</p:attrName>
                                        </p:attrNameLst>
                                      </p:cBhvr>
                                      <p:to>
                                        <p:strVal val="visible"/>
                                      </p:to>
                                    </p:set>
                                    <p:animEffect transition="in" filter="fade">
                                      <p:cBhvr>
                                        <p:cTn id="158" dur="500"/>
                                        <p:tgtEl>
                                          <p:spTgt spid="265"/>
                                        </p:tgtEl>
                                      </p:cBhvr>
                                    </p:animEffect>
                                  </p:childTnLst>
                                </p:cTn>
                              </p:par>
                              <p:par>
                                <p:cTn id="159" presetID="10" presetClass="entr" presetSubtype="0" fill="hold" nodeType="withEffect">
                                  <p:stCondLst>
                                    <p:cond delay="0"/>
                                  </p:stCondLst>
                                  <p:childTnLst>
                                    <p:set>
                                      <p:cBhvr>
                                        <p:cTn id="160" dur="1" fill="hold">
                                          <p:stCondLst>
                                            <p:cond delay="0"/>
                                          </p:stCondLst>
                                        </p:cTn>
                                        <p:tgtEl>
                                          <p:spTgt spid="277"/>
                                        </p:tgtEl>
                                        <p:attrNameLst>
                                          <p:attrName>style.visibility</p:attrName>
                                        </p:attrNameLst>
                                      </p:cBhvr>
                                      <p:to>
                                        <p:strVal val="visible"/>
                                      </p:to>
                                    </p:set>
                                    <p:animEffect transition="in" filter="fade">
                                      <p:cBhvr>
                                        <p:cTn id="161" dur="500"/>
                                        <p:tgtEl>
                                          <p:spTgt spid="277"/>
                                        </p:tgtEl>
                                      </p:cBhvr>
                                    </p:animEffect>
                                  </p:childTnLst>
                                </p:cTn>
                              </p:par>
                              <p:par>
                                <p:cTn id="162" presetID="10" presetClass="entr" presetSubtype="0" fill="hold" nodeType="withEffect">
                                  <p:stCondLst>
                                    <p:cond delay="0"/>
                                  </p:stCondLst>
                                  <p:childTnLst>
                                    <p:set>
                                      <p:cBhvr>
                                        <p:cTn id="163" dur="1" fill="hold">
                                          <p:stCondLst>
                                            <p:cond delay="0"/>
                                          </p:stCondLst>
                                        </p:cTn>
                                        <p:tgtEl>
                                          <p:spTgt spid="278"/>
                                        </p:tgtEl>
                                        <p:attrNameLst>
                                          <p:attrName>style.visibility</p:attrName>
                                        </p:attrNameLst>
                                      </p:cBhvr>
                                      <p:to>
                                        <p:strVal val="visible"/>
                                      </p:to>
                                    </p:set>
                                    <p:animEffect transition="in" filter="fade">
                                      <p:cBhvr>
                                        <p:cTn id="164" dur="500"/>
                                        <p:tgtEl>
                                          <p:spTgt spid="278"/>
                                        </p:tgtEl>
                                      </p:cBhvr>
                                    </p:animEffect>
                                  </p:childTnLst>
                                </p:cTn>
                              </p:par>
                              <p:par>
                                <p:cTn id="165" presetID="10" presetClass="entr" presetSubtype="0" fill="hold" nodeType="withEffect">
                                  <p:stCondLst>
                                    <p:cond delay="0"/>
                                  </p:stCondLst>
                                  <p:childTnLst>
                                    <p:set>
                                      <p:cBhvr>
                                        <p:cTn id="166" dur="1" fill="hold">
                                          <p:stCondLst>
                                            <p:cond delay="0"/>
                                          </p:stCondLst>
                                        </p:cTn>
                                        <p:tgtEl>
                                          <p:spTgt spid="279"/>
                                        </p:tgtEl>
                                        <p:attrNameLst>
                                          <p:attrName>style.visibility</p:attrName>
                                        </p:attrNameLst>
                                      </p:cBhvr>
                                      <p:to>
                                        <p:strVal val="visible"/>
                                      </p:to>
                                    </p:set>
                                    <p:animEffect transition="in" filter="fade">
                                      <p:cBhvr>
                                        <p:cTn id="167" dur="500"/>
                                        <p:tgtEl>
                                          <p:spTgt spid="279"/>
                                        </p:tgtEl>
                                      </p:cBhvr>
                                    </p:animEffect>
                                  </p:childTnLst>
                                </p:cTn>
                              </p:par>
                              <p:par>
                                <p:cTn id="168" presetID="10" presetClass="entr" presetSubtype="0" fill="hold" nodeType="withEffect">
                                  <p:stCondLst>
                                    <p:cond delay="0"/>
                                  </p:stCondLst>
                                  <p:childTnLst>
                                    <p:set>
                                      <p:cBhvr>
                                        <p:cTn id="169" dur="1" fill="hold">
                                          <p:stCondLst>
                                            <p:cond delay="0"/>
                                          </p:stCondLst>
                                        </p:cTn>
                                        <p:tgtEl>
                                          <p:spTgt spid="280"/>
                                        </p:tgtEl>
                                        <p:attrNameLst>
                                          <p:attrName>style.visibility</p:attrName>
                                        </p:attrNameLst>
                                      </p:cBhvr>
                                      <p:to>
                                        <p:strVal val="visible"/>
                                      </p:to>
                                    </p:set>
                                    <p:animEffect transition="in" filter="fade">
                                      <p:cBhvr>
                                        <p:cTn id="170" dur="500"/>
                                        <p:tgtEl>
                                          <p:spTgt spid="280"/>
                                        </p:tgtEl>
                                      </p:cBhvr>
                                    </p:animEffect>
                                  </p:childTnLst>
                                </p:cTn>
                              </p:par>
                              <p:par>
                                <p:cTn id="171" presetID="10" presetClass="entr" presetSubtype="0" fill="hold" nodeType="withEffect">
                                  <p:stCondLst>
                                    <p:cond delay="0"/>
                                  </p:stCondLst>
                                  <p:childTnLst>
                                    <p:set>
                                      <p:cBhvr>
                                        <p:cTn id="172" dur="1" fill="hold">
                                          <p:stCondLst>
                                            <p:cond delay="0"/>
                                          </p:stCondLst>
                                        </p:cTn>
                                        <p:tgtEl>
                                          <p:spTgt spid="281"/>
                                        </p:tgtEl>
                                        <p:attrNameLst>
                                          <p:attrName>style.visibility</p:attrName>
                                        </p:attrNameLst>
                                      </p:cBhvr>
                                      <p:to>
                                        <p:strVal val="visible"/>
                                      </p:to>
                                    </p:set>
                                    <p:animEffect transition="in" filter="fade">
                                      <p:cBhvr>
                                        <p:cTn id="173" dur="500"/>
                                        <p:tgtEl>
                                          <p:spTgt spid="281"/>
                                        </p:tgtEl>
                                      </p:cBhvr>
                                    </p:animEffect>
                                  </p:childTnLst>
                                </p:cTn>
                              </p:par>
                              <p:par>
                                <p:cTn id="174" presetID="10" presetClass="entr" presetSubtype="0" fill="hold" nodeType="withEffect">
                                  <p:stCondLst>
                                    <p:cond delay="0"/>
                                  </p:stCondLst>
                                  <p:childTnLst>
                                    <p:set>
                                      <p:cBhvr>
                                        <p:cTn id="175" dur="1" fill="hold">
                                          <p:stCondLst>
                                            <p:cond delay="0"/>
                                          </p:stCondLst>
                                        </p:cTn>
                                        <p:tgtEl>
                                          <p:spTgt spid="282"/>
                                        </p:tgtEl>
                                        <p:attrNameLst>
                                          <p:attrName>style.visibility</p:attrName>
                                        </p:attrNameLst>
                                      </p:cBhvr>
                                      <p:to>
                                        <p:strVal val="visible"/>
                                      </p:to>
                                    </p:set>
                                    <p:animEffect transition="in" filter="fade">
                                      <p:cBhvr>
                                        <p:cTn id="176" dur="500"/>
                                        <p:tgtEl>
                                          <p:spTgt spid="282"/>
                                        </p:tgtEl>
                                      </p:cBhvr>
                                    </p:animEffect>
                                  </p:childTnLst>
                                </p:cTn>
                              </p:par>
                              <p:par>
                                <p:cTn id="177" presetID="10" presetClass="entr" presetSubtype="0" fill="hold" nodeType="withEffect">
                                  <p:stCondLst>
                                    <p:cond delay="0"/>
                                  </p:stCondLst>
                                  <p:childTnLst>
                                    <p:set>
                                      <p:cBhvr>
                                        <p:cTn id="178" dur="1" fill="hold">
                                          <p:stCondLst>
                                            <p:cond delay="0"/>
                                          </p:stCondLst>
                                        </p:cTn>
                                        <p:tgtEl>
                                          <p:spTgt spid="283"/>
                                        </p:tgtEl>
                                        <p:attrNameLst>
                                          <p:attrName>style.visibility</p:attrName>
                                        </p:attrNameLst>
                                      </p:cBhvr>
                                      <p:to>
                                        <p:strVal val="visible"/>
                                      </p:to>
                                    </p:set>
                                    <p:animEffect transition="in" filter="fade">
                                      <p:cBhvr>
                                        <p:cTn id="179" dur="500"/>
                                        <p:tgtEl>
                                          <p:spTgt spid="283"/>
                                        </p:tgtEl>
                                      </p:cBhvr>
                                    </p:animEffect>
                                  </p:childTnLst>
                                </p:cTn>
                              </p:par>
                              <p:par>
                                <p:cTn id="180" presetID="10" presetClass="entr" presetSubtype="0" fill="hold" nodeType="withEffect">
                                  <p:stCondLst>
                                    <p:cond delay="0"/>
                                  </p:stCondLst>
                                  <p:childTnLst>
                                    <p:set>
                                      <p:cBhvr>
                                        <p:cTn id="181" dur="1" fill="hold">
                                          <p:stCondLst>
                                            <p:cond delay="0"/>
                                          </p:stCondLst>
                                        </p:cTn>
                                        <p:tgtEl>
                                          <p:spTgt spid="284"/>
                                        </p:tgtEl>
                                        <p:attrNameLst>
                                          <p:attrName>style.visibility</p:attrName>
                                        </p:attrNameLst>
                                      </p:cBhvr>
                                      <p:to>
                                        <p:strVal val="visible"/>
                                      </p:to>
                                    </p:set>
                                    <p:animEffect transition="in" filter="fade">
                                      <p:cBhvr>
                                        <p:cTn id="182" dur="500"/>
                                        <p:tgtEl>
                                          <p:spTgt spid="284"/>
                                        </p:tgtEl>
                                      </p:cBhvr>
                                    </p:animEffect>
                                  </p:childTnLst>
                                </p:cTn>
                              </p:par>
                              <p:par>
                                <p:cTn id="183" presetID="10" presetClass="entr" presetSubtype="0" fill="hold" nodeType="withEffect">
                                  <p:stCondLst>
                                    <p:cond delay="0"/>
                                  </p:stCondLst>
                                  <p:childTnLst>
                                    <p:set>
                                      <p:cBhvr>
                                        <p:cTn id="184" dur="1" fill="hold">
                                          <p:stCondLst>
                                            <p:cond delay="0"/>
                                          </p:stCondLst>
                                        </p:cTn>
                                        <p:tgtEl>
                                          <p:spTgt spid="285"/>
                                        </p:tgtEl>
                                        <p:attrNameLst>
                                          <p:attrName>style.visibility</p:attrName>
                                        </p:attrNameLst>
                                      </p:cBhvr>
                                      <p:to>
                                        <p:strVal val="visible"/>
                                      </p:to>
                                    </p:set>
                                    <p:animEffect transition="in" filter="fade">
                                      <p:cBhvr>
                                        <p:cTn id="185" dur="500"/>
                                        <p:tgtEl>
                                          <p:spTgt spid="285"/>
                                        </p:tgtEl>
                                      </p:cBhvr>
                                    </p:animEffect>
                                  </p:childTnLst>
                                </p:cTn>
                              </p:par>
                              <p:par>
                                <p:cTn id="186" presetID="10" presetClass="entr" presetSubtype="0" fill="hold" nodeType="withEffect">
                                  <p:stCondLst>
                                    <p:cond delay="0"/>
                                  </p:stCondLst>
                                  <p:childTnLst>
                                    <p:set>
                                      <p:cBhvr>
                                        <p:cTn id="187" dur="1" fill="hold">
                                          <p:stCondLst>
                                            <p:cond delay="0"/>
                                          </p:stCondLst>
                                        </p:cTn>
                                        <p:tgtEl>
                                          <p:spTgt spid="286"/>
                                        </p:tgtEl>
                                        <p:attrNameLst>
                                          <p:attrName>style.visibility</p:attrName>
                                        </p:attrNameLst>
                                      </p:cBhvr>
                                      <p:to>
                                        <p:strVal val="visible"/>
                                      </p:to>
                                    </p:set>
                                    <p:animEffect transition="in" filter="fade">
                                      <p:cBhvr>
                                        <p:cTn id="188" dur="500"/>
                                        <p:tgtEl>
                                          <p:spTgt spid="286"/>
                                        </p:tgtEl>
                                      </p:cBhvr>
                                    </p:animEffect>
                                  </p:childTnLst>
                                </p:cTn>
                              </p:par>
                              <p:par>
                                <p:cTn id="189" presetID="10" presetClass="entr" presetSubtype="0" fill="hold" nodeType="withEffect">
                                  <p:stCondLst>
                                    <p:cond delay="0"/>
                                  </p:stCondLst>
                                  <p:childTnLst>
                                    <p:set>
                                      <p:cBhvr>
                                        <p:cTn id="190" dur="1" fill="hold">
                                          <p:stCondLst>
                                            <p:cond delay="0"/>
                                          </p:stCondLst>
                                        </p:cTn>
                                        <p:tgtEl>
                                          <p:spTgt spid="287"/>
                                        </p:tgtEl>
                                        <p:attrNameLst>
                                          <p:attrName>style.visibility</p:attrName>
                                        </p:attrNameLst>
                                      </p:cBhvr>
                                      <p:to>
                                        <p:strVal val="visible"/>
                                      </p:to>
                                    </p:set>
                                    <p:animEffect transition="in" filter="fade">
                                      <p:cBhvr>
                                        <p:cTn id="191" dur="500"/>
                                        <p:tgtEl>
                                          <p:spTgt spid="287"/>
                                        </p:tgtEl>
                                      </p:cBhvr>
                                    </p:animEffect>
                                  </p:childTnLst>
                                </p:cTn>
                              </p:par>
                              <p:par>
                                <p:cTn id="192" presetID="10" presetClass="entr" presetSubtype="0" fill="hold" nodeType="withEffect">
                                  <p:stCondLst>
                                    <p:cond delay="0"/>
                                  </p:stCondLst>
                                  <p:childTnLst>
                                    <p:set>
                                      <p:cBhvr>
                                        <p:cTn id="193" dur="1" fill="hold">
                                          <p:stCondLst>
                                            <p:cond delay="0"/>
                                          </p:stCondLst>
                                        </p:cTn>
                                        <p:tgtEl>
                                          <p:spTgt spid="288"/>
                                        </p:tgtEl>
                                        <p:attrNameLst>
                                          <p:attrName>style.visibility</p:attrName>
                                        </p:attrNameLst>
                                      </p:cBhvr>
                                      <p:to>
                                        <p:strVal val="visible"/>
                                      </p:to>
                                    </p:set>
                                    <p:animEffect transition="in" filter="fade">
                                      <p:cBhvr>
                                        <p:cTn id="194" dur="500"/>
                                        <p:tgtEl>
                                          <p:spTgt spid="288"/>
                                        </p:tgtEl>
                                      </p:cBhvr>
                                    </p:animEffect>
                                  </p:childTnLst>
                                </p:cTn>
                              </p:par>
                              <p:par>
                                <p:cTn id="195" presetID="10" presetClass="entr" presetSubtype="0" fill="hold" nodeType="withEffect">
                                  <p:stCondLst>
                                    <p:cond delay="0"/>
                                  </p:stCondLst>
                                  <p:childTnLst>
                                    <p:set>
                                      <p:cBhvr>
                                        <p:cTn id="196" dur="1" fill="hold">
                                          <p:stCondLst>
                                            <p:cond delay="0"/>
                                          </p:stCondLst>
                                        </p:cTn>
                                        <p:tgtEl>
                                          <p:spTgt spid="289"/>
                                        </p:tgtEl>
                                        <p:attrNameLst>
                                          <p:attrName>style.visibility</p:attrName>
                                        </p:attrNameLst>
                                      </p:cBhvr>
                                      <p:to>
                                        <p:strVal val="visible"/>
                                      </p:to>
                                    </p:set>
                                    <p:animEffect transition="in" filter="fade">
                                      <p:cBhvr>
                                        <p:cTn id="197" dur="500"/>
                                        <p:tgtEl>
                                          <p:spTgt spid="289"/>
                                        </p:tgtEl>
                                      </p:cBhvr>
                                    </p:animEffect>
                                  </p:childTnLst>
                                </p:cTn>
                              </p:par>
                              <p:par>
                                <p:cTn id="198" presetID="10" presetClass="entr" presetSubtype="0" fill="hold" nodeType="withEffect">
                                  <p:stCondLst>
                                    <p:cond delay="0"/>
                                  </p:stCondLst>
                                  <p:childTnLst>
                                    <p:set>
                                      <p:cBhvr>
                                        <p:cTn id="199" dur="1" fill="hold">
                                          <p:stCondLst>
                                            <p:cond delay="0"/>
                                          </p:stCondLst>
                                        </p:cTn>
                                        <p:tgtEl>
                                          <p:spTgt spid="290"/>
                                        </p:tgtEl>
                                        <p:attrNameLst>
                                          <p:attrName>style.visibility</p:attrName>
                                        </p:attrNameLst>
                                      </p:cBhvr>
                                      <p:to>
                                        <p:strVal val="visible"/>
                                      </p:to>
                                    </p:set>
                                    <p:animEffect transition="in" filter="fade">
                                      <p:cBhvr>
                                        <p:cTn id="200" dur="500"/>
                                        <p:tgtEl>
                                          <p:spTgt spid="290"/>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291"/>
                                        </p:tgtEl>
                                        <p:attrNameLst>
                                          <p:attrName>style.visibility</p:attrName>
                                        </p:attrNameLst>
                                      </p:cBhvr>
                                      <p:to>
                                        <p:strVal val="visible"/>
                                      </p:to>
                                    </p:set>
                                    <p:animEffect transition="in" filter="fade">
                                      <p:cBhvr>
                                        <p:cTn id="203" dur="500"/>
                                        <p:tgtEl>
                                          <p:spTgt spid="291"/>
                                        </p:tgtEl>
                                      </p:cBhvr>
                                    </p:animEffect>
                                  </p:childTnLst>
                                </p:cTn>
                              </p:par>
                              <p:par>
                                <p:cTn id="204" presetID="10" presetClass="entr" presetSubtype="0" fill="hold" nodeType="withEffect">
                                  <p:stCondLst>
                                    <p:cond delay="0"/>
                                  </p:stCondLst>
                                  <p:childTnLst>
                                    <p:set>
                                      <p:cBhvr>
                                        <p:cTn id="205" dur="1" fill="hold">
                                          <p:stCondLst>
                                            <p:cond delay="0"/>
                                          </p:stCondLst>
                                        </p:cTn>
                                        <p:tgtEl>
                                          <p:spTgt spid="292"/>
                                        </p:tgtEl>
                                        <p:attrNameLst>
                                          <p:attrName>style.visibility</p:attrName>
                                        </p:attrNameLst>
                                      </p:cBhvr>
                                      <p:to>
                                        <p:strVal val="visible"/>
                                      </p:to>
                                    </p:set>
                                    <p:animEffect transition="in" filter="fade">
                                      <p:cBhvr>
                                        <p:cTn id="206" dur="500"/>
                                        <p:tgtEl>
                                          <p:spTgt spid="292"/>
                                        </p:tgtEl>
                                      </p:cBhvr>
                                    </p:animEffect>
                                  </p:childTnLst>
                                </p:cTn>
                              </p:par>
                              <p:par>
                                <p:cTn id="207" presetID="10" presetClass="entr" presetSubtype="0" fill="hold" nodeType="withEffect">
                                  <p:stCondLst>
                                    <p:cond delay="0"/>
                                  </p:stCondLst>
                                  <p:childTnLst>
                                    <p:set>
                                      <p:cBhvr>
                                        <p:cTn id="208" dur="1" fill="hold">
                                          <p:stCondLst>
                                            <p:cond delay="0"/>
                                          </p:stCondLst>
                                        </p:cTn>
                                        <p:tgtEl>
                                          <p:spTgt spid="293"/>
                                        </p:tgtEl>
                                        <p:attrNameLst>
                                          <p:attrName>style.visibility</p:attrName>
                                        </p:attrNameLst>
                                      </p:cBhvr>
                                      <p:to>
                                        <p:strVal val="visible"/>
                                      </p:to>
                                    </p:set>
                                    <p:animEffect transition="in" filter="fade">
                                      <p:cBhvr>
                                        <p:cTn id="209" dur="500"/>
                                        <p:tgtEl>
                                          <p:spTgt spid="293"/>
                                        </p:tgtEl>
                                      </p:cBhvr>
                                    </p:animEffect>
                                  </p:childTnLst>
                                </p:cTn>
                              </p:par>
                              <p:par>
                                <p:cTn id="210" presetID="10" presetClass="entr" presetSubtype="0" fill="hold" nodeType="withEffect">
                                  <p:stCondLst>
                                    <p:cond delay="0"/>
                                  </p:stCondLst>
                                  <p:childTnLst>
                                    <p:set>
                                      <p:cBhvr>
                                        <p:cTn id="211" dur="1" fill="hold">
                                          <p:stCondLst>
                                            <p:cond delay="0"/>
                                          </p:stCondLst>
                                        </p:cTn>
                                        <p:tgtEl>
                                          <p:spTgt spid="294"/>
                                        </p:tgtEl>
                                        <p:attrNameLst>
                                          <p:attrName>style.visibility</p:attrName>
                                        </p:attrNameLst>
                                      </p:cBhvr>
                                      <p:to>
                                        <p:strVal val="visible"/>
                                      </p:to>
                                    </p:set>
                                    <p:animEffect transition="in" filter="fade">
                                      <p:cBhvr>
                                        <p:cTn id="212" dur="500"/>
                                        <p:tgtEl>
                                          <p:spTgt spid="294"/>
                                        </p:tgtEl>
                                      </p:cBhvr>
                                    </p:animEffect>
                                  </p:childTnLst>
                                </p:cTn>
                              </p:par>
                              <p:par>
                                <p:cTn id="213" presetID="10" presetClass="entr" presetSubtype="0" fill="hold" nodeType="withEffect">
                                  <p:stCondLst>
                                    <p:cond delay="0"/>
                                  </p:stCondLst>
                                  <p:childTnLst>
                                    <p:set>
                                      <p:cBhvr>
                                        <p:cTn id="214" dur="1" fill="hold">
                                          <p:stCondLst>
                                            <p:cond delay="0"/>
                                          </p:stCondLst>
                                        </p:cTn>
                                        <p:tgtEl>
                                          <p:spTgt spid="295"/>
                                        </p:tgtEl>
                                        <p:attrNameLst>
                                          <p:attrName>style.visibility</p:attrName>
                                        </p:attrNameLst>
                                      </p:cBhvr>
                                      <p:to>
                                        <p:strVal val="visible"/>
                                      </p:to>
                                    </p:set>
                                    <p:animEffect transition="in" filter="fade">
                                      <p:cBhvr>
                                        <p:cTn id="215" dur="500"/>
                                        <p:tgtEl>
                                          <p:spTgt spid="295"/>
                                        </p:tgtEl>
                                      </p:cBhvr>
                                    </p:animEffect>
                                  </p:childTnLst>
                                </p:cTn>
                              </p:par>
                              <p:par>
                                <p:cTn id="216" presetID="10" presetClass="entr" presetSubtype="0" fill="hold" nodeType="withEffect">
                                  <p:stCondLst>
                                    <p:cond delay="0"/>
                                  </p:stCondLst>
                                  <p:childTnLst>
                                    <p:set>
                                      <p:cBhvr>
                                        <p:cTn id="217" dur="1" fill="hold">
                                          <p:stCondLst>
                                            <p:cond delay="0"/>
                                          </p:stCondLst>
                                        </p:cTn>
                                        <p:tgtEl>
                                          <p:spTgt spid="296"/>
                                        </p:tgtEl>
                                        <p:attrNameLst>
                                          <p:attrName>style.visibility</p:attrName>
                                        </p:attrNameLst>
                                      </p:cBhvr>
                                      <p:to>
                                        <p:strVal val="visible"/>
                                      </p:to>
                                    </p:set>
                                    <p:animEffect transition="in" filter="fade">
                                      <p:cBhvr>
                                        <p:cTn id="218" dur="500"/>
                                        <p:tgtEl>
                                          <p:spTgt spid="296"/>
                                        </p:tgtEl>
                                      </p:cBhvr>
                                    </p:animEffect>
                                  </p:childTnLst>
                                </p:cTn>
                              </p:par>
                              <p:par>
                                <p:cTn id="219" presetID="10" presetClass="entr" presetSubtype="0" fill="hold" nodeType="withEffect">
                                  <p:stCondLst>
                                    <p:cond delay="0"/>
                                  </p:stCondLst>
                                  <p:childTnLst>
                                    <p:set>
                                      <p:cBhvr>
                                        <p:cTn id="220" dur="1" fill="hold">
                                          <p:stCondLst>
                                            <p:cond delay="0"/>
                                          </p:stCondLst>
                                        </p:cTn>
                                        <p:tgtEl>
                                          <p:spTgt spid="297"/>
                                        </p:tgtEl>
                                        <p:attrNameLst>
                                          <p:attrName>style.visibility</p:attrName>
                                        </p:attrNameLst>
                                      </p:cBhvr>
                                      <p:to>
                                        <p:strVal val="visible"/>
                                      </p:to>
                                    </p:set>
                                    <p:animEffect transition="in" filter="fade">
                                      <p:cBhvr>
                                        <p:cTn id="221" dur="500"/>
                                        <p:tgtEl>
                                          <p:spTgt spid="297"/>
                                        </p:tgtEl>
                                      </p:cBhvr>
                                    </p:animEffect>
                                  </p:childTnLst>
                                </p:cTn>
                              </p:par>
                              <p:par>
                                <p:cTn id="222" presetID="10" presetClass="entr" presetSubtype="0" fill="hold" nodeType="withEffect">
                                  <p:stCondLst>
                                    <p:cond delay="0"/>
                                  </p:stCondLst>
                                  <p:childTnLst>
                                    <p:set>
                                      <p:cBhvr>
                                        <p:cTn id="223" dur="1" fill="hold">
                                          <p:stCondLst>
                                            <p:cond delay="0"/>
                                          </p:stCondLst>
                                        </p:cTn>
                                        <p:tgtEl>
                                          <p:spTgt spid="298"/>
                                        </p:tgtEl>
                                        <p:attrNameLst>
                                          <p:attrName>style.visibility</p:attrName>
                                        </p:attrNameLst>
                                      </p:cBhvr>
                                      <p:to>
                                        <p:strVal val="visible"/>
                                      </p:to>
                                    </p:set>
                                    <p:animEffect transition="in" filter="fade">
                                      <p:cBhvr>
                                        <p:cTn id="224" dur="500"/>
                                        <p:tgtEl>
                                          <p:spTgt spid="298"/>
                                        </p:tgtEl>
                                      </p:cBhvr>
                                    </p:animEffect>
                                  </p:childTnLst>
                                </p:cTn>
                              </p:par>
                              <p:par>
                                <p:cTn id="225" presetID="10" presetClass="entr" presetSubtype="0" fill="hold" nodeType="withEffect">
                                  <p:stCondLst>
                                    <p:cond delay="0"/>
                                  </p:stCondLst>
                                  <p:childTnLst>
                                    <p:set>
                                      <p:cBhvr>
                                        <p:cTn id="226" dur="1" fill="hold">
                                          <p:stCondLst>
                                            <p:cond delay="0"/>
                                          </p:stCondLst>
                                        </p:cTn>
                                        <p:tgtEl>
                                          <p:spTgt spid="299"/>
                                        </p:tgtEl>
                                        <p:attrNameLst>
                                          <p:attrName>style.visibility</p:attrName>
                                        </p:attrNameLst>
                                      </p:cBhvr>
                                      <p:to>
                                        <p:strVal val="visible"/>
                                      </p:to>
                                    </p:set>
                                    <p:animEffect transition="in" filter="fade">
                                      <p:cBhvr>
                                        <p:cTn id="227" dur="500"/>
                                        <p:tgtEl>
                                          <p:spTgt spid="299"/>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300"/>
                                        </p:tgtEl>
                                        <p:attrNameLst>
                                          <p:attrName>style.visibility</p:attrName>
                                        </p:attrNameLst>
                                      </p:cBhvr>
                                      <p:to>
                                        <p:strVal val="visible"/>
                                      </p:to>
                                    </p:set>
                                    <p:animEffect transition="in" filter="fade">
                                      <p:cBhvr>
                                        <p:cTn id="230" dur="500"/>
                                        <p:tgtEl>
                                          <p:spTgt spid="300"/>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301"/>
                                        </p:tgtEl>
                                        <p:attrNameLst>
                                          <p:attrName>style.visibility</p:attrName>
                                        </p:attrNameLst>
                                      </p:cBhvr>
                                      <p:to>
                                        <p:strVal val="visible"/>
                                      </p:to>
                                    </p:set>
                                    <p:animEffect transition="in" filter="fade">
                                      <p:cBhvr>
                                        <p:cTn id="233" dur="500"/>
                                        <p:tgtEl>
                                          <p:spTgt spid="301"/>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302"/>
                                        </p:tgtEl>
                                        <p:attrNameLst>
                                          <p:attrName>style.visibility</p:attrName>
                                        </p:attrNameLst>
                                      </p:cBhvr>
                                      <p:to>
                                        <p:strVal val="visible"/>
                                      </p:to>
                                    </p:set>
                                    <p:animEffect transition="in" filter="fade">
                                      <p:cBhvr>
                                        <p:cTn id="236" dur="500"/>
                                        <p:tgtEl>
                                          <p:spTgt spid="302"/>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303"/>
                                        </p:tgtEl>
                                        <p:attrNameLst>
                                          <p:attrName>style.visibility</p:attrName>
                                        </p:attrNameLst>
                                      </p:cBhvr>
                                      <p:to>
                                        <p:strVal val="visible"/>
                                      </p:to>
                                    </p:set>
                                    <p:animEffect transition="in" filter="fade">
                                      <p:cBhvr>
                                        <p:cTn id="239" dur="500"/>
                                        <p:tgtEl>
                                          <p:spTgt spid="303"/>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304"/>
                                        </p:tgtEl>
                                        <p:attrNameLst>
                                          <p:attrName>style.visibility</p:attrName>
                                        </p:attrNameLst>
                                      </p:cBhvr>
                                      <p:to>
                                        <p:strVal val="visible"/>
                                      </p:to>
                                    </p:set>
                                    <p:animEffect transition="in" filter="fade">
                                      <p:cBhvr>
                                        <p:cTn id="242" dur="500"/>
                                        <p:tgtEl>
                                          <p:spTgt spid="304"/>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305"/>
                                        </p:tgtEl>
                                        <p:attrNameLst>
                                          <p:attrName>style.visibility</p:attrName>
                                        </p:attrNameLst>
                                      </p:cBhvr>
                                      <p:to>
                                        <p:strVal val="visible"/>
                                      </p:to>
                                    </p:set>
                                    <p:animEffect transition="in" filter="fade">
                                      <p:cBhvr>
                                        <p:cTn id="245" dur="500"/>
                                        <p:tgtEl>
                                          <p:spTgt spid="305"/>
                                        </p:tgtEl>
                                      </p:cBhvr>
                                    </p:animEffect>
                                  </p:childTnLst>
                                </p:cTn>
                              </p:par>
                              <p:par>
                                <p:cTn id="246" presetID="10" presetClass="entr" presetSubtype="0" fill="hold" nodeType="withEffect">
                                  <p:stCondLst>
                                    <p:cond delay="0"/>
                                  </p:stCondLst>
                                  <p:childTnLst>
                                    <p:set>
                                      <p:cBhvr>
                                        <p:cTn id="247" dur="1" fill="hold">
                                          <p:stCondLst>
                                            <p:cond delay="0"/>
                                          </p:stCondLst>
                                        </p:cTn>
                                        <p:tgtEl>
                                          <p:spTgt spid="306"/>
                                        </p:tgtEl>
                                        <p:attrNameLst>
                                          <p:attrName>style.visibility</p:attrName>
                                        </p:attrNameLst>
                                      </p:cBhvr>
                                      <p:to>
                                        <p:strVal val="visible"/>
                                      </p:to>
                                    </p:set>
                                    <p:animEffect transition="in" filter="fade">
                                      <p:cBhvr>
                                        <p:cTn id="248" dur="500"/>
                                        <p:tgtEl>
                                          <p:spTgt spid="306"/>
                                        </p:tgtEl>
                                      </p:cBhvr>
                                    </p:animEffect>
                                  </p:childTnLst>
                                </p:cTn>
                              </p:par>
                              <p:par>
                                <p:cTn id="249" presetID="10" presetClass="entr" presetSubtype="0" fill="hold" nodeType="withEffect">
                                  <p:stCondLst>
                                    <p:cond delay="0"/>
                                  </p:stCondLst>
                                  <p:childTnLst>
                                    <p:set>
                                      <p:cBhvr>
                                        <p:cTn id="250" dur="1" fill="hold">
                                          <p:stCondLst>
                                            <p:cond delay="0"/>
                                          </p:stCondLst>
                                        </p:cTn>
                                        <p:tgtEl>
                                          <p:spTgt spid="307"/>
                                        </p:tgtEl>
                                        <p:attrNameLst>
                                          <p:attrName>style.visibility</p:attrName>
                                        </p:attrNameLst>
                                      </p:cBhvr>
                                      <p:to>
                                        <p:strVal val="visible"/>
                                      </p:to>
                                    </p:set>
                                    <p:animEffect transition="in" filter="fade">
                                      <p:cBhvr>
                                        <p:cTn id="251" dur="500"/>
                                        <p:tgtEl>
                                          <p:spTgt spid="307"/>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308"/>
                                        </p:tgtEl>
                                        <p:attrNameLst>
                                          <p:attrName>style.visibility</p:attrName>
                                        </p:attrNameLst>
                                      </p:cBhvr>
                                      <p:to>
                                        <p:strVal val="visible"/>
                                      </p:to>
                                    </p:set>
                                    <p:animEffect transition="in" filter="fade">
                                      <p:cBhvr>
                                        <p:cTn id="254" dur="500"/>
                                        <p:tgtEl>
                                          <p:spTgt spid="308"/>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309"/>
                                        </p:tgtEl>
                                        <p:attrNameLst>
                                          <p:attrName>style.visibility</p:attrName>
                                        </p:attrNameLst>
                                      </p:cBhvr>
                                      <p:to>
                                        <p:strVal val="visible"/>
                                      </p:to>
                                    </p:set>
                                    <p:animEffect transition="in" filter="fade">
                                      <p:cBhvr>
                                        <p:cTn id="257" dur="500"/>
                                        <p:tgtEl>
                                          <p:spTgt spid="309"/>
                                        </p:tgtEl>
                                      </p:cBhvr>
                                    </p:animEffect>
                                  </p:childTnLst>
                                </p:cTn>
                              </p:par>
                              <p:par>
                                <p:cTn id="258" presetID="10" presetClass="entr" presetSubtype="0" fill="hold" grpId="0" nodeType="withEffect">
                                  <p:stCondLst>
                                    <p:cond delay="0"/>
                                  </p:stCondLst>
                                  <p:childTnLst>
                                    <p:set>
                                      <p:cBhvr>
                                        <p:cTn id="259" dur="1" fill="hold">
                                          <p:stCondLst>
                                            <p:cond delay="0"/>
                                          </p:stCondLst>
                                        </p:cTn>
                                        <p:tgtEl>
                                          <p:spTgt spid="310"/>
                                        </p:tgtEl>
                                        <p:attrNameLst>
                                          <p:attrName>style.visibility</p:attrName>
                                        </p:attrNameLst>
                                      </p:cBhvr>
                                      <p:to>
                                        <p:strVal val="visible"/>
                                      </p:to>
                                    </p:set>
                                    <p:animEffect transition="in" filter="fade">
                                      <p:cBhvr>
                                        <p:cTn id="260" dur="500"/>
                                        <p:tgtEl>
                                          <p:spTgt spid="310"/>
                                        </p:tgtEl>
                                      </p:cBhvr>
                                    </p:animEffec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nodeType="clickEffect">
                                  <p:stCondLst>
                                    <p:cond delay="0"/>
                                  </p:stCondLst>
                                  <p:childTnLst>
                                    <p:set>
                                      <p:cBhvr>
                                        <p:cTn id="264" dur="1" fill="hold">
                                          <p:stCondLst>
                                            <p:cond delay="0"/>
                                          </p:stCondLst>
                                        </p:cTn>
                                        <p:tgtEl>
                                          <p:spTgt spid="19">
                                            <p:txEl>
                                              <p:pRg st="0" end="0"/>
                                            </p:txEl>
                                          </p:spTgt>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9">
                                            <p:txEl>
                                              <p:pRg st="1" end="1"/>
                                            </p:txEl>
                                          </p:spTgt>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9">
                                            <p:txEl>
                                              <p:pRg st="2" end="2"/>
                                            </p:txEl>
                                          </p:spTgt>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9">
                                            <p:txEl>
                                              <p:pRg st="3" end="3"/>
                                            </p:txEl>
                                          </p:spTgt>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grpId="0" nodeType="clickEffect">
                                  <p:stCondLst>
                                    <p:cond delay="0"/>
                                  </p:stCondLst>
                                  <p:childTnLst>
                                    <p:set>
                                      <p:cBhvr>
                                        <p:cTn id="276" dur="1" fill="hold">
                                          <p:stCondLst>
                                            <p:cond delay="0"/>
                                          </p:stCondLst>
                                        </p:cTn>
                                        <p:tgtEl>
                                          <p:spTgt spid="312"/>
                                        </p:tgtEl>
                                        <p:attrNameLst>
                                          <p:attrName>style.visibility</p:attrName>
                                        </p:attrNameLst>
                                      </p:cBhvr>
                                      <p:to>
                                        <p:strVal val="visible"/>
                                      </p:to>
                                    </p:set>
                                    <p:animEffect transition="in" filter="fade">
                                      <p:cBhvr>
                                        <p:cTn id="277" dur="500"/>
                                        <p:tgtEl>
                                          <p:spTgt spid="312"/>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314"/>
                                        </p:tgtEl>
                                        <p:attrNameLst>
                                          <p:attrName>style.visibility</p:attrName>
                                        </p:attrNameLst>
                                      </p:cBhvr>
                                      <p:to>
                                        <p:strVal val="visible"/>
                                      </p:to>
                                    </p:set>
                                    <p:animEffect transition="in" filter="fade">
                                      <p:cBhvr>
                                        <p:cTn id="280" dur="500"/>
                                        <p:tgtEl>
                                          <p:spTgt spid="314"/>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315"/>
                                        </p:tgtEl>
                                        <p:attrNameLst>
                                          <p:attrName>style.visibility</p:attrName>
                                        </p:attrNameLst>
                                      </p:cBhvr>
                                      <p:to>
                                        <p:strVal val="visible"/>
                                      </p:to>
                                    </p:set>
                                    <p:animEffect transition="in" filter="fade">
                                      <p:cBhvr>
                                        <p:cTn id="283" dur="500"/>
                                        <p:tgtEl>
                                          <p:spTgt spid="315"/>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316"/>
                                        </p:tgtEl>
                                        <p:attrNameLst>
                                          <p:attrName>style.visibility</p:attrName>
                                        </p:attrNameLst>
                                      </p:cBhvr>
                                      <p:to>
                                        <p:strVal val="visible"/>
                                      </p:to>
                                    </p:set>
                                    <p:animEffect transition="in" filter="fade">
                                      <p:cBhvr>
                                        <p:cTn id="286" dur="500"/>
                                        <p:tgtEl>
                                          <p:spTgt spid="316"/>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317"/>
                                        </p:tgtEl>
                                        <p:attrNameLst>
                                          <p:attrName>style.visibility</p:attrName>
                                        </p:attrNameLst>
                                      </p:cBhvr>
                                      <p:to>
                                        <p:strVal val="visible"/>
                                      </p:to>
                                    </p:set>
                                    <p:animEffect transition="in" filter="fade">
                                      <p:cBhvr>
                                        <p:cTn id="289" dur="500"/>
                                        <p:tgtEl>
                                          <p:spTgt spid="317"/>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313"/>
                                        </p:tgtEl>
                                        <p:attrNameLst>
                                          <p:attrName>style.visibility</p:attrName>
                                        </p:attrNameLst>
                                      </p:cBhvr>
                                      <p:to>
                                        <p:strVal val="visible"/>
                                      </p:to>
                                    </p:set>
                                    <p:animEffect transition="in" filter="fade">
                                      <p:cBhvr>
                                        <p:cTn id="292" dur="5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4" grpId="0" animBg="1"/>
      <p:bldP spid="86" grpId="0" animBg="1"/>
      <p:bldP spid="88" grpId="0" animBg="1"/>
      <p:bldP spid="104" grpId="0" animBg="1"/>
      <p:bldP spid="11" grpId="0"/>
      <p:bldP spid="108" grpId="0"/>
      <p:bldP spid="111" grpId="0"/>
      <p:bldP spid="112" grpId="0"/>
      <p:bldP spid="114" grpId="0" animBg="1"/>
      <p:bldP spid="115" grpId="0"/>
      <p:bldP spid="116" grpId="0"/>
      <p:bldP spid="118" grpId="0" animBg="1"/>
      <p:bldP spid="122" grpId="0"/>
      <p:bldP spid="249" grpId="0"/>
      <p:bldP spid="250" grpId="0"/>
      <p:bldP spid="251" grpId="0"/>
      <p:bldP spid="252" grpId="0"/>
      <p:bldP spid="253" grpId="0"/>
      <p:bldP spid="254" grpId="0"/>
      <p:bldP spid="255" grpId="0"/>
      <p:bldP spid="256" grpId="0"/>
      <p:bldP spid="257" grpId="0"/>
      <p:bldP spid="291" grpId="0" animBg="1"/>
      <p:bldP spid="300" grpId="0" animBg="1"/>
      <p:bldP spid="301" grpId="0" animBg="1"/>
      <p:bldP spid="302" grpId="0" animBg="1"/>
      <p:bldP spid="303" grpId="0" animBg="1"/>
      <p:bldP spid="304" grpId="0" animBg="1"/>
      <p:bldP spid="305" grpId="0" animBg="1"/>
      <p:bldP spid="308" grpId="0" animBg="1"/>
      <p:bldP spid="309" grpId="0" animBg="1"/>
      <p:bldP spid="310" grpId="0"/>
      <p:bldP spid="312" grpId="0" animBg="1"/>
      <p:bldP spid="313" grpId="0" animBg="1"/>
      <p:bldP spid="314" grpId="0" animBg="1"/>
      <p:bldP spid="315" grpId="0" animBg="1"/>
      <p:bldP spid="316" grpId="0" animBg="1"/>
      <p:bldP spid="3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02E0-2CCF-4A54-8F12-DA0C4B11BD0E}"/>
              </a:ext>
            </a:extLst>
          </p:cNvPr>
          <p:cNvSpPr>
            <a:spLocks noGrp="1"/>
          </p:cNvSpPr>
          <p:nvPr>
            <p:ph type="title"/>
          </p:nvPr>
        </p:nvSpPr>
        <p:spPr/>
        <p:txBody>
          <a:bodyPr/>
          <a:lstStyle/>
          <a:p>
            <a:r>
              <a:rPr lang="en-US" dirty="0"/>
              <a:t>HFSS Model Simulations</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DC3954A-CE58-4587-B7E9-D8D9A9DBC140}"/>
                  </a:ext>
                </a:extLst>
              </p:cNvPr>
              <p:cNvSpPr txBox="1"/>
              <p:nvPr/>
            </p:nvSpPr>
            <p:spPr>
              <a:xfrm>
                <a:off x="7107581" y="1954891"/>
                <a:ext cx="453193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b="1" dirty="0">
                    <a:solidFill>
                      <a:schemeClr val="tx1"/>
                    </a:solidFill>
                  </a:rPr>
                  <a:t>HFSS simulation results for N=1:</a:t>
                </a:r>
              </a:p>
              <a:p>
                <a:pPr marL="285750" indent="-285750">
                  <a:buFont typeface="Arial" panose="020B0604020202020204" pitchFamily="34" charset="0"/>
                  <a:buChar char="•"/>
                </a:pPr>
                <a:r>
                  <a:rPr lang="en-US" sz="1800" dirty="0">
                    <a:solidFill>
                      <a:schemeClr val="tx1"/>
                    </a:solidFill>
                  </a:rPr>
                  <a:t>Slope angle </a:t>
                </a: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𝛾</m:t>
                    </m:r>
                  </m:oMath>
                </a14:m>
                <a:r>
                  <a:rPr lang="en-US" sz="1800" dirty="0">
                    <a:solidFill>
                      <a:schemeClr val="tx1"/>
                    </a:solidFill>
                  </a:rPr>
                  <a:t> varies from </a:t>
                </a:r>
                <a14:m>
                  <m:oMath xmlns:m="http://schemas.openxmlformats.org/officeDocument/2006/math">
                    <m:r>
                      <a:rPr lang="en-US" sz="1800" b="0" i="1" smtClean="0">
                        <a:solidFill>
                          <a:schemeClr val="tx1"/>
                        </a:solidFill>
                        <a:latin typeface="Cambria Math" panose="02040503050406030204" pitchFamily="18" charset="0"/>
                      </a:rPr>
                      <m:t>(0</m:t>
                    </m:r>
                    <m:r>
                      <a:rPr lang="de-DE" sz="1800" b="0" i="1" smtClean="0">
                        <a:solidFill>
                          <a:schemeClr val="tx1"/>
                        </a:solidFill>
                        <a:latin typeface="Cambria Math" panose="02040503050406030204" pitchFamily="18" charset="0"/>
                      </a:rPr>
                      <m:t>°</m:t>
                    </m:r>
                    <m:r>
                      <a:rPr lang="en-US" sz="1800" b="0" i="0" smtClean="0">
                        <a:solidFill>
                          <a:schemeClr val="tx1"/>
                        </a:solidFill>
                        <a:latin typeface="Cambria Math" panose="02040503050406030204" pitchFamily="18" charset="0"/>
                      </a:rPr>
                      <m:t>−</m:t>
                    </m:r>
                    <m:r>
                      <a:rPr lang="en-US" sz="1800" b="0" i="1" dirty="0" smtClean="0">
                        <a:solidFill>
                          <a:schemeClr val="tx1"/>
                        </a:solidFill>
                        <a:latin typeface="Cambria Math" panose="02040503050406030204" pitchFamily="18" charset="0"/>
                      </a:rPr>
                      <m:t>80</m:t>
                    </m:r>
                    <m:r>
                      <a:rPr lang="de-DE"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m:t>
                    </m:r>
                  </m:oMath>
                </a14:m>
                <a:r>
                  <a:rPr lang="en-US" sz="1800" b="0" dirty="0">
                    <a:solidFill>
                      <a:schemeClr val="tx1"/>
                    </a:solidFill>
                  </a:rPr>
                  <a:t>.</a:t>
                </a:r>
              </a:p>
              <a:p>
                <a:pPr marL="285750" indent="-285750">
                  <a:buFont typeface="Arial" panose="020B0604020202020204" pitchFamily="34" charset="0"/>
                  <a:buChar char="•"/>
                </a:pPr>
                <a:r>
                  <a:rPr lang="en-US" sz="1800" b="0" dirty="0">
                    <a:solidFill>
                      <a:schemeClr val="tx1"/>
                    </a:solidFill>
                  </a:rPr>
                  <a:t>IRS length varies from </a:t>
                </a:r>
                <a14:m>
                  <m:oMath xmlns:m="http://schemas.openxmlformats.org/officeDocument/2006/math">
                    <m:r>
                      <a:rPr lang="en-US" sz="1800" b="0" i="1" smtClean="0">
                        <a:solidFill>
                          <a:schemeClr val="tx1"/>
                        </a:solidFill>
                        <a:latin typeface="Cambria Math" panose="02040503050406030204" pitchFamily="18" charset="0"/>
                      </a:rPr>
                      <m:t>(1−90 </m:t>
                    </m:r>
                    <m:r>
                      <a:rPr lang="en-US" sz="1800" b="0" i="1" smtClean="0">
                        <a:solidFill>
                          <a:schemeClr val="tx1"/>
                        </a:solidFill>
                        <a:latin typeface="Cambria Math" panose="02040503050406030204" pitchFamily="18" charset="0"/>
                      </a:rPr>
                      <m:t>𝑐𝑚</m:t>
                    </m:r>
                    <m:r>
                      <a:rPr lang="en-US" sz="1800" b="0" i="1" smtClean="0">
                        <a:solidFill>
                          <a:schemeClr val="tx1"/>
                        </a:solidFill>
                        <a:latin typeface="Cambria Math" panose="02040503050406030204" pitchFamily="18" charset="0"/>
                      </a:rPr>
                      <m:t>)</m:t>
                    </m:r>
                  </m:oMath>
                </a14:m>
                <a:r>
                  <a:rPr lang="en-US" sz="1800" b="0" dirty="0">
                    <a:solidFill>
                      <a:schemeClr val="tx1"/>
                    </a:solidFill>
                  </a:rPr>
                  <a:t>.</a:t>
                </a:r>
              </a:p>
            </p:txBody>
          </p:sp>
        </mc:Choice>
        <mc:Fallback xmlns="">
          <p:sp>
            <p:nvSpPr>
              <p:cNvPr id="37" name="TextBox 36">
                <a:extLst>
                  <a:ext uri="{FF2B5EF4-FFF2-40B4-BE49-F238E27FC236}">
                    <a16:creationId xmlns:a16="http://schemas.microsoft.com/office/drawing/2014/main" id="{6DC3954A-CE58-4587-B7E9-D8D9A9DBC140}"/>
                  </a:ext>
                </a:extLst>
              </p:cNvPr>
              <p:cNvSpPr txBox="1">
                <a:spLocks noRot="1" noChangeAspect="1" noMove="1" noResize="1" noEditPoints="1" noAdjustHandles="1" noChangeArrowheads="1" noChangeShapeType="1" noTextEdit="1"/>
              </p:cNvSpPr>
              <p:nvPr/>
            </p:nvSpPr>
            <p:spPr>
              <a:xfrm>
                <a:off x="7107581" y="1954891"/>
                <a:ext cx="4531934" cy="923330"/>
              </a:xfrm>
              <a:prstGeom prst="rect">
                <a:avLst/>
              </a:prstGeom>
              <a:blipFill>
                <a:blip r:embed="rId3"/>
                <a:stretch>
                  <a:fillRect l="-937" t="-2581" b="-8387"/>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B59FA183-A205-4BF9-8A25-318C33AE33B3}"/>
              </a:ext>
            </a:extLst>
          </p:cNvPr>
          <p:cNvCxnSpPr>
            <a:cxnSpLocks/>
          </p:cNvCxnSpPr>
          <p:nvPr/>
        </p:nvCxnSpPr>
        <p:spPr bwMode="auto">
          <a:xfrm flipV="1">
            <a:off x="4943608" y="4889849"/>
            <a:ext cx="1982629" cy="16317"/>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6F45872-63BB-4068-BC0F-50BBB6B340A2}"/>
                  </a:ext>
                </a:extLst>
              </p:cNvPr>
              <p:cNvSpPr txBox="1"/>
              <p:nvPr/>
            </p:nvSpPr>
            <p:spPr>
              <a:xfrm>
                <a:off x="5581606" y="4857436"/>
                <a:ext cx="33810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oMath>
                  </m:oMathPara>
                </a14:m>
                <a:endParaRPr lang="en-US" dirty="0">
                  <a:solidFill>
                    <a:schemeClr val="tx1"/>
                  </a:solidFill>
                </a:endParaRPr>
              </a:p>
            </p:txBody>
          </p:sp>
        </mc:Choice>
        <mc:Fallback xmlns="">
          <p:sp>
            <p:nvSpPr>
              <p:cNvPr id="48" name="TextBox 47">
                <a:extLst>
                  <a:ext uri="{FF2B5EF4-FFF2-40B4-BE49-F238E27FC236}">
                    <a16:creationId xmlns:a16="http://schemas.microsoft.com/office/drawing/2014/main" id="{B6F45872-63BB-4068-BC0F-50BBB6B340A2}"/>
                  </a:ext>
                </a:extLst>
              </p:cNvPr>
              <p:cNvSpPr txBox="1">
                <a:spLocks noRot="1" noChangeAspect="1" noMove="1" noResize="1" noEditPoints="1" noAdjustHandles="1" noChangeArrowheads="1" noChangeShapeType="1" noTextEdit="1"/>
              </p:cNvSpPr>
              <p:nvPr/>
            </p:nvSpPr>
            <p:spPr>
              <a:xfrm>
                <a:off x="5581606" y="4857436"/>
                <a:ext cx="338105"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A91983-3270-4773-93EA-838420F09DEC}"/>
                  </a:ext>
                </a:extLst>
              </p:cNvPr>
              <p:cNvSpPr txBox="1"/>
              <p:nvPr/>
            </p:nvSpPr>
            <p:spPr>
              <a:xfrm>
                <a:off x="6021528" y="4354181"/>
                <a:ext cx="34637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54" name="TextBox 53">
                <a:extLst>
                  <a:ext uri="{FF2B5EF4-FFF2-40B4-BE49-F238E27FC236}">
                    <a16:creationId xmlns:a16="http://schemas.microsoft.com/office/drawing/2014/main" id="{55A91983-3270-4773-93EA-838420F09DEC}"/>
                  </a:ext>
                </a:extLst>
              </p:cNvPr>
              <p:cNvSpPr txBox="1">
                <a:spLocks noRot="1" noChangeAspect="1" noMove="1" noResize="1" noEditPoints="1" noAdjustHandles="1" noChangeArrowheads="1" noChangeShapeType="1" noTextEdit="1"/>
              </p:cNvSpPr>
              <p:nvPr/>
            </p:nvSpPr>
            <p:spPr>
              <a:xfrm>
                <a:off x="6021528" y="4354181"/>
                <a:ext cx="346376" cy="307777"/>
              </a:xfrm>
              <a:prstGeom prst="rect">
                <a:avLst/>
              </a:prstGeom>
              <a:blipFill>
                <a:blip r:embed="rId5"/>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A256BF4-4FEA-419D-9D90-2E41176D81CD}"/>
                  </a:ext>
                </a:extLst>
              </p:cNvPr>
              <p:cNvSpPr txBox="1"/>
              <p:nvPr/>
            </p:nvSpPr>
            <p:spPr>
              <a:xfrm>
                <a:off x="5246182" y="2198006"/>
                <a:ext cx="34637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58" name="TextBox 57">
                <a:extLst>
                  <a:ext uri="{FF2B5EF4-FFF2-40B4-BE49-F238E27FC236}">
                    <a16:creationId xmlns:a16="http://schemas.microsoft.com/office/drawing/2014/main" id="{CA256BF4-4FEA-419D-9D90-2E41176D81CD}"/>
                  </a:ext>
                </a:extLst>
              </p:cNvPr>
              <p:cNvSpPr txBox="1">
                <a:spLocks noRot="1" noChangeAspect="1" noMove="1" noResize="1" noEditPoints="1" noAdjustHandles="1" noChangeArrowheads="1" noChangeShapeType="1" noTextEdit="1"/>
              </p:cNvSpPr>
              <p:nvPr/>
            </p:nvSpPr>
            <p:spPr>
              <a:xfrm>
                <a:off x="5246182" y="2198006"/>
                <a:ext cx="346376" cy="307777"/>
              </a:xfrm>
              <a:prstGeom prst="rect">
                <a:avLst/>
              </a:prstGeom>
              <a:blipFill>
                <a:blip r:embed="rId10"/>
                <a:stretch>
                  <a:fillRect b="-4000"/>
                </a:stretch>
              </a:blipFill>
            </p:spPr>
            <p:txBody>
              <a:bodyPr/>
              <a:lstStyle/>
              <a:p>
                <a:r>
                  <a:rPr lang="en-US">
                    <a:noFill/>
                  </a:rPr>
                  <a:t> </a:t>
                </a:r>
              </a:p>
            </p:txBody>
          </p:sp>
        </mc:Fallback>
      </mc:AlternateContent>
      <p:sp>
        <p:nvSpPr>
          <p:cNvPr id="59" name="Arc 58">
            <a:extLst>
              <a:ext uri="{FF2B5EF4-FFF2-40B4-BE49-F238E27FC236}">
                <a16:creationId xmlns:a16="http://schemas.microsoft.com/office/drawing/2014/main" id="{E195F08E-35DC-4057-BF3A-055D69197EEF}"/>
              </a:ext>
            </a:extLst>
          </p:cNvPr>
          <p:cNvSpPr/>
          <p:nvPr/>
        </p:nvSpPr>
        <p:spPr bwMode="auto">
          <a:xfrm flipH="1">
            <a:off x="6280289" y="4506330"/>
            <a:ext cx="120968" cy="329676"/>
          </a:xfrm>
          <a:prstGeom prst="arc">
            <a:avLst/>
          </a:prstGeom>
          <a:no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sp>
        <p:nvSpPr>
          <p:cNvPr id="36" name="TextBox 35">
            <a:extLst>
              <a:ext uri="{FF2B5EF4-FFF2-40B4-BE49-F238E27FC236}">
                <a16:creationId xmlns:a16="http://schemas.microsoft.com/office/drawing/2014/main" id="{7EA6A11C-68D3-47A5-BA04-86DA3CD9CD77}"/>
              </a:ext>
            </a:extLst>
          </p:cNvPr>
          <p:cNvSpPr txBox="1"/>
          <p:nvPr/>
        </p:nvSpPr>
        <p:spPr>
          <a:xfrm>
            <a:off x="3923846" y="6096777"/>
            <a:ext cx="4195363" cy="307777"/>
          </a:xfrm>
          <a:prstGeom prst="rect">
            <a:avLst/>
          </a:prstGeom>
          <a:noFill/>
        </p:spPr>
        <p:txBody>
          <a:bodyPr wrap="square" rtlCol="0">
            <a:spAutoFit/>
          </a:bodyPr>
          <a:lstStyle/>
          <a:p>
            <a:pPr algn="ctr"/>
            <a:r>
              <a:rPr lang="en-US" dirty="0">
                <a:solidFill>
                  <a:schemeClr val="tx1"/>
                </a:solidFill>
              </a:rPr>
              <a:t>Fig. 12: HFSS model for 4 different orientations</a:t>
            </a:r>
          </a:p>
        </p:txBody>
      </p:sp>
      <p:sp>
        <p:nvSpPr>
          <p:cNvPr id="3" name="TextBox 2">
            <a:extLst>
              <a:ext uri="{FF2B5EF4-FFF2-40B4-BE49-F238E27FC236}">
                <a16:creationId xmlns:a16="http://schemas.microsoft.com/office/drawing/2014/main" id="{41FDE1C7-176C-4506-A17F-E7F7708F5F8F}"/>
              </a:ext>
            </a:extLst>
          </p:cNvPr>
          <p:cNvSpPr txBox="1"/>
          <p:nvPr/>
        </p:nvSpPr>
        <p:spPr>
          <a:xfrm>
            <a:off x="490064" y="1358676"/>
            <a:ext cx="6166460" cy="2308324"/>
          </a:xfrm>
          <a:prstGeom prst="rect">
            <a:avLst/>
          </a:prstGeom>
          <a:noFill/>
        </p:spPr>
        <p:txBody>
          <a:bodyPr wrap="square" rtlCol="0">
            <a:spAutoFit/>
          </a:bodyPr>
          <a:lstStyle/>
          <a:p>
            <a:r>
              <a:rPr lang="en-US" sz="1800" b="1" dirty="0">
                <a:solidFill>
                  <a:schemeClr val="tx1"/>
                </a:solidFill>
              </a:rPr>
              <a:t>Scenario:  </a:t>
            </a:r>
            <a:r>
              <a:rPr lang="en-US" sz="1800" dirty="0">
                <a:solidFill>
                  <a:schemeClr val="tx1"/>
                </a:solidFill>
              </a:rPr>
              <a:t>Tx orthogonal to reflector module base.</a:t>
            </a:r>
          </a:p>
          <a:p>
            <a:endParaRPr lang="en-US" sz="1800" dirty="0">
              <a:solidFill>
                <a:schemeClr val="tx1"/>
              </a:solidFill>
            </a:endParaRPr>
          </a:p>
          <a:p>
            <a:r>
              <a:rPr lang="en-US" sz="1800" b="1" dirty="0">
                <a:solidFill>
                  <a:schemeClr val="tx1"/>
                </a:solidFill>
              </a:rPr>
              <a:t>Materials:</a:t>
            </a:r>
            <a:endParaRPr lang="en-US" sz="1800" dirty="0">
              <a:solidFill>
                <a:schemeClr val="tx1"/>
              </a:solidFill>
            </a:endParaRPr>
          </a:p>
          <a:p>
            <a:pPr marL="285750" indent="-285750">
              <a:buFont typeface="Arial" panose="020B0604020202020204" pitchFamily="34" charset="0"/>
              <a:buChar char="•"/>
            </a:pPr>
            <a:r>
              <a:rPr lang="en-US" sz="1800" dirty="0">
                <a:solidFill>
                  <a:schemeClr val="tx1"/>
                </a:solidFill>
              </a:rPr>
              <a:t>Copper</a:t>
            </a:r>
          </a:p>
          <a:p>
            <a:pPr marL="285750" indent="-285750">
              <a:buFont typeface="Arial" panose="020B0604020202020204" pitchFamily="34" charset="0"/>
              <a:buChar char="•"/>
            </a:pPr>
            <a:r>
              <a:rPr lang="en-US" sz="1800" dirty="0">
                <a:solidFill>
                  <a:schemeClr val="tx1"/>
                </a:solidFill>
              </a:rPr>
              <a:t>Pec</a:t>
            </a:r>
          </a:p>
          <a:p>
            <a:pPr marL="285750" indent="-285750">
              <a:buFont typeface="Arial" panose="020B0604020202020204" pitchFamily="34" charset="0"/>
              <a:buChar char="•"/>
            </a:pPr>
            <a:r>
              <a:rPr lang="en-US" sz="1800" dirty="0">
                <a:solidFill>
                  <a:schemeClr val="tx1"/>
                </a:solidFill>
              </a:rPr>
              <a:t>Tantalum</a:t>
            </a:r>
          </a:p>
          <a:p>
            <a:pPr marL="285750" indent="-285750">
              <a:buFont typeface="Arial" panose="020B0604020202020204" pitchFamily="34" charset="0"/>
              <a:buChar char="•"/>
            </a:pPr>
            <a:r>
              <a:rPr lang="en-US" sz="1800" dirty="0">
                <a:solidFill>
                  <a:schemeClr val="tx1"/>
                </a:solidFill>
              </a:rPr>
              <a:t>Glass</a:t>
            </a:r>
          </a:p>
          <a:p>
            <a:pPr marL="285750" indent="-285750">
              <a:buFont typeface="Arial" panose="020B0604020202020204" pitchFamily="34" charset="0"/>
              <a:buChar char="•"/>
            </a:pPr>
            <a:r>
              <a:rPr lang="en-US" sz="1800" dirty="0">
                <a:solidFill>
                  <a:schemeClr val="tx1"/>
                </a:solidFill>
              </a:rPr>
              <a:t>FR4</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9F8D713-D980-43DB-AC0E-0669A2DED574}"/>
                  </a:ext>
                </a:extLst>
              </p:cNvPr>
              <p:cNvSpPr txBox="1"/>
              <p:nvPr/>
            </p:nvSpPr>
            <p:spPr>
              <a:xfrm>
                <a:off x="10701104" y="510331"/>
                <a:ext cx="1472866" cy="93140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1400">
                          <a:solidFill>
                            <a:schemeClr val="tx1"/>
                          </a:solidFill>
                          <a:latin typeface="Cambria Math" panose="02040503050406030204" pitchFamily="18" charset="0"/>
                        </a:rPr>
                        <m:t>a</m:t>
                      </m:r>
                      <m:r>
                        <a:rPr lang="en-US" sz="1400" b="0" i="0" smtClean="0">
                          <a:solidFill>
                            <a:schemeClr val="tx1"/>
                          </a:solidFill>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r>
                            <m:rPr>
                              <m:sty m:val="p"/>
                            </m:rPr>
                            <a:rPr lang="en-US" sz="1400" b="0" i="0" smtClean="0">
                              <a:solidFill>
                                <a:schemeClr val="tx1"/>
                              </a:solidFill>
                              <a:latin typeface="Cambria Math" panose="02040503050406030204" pitchFamily="18" charset="0"/>
                            </a:rPr>
                            <m:t>IRSlength</m:t>
                          </m:r>
                        </m:num>
                        <m:den>
                          <m:r>
                            <m:rPr>
                              <m:sty m:val="p"/>
                            </m:rPr>
                            <a:rPr lang="en-US" sz="1400" b="0" i="0" smtClean="0">
                              <a:solidFill>
                                <a:schemeClr val="tx1"/>
                              </a:solidFill>
                              <a:latin typeface="Cambria Math" panose="02040503050406030204" pitchFamily="18" charset="0"/>
                            </a:rPr>
                            <m:t>N</m:t>
                          </m:r>
                        </m:den>
                      </m:f>
                    </m:oMath>
                  </m:oMathPara>
                </a14:m>
                <a:endParaRPr lang="en-US" sz="1400" b="0" dirty="0">
                  <a:solidFill>
                    <a:schemeClr val="tx1"/>
                  </a:solidFill>
                </a:endParaRPr>
              </a:p>
              <a:p>
                <a:pPr/>
                <a14:m>
                  <m:oMathPara xmlns:m="http://schemas.openxmlformats.org/officeDocument/2006/math">
                    <m:oMathParaPr>
                      <m:jc m:val="left"/>
                    </m:oMathParaPr>
                    <m:oMath xmlns:m="http://schemas.openxmlformats.org/officeDocument/2006/math">
                      <m:r>
                        <m:rPr>
                          <m:sty m:val="p"/>
                        </m:rPr>
                        <a:rPr lang="en-US" sz="1400">
                          <a:solidFill>
                            <a:schemeClr val="tx1"/>
                          </a:solidFill>
                          <a:latin typeface="Cambria Math" panose="02040503050406030204" pitchFamily="18" charset="0"/>
                        </a:rPr>
                        <m:t>b</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IRSlength</m:t>
                      </m:r>
                    </m:oMath>
                  </m:oMathPara>
                </a14:m>
                <a:endParaRPr lang="en-US" sz="1400" dirty="0">
                  <a:solidFill>
                    <a:schemeClr val="tx1"/>
                  </a:solidFill>
                </a:endParaRPr>
              </a:p>
              <a:p>
                <a:pPr/>
                <a14:m>
                  <m:oMathPara xmlns:m="http://schemas.openxmlformats.org/officeDocument/2006/math">
                    <m:oMathParaPr>
                      <m:jc m:val="left"/>
                    </m:oMathParaPr>
                    <m:oMath xmlns:m="http://schemas.openxmlformats.org/officeDocument/2006/math">
                      <m:r>
                        <m:rPr>
                          <m:sty m:val="p"/>
                        </m:rPr>
                        <a:rPr lang="en-US" sz="1400" smtClean="0">
                          <a:solidFill>
                            <a:schemeClr val="tx1"/>
                          </a:solidFill>
                          <a:latin typeface="Cambria Math" panose="02040503050406030204" pitchFamily="18" charset="0"/>
                        </a:rPr>
                        <m:t>h</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a</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tan</m:t>
                      </m:r>
                      <m:r>
                        <a:rPr lang="en-US" sz="1400" b="0" i="0" smtClean="0">
                          <a:solidFill>
                            <a:schemeClr val="tx1"/>
                          </a:solidFill>
                          <a:latin typeface="Cambria Math" panose="02040503050406030204" pitchFamily="18" charset="0"/>
                        </a:rPr>
                        <m:t>⁡(</m:t>
                      </m:r>
                      <m:r>
                        <m:rPr>
                          <m:sty m:val="p"/>
                        </m:rPr>
                        <a:rPr lang="en-US" sz="1400" i="0">
                          <a:solidFill>
                            <a:schemeClr val="tx1"/>
                          </a:solidFill>
                          <a:latin typeface="Cambria Math" panose="02040503050406030204" pitchFamily="18" charset="0"/>
                          <a:ea typeface="Cambria Math" panose="02040503050406030204" pitchFamily="18" charset="0"/>
                        </a:rPr>
                        <m:t>γ</m:t>
                      </m:r>
                      <m:r>
                        <a:rPr lang="en-US" sz="1400" b="0" i="0" smtClean="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p:txBody>
          </p:sp>
        </mc:Choice>
        <mc:Fallback xmlns="">
          <p:sp>
            <p:nvSpPr>
              <p:cNvPr id="53" name="TextBox 52">
                <a:extLst>
                  <a:ext uri="{FF2B5EF4-FFF2-40B4-BE49-F238E27FC236}">
                    <a16:creationId xmlns:a16="http://schemas.microsoft.com/office/drawing/2014/main" id="{49F8D713-D980-43DB-AC0E-0669A2DED574}"/>
                  </a:ext>
                </a:extLst>
              </p:cNvPr>
              <p:cNvSpPr txBox="1">
                <a:spLocks noRot="1" noChangeAspect="1" noMove="1" noResize="1" noEditPoints="1" noAdjustHandles="1" noChangeArrowheads="1" noChangeShapeType="1" noTextEdit="1"/>
              </p:cNvSpPr>
              <p:nvPr/>
            </p:nvSpPr>
            <p:spPr>
              <a:xfrm>
                <a:off x="10701104" y="510331"/>
                <a:ext cx="1472866" cy="931409"/>
              </a:xfrm>
              <a:prstGeom prst="rect">
                <a:avLst/>
              </a:prstGeom>
              <a:blipFill>
                <a:blip r:embed="rId13"/>
                <a:stretch>
                  <a:fillRect b="-261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2CD078E9-28B9-4CD5-9A3F-E67393013E12}"/>
              </a:ext>
            </a:extLst>
          </p:cNvPr>
          <p:cNvCxnSpPr>
            <a:cxnSpLocks/>
          </p:cNvCxnSpPr>
          <p:nvPr/>
        </p:nvCxnSpPr>
        <p:spPr bwMode="auto">
          <a:xfrm>
            <a:off x="4991112" y="3834393"/>
            <a:ext cx="0" cy="596359"/>
          </a:xfrm>
          <a:prstGeom prst="straightConnector1">
            <a:avLst/>
          </a:prstGeom>
          <a:noFill/>
          <a:ln w="12700" cap="flat" cmpd="sng" algn="ctr">
            <a:solidFill>
              <a:schemeClr val="tx1"/>
            </a:solidFill>
            <a:prstDash val="solid"/>
            <a:round/>
            <a:headEnd type="triangle"/>
            <a:tailEnd type="triangle"/>
          </a:ln>
          <a:effectLst/>
        </p:spPr>
      </p:cxnSp>
      <p:cxnSp>
        <p:nvCxnSpPr>
          <p:cNvPr id="14" name="Straight Arrow Connector 13">
            <a:extLst>
              <a:ext uri="{FF2B5EF4-FFF2-40B4-BE49-F238E27FC236}">
                <a16:creationId xmlns:a16="http://schemas.microsoft.com/office/drawing/2014/main" id="{40D6D0F7-64A2-4B4B-8ED8-4886E4A36C46}"/>
              </a:ext>
            </a:extLst>
          </p:cNvPr>
          <p:cNvCxnSpPr>
            <a:cxnSpLocks/>
          </p:cNvCxnSpPr>
          <p:nvPr/>
        </p:nvCxnSpPr>
        <p:spPr bwMode="auto">
          <a:xfrm>
            <a:off x="6815514" y="4287670"/>
            <a:ext cx="264710" cy="452825"/>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375DE22-DA03-4A70-846D-BE5F45D8B823}"/>
                  </a:ext>
                </a:extLst>
              </p:cNvPr>
              <p:cNvSpPr txBox="1"/>
              <p:nvPr/>
            </p:nvSpPr>
            <p:spPr>
              <a:xfrm>
                <a:off x="6873581" y="4311005"/>
                <a:ext cx="33451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𝑏</m:t>
                      </m:r>
                    </m:oMath>
                  </m:oMathPara>
                </a14:m>
                <a:endParaRPr lang="en-US" dirty="0">
                  <a:solidFill>
                    <a:schemeClr val="tx1"/>
                  </a:solidFill>
                </a:endParaRPr>
              </a:p>
            </p:txBody>
          </p:sp>
        </mc:Choice>
        <mc:Fallback xmlns="">
          <p:sp>
            <p:nvSpPr>
              <p:cNvPr id="66" name="TextBox 65">
                <a:extLst>
                  <a:ext uri="{FF2B5EF4-FFF2-40B4-BE49-F238E27FC236}">
                    <a16:creationId xmlns:a16="http://schemas.microsoft.com/office/drawing/2014/main" id="{F375DE22-DA03-4A70-846D-BE5F45D8B823}"/>
                  </a:ext>
                </a:extLst>
              </p:cNvPr>
              <p:cNvSpPr txBox="1">
                <a:spLocks noRot="1" noChangeAspect="1" noMove="1" noResize="1" noEditPoints="1" noAdjustHandles="1" noChangeArrowheads="1" noChangeShapeType="1" noTextEdit="1"/>
              </p:cNvSpPr>
              <p:nvPr/>
            </p:nvSpPr>
            <p:spPr>
              <a:xfrm>
                <a:off x="6873581" y="4311005"/>
                <a:ext cx="334514"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5087792-B715-4287-B7C8-FAA1BD88F532}"/>
                  </a:ext>
                </a:extLst>
              </p:cNvPr>
              <p:cNvSpPr txBox="1"/>
              <p:nvPr/>
            </p:nvSpPr>
            <p:spPr>
              <a:xfrm>
                <a:off x="4216616" y="3589285"/>
                <a:ext cx="3368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oMath>
                  </m:oMathPara>
                </a14:m>
                <a:endParaRPr lang="en-US" dirty="0">
                  <a:solidFill>
                    <a:schemeClr val="tx1"/>
                  </a:solidFill>
                </a:endParaRPr>
              </a:p>
            </p:txBody>
          </p:sp>
        </mc:Choice>
        <mc:Fallback xmlns="">
          <p:sp>
            <p:nvSpPr>
              <p:cNvPr id="70" name="TextBox 69">
                <a:extLst>
                  <a:ext uri="{FF2B5EF4-FFF2-40B4-BE49-F238E27FC236}">
                    <a16:creationId xmlns:a16="http://schemas.microsoft.com/office/drawing/2014/main" id="{25087792-B715-4287-B7C8-FAA1BD88F532}"/>
                  </a:ext>
                </a:extLst>
              </p:cNvPr>
              <p:cNvSpPr txBox="1">
                <a:spLocks noRot="1" noChangeAspect="1" noMove="1" noResize="1" noEditPoints="1" noAdjustHandles="1" noChangeArrowheads="1" noChangeShapeType="1" noTextEdit="1"/>
              </p:cNvSpPr>
              <p:nvPr/>
            </p:nvSpPr>
            <p:spPr>
              <a:xfrm>
                <a:off x="4216616" y="3589285"/>
                <a:ext cx="336822" cy="307777"/>
              </a:xfrm>
              <a:prstGeom prst="rect">
                <a:avLst/>
              </a:prstGeom>
              <a:blipFill>
                <a:blip r:embed="rId15"/>
                <a:stretch>
                  <a:fillRect/>
                </a:stretch>
              </a:blipFill>
            </p:spPr>
            <p:txBody>
              <a:bodyPr/>
              <a:lstStyle/>
              <a:p>
                <a:r>
                  <a:rPr lang="en-US">
                    <a:noFill/>
                  </a:rPr>
                  <a:t> </a:t>
                </a:r>
              </a:p>
            </p:txBody>
          </p:sp>
        </mc:Fallback>
      </mc:AlternateContent>
      <p:sp>
        <p:nvSpPr>
          <p:cNvPr id="71" name="Right Triangle 70">
            <a:extLst>
              <a:ext uri="{FF2B5EF4-FFF2-40B4-BE49-F238E27FC236}">
                <a16:creationId xmlns:a16="http://schemas.microsoft.com/office/drawing/2014/main" id="{3366D8BA-FDFE-4E32-9C24-E5318290036A}"/>
              </a:ext>
            </a:extLst>
          </p:cNvPr>
          <p:cNvSpPr/>
          <p:nvPr/>
        </p:nvSpPr>
        <p:spPr bwMode="auto">
          <a:xfrm>
            <a:off x="4920512" y="3455646"/>
            <a:ext cx="2028822" cy="1328738"/>
          </a:xfrm>
          <a:prstGeom prst="rtTriangle">
            <a:avLst/>
          </a:prstGeom>
          <a:solidFill>
            <a:schemeClr val="tx1">
              <a:lumMod val="85000"/>
              <a:lumOff val="1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72" name="Straight Connector 71">
            <a:extLst>
              <a:ext uri="{FF2B5EF4-FFF2-40B4-BE49-F238E27FC236}">
                <a16:creationId xmlns:a16="http://schemas.microsoft.com/office/drawing/2014/main" id="{3A8F1481-197A-434B-9A32-4352190D138B}"/>
              </a:ext>
            </a:extLst>
          </p:cNvPr>
          <p:cNvCxnSpPr>
            <a:cxnSpLocks/>
            <a:stCxn id="71" idx="0"/>
          </p:cNvCxnSpPr>
          <p:nvPr/>
        </p:nvCxnSpPr>
        <p:spPr bwMode="auto">
          <a:xfrm flipH="1" flipV="1">
            <a:off x="4614446" y="3055598"/>
            <a:ext cx="306066" cy="400048"/>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73" name="Straight Connector 72">
            <a:extLst>
              <a:ext uri="{FF2B5EF4-FFF2-40B4-BE49-F238E27FC236}">
                <a16:creationId xmlns:a16="http://schemas.microsoft.com/office/drawing/2014/main" id="{67C57C7F-24E6-4C65-8934-B87422A3E247}"/>
              </a:ext>
            </a:extLst>
          </p:cNvPr>
          <p:cNvCxnSpPr>
            <a:cxnSpLocks/>
          </p:cNvCxnSpPr>
          <p:nvPr/>
        </p:nvCxnSpPr>
        <p:spPr bwMode="auto">
          <a:xfrm>
            <a:off x="4614446" y="3055597"/>
            <a:ext cx="0" cy="1328738"/>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74" name="Straight Connector 73">
            <a:extLst>
              <a:ext uri="{FF2B5EF4-FFF2-40B4-BE49-F238E27FC236}">
                <a16:creationId xmlns:a16="http://schemas.microsoft.com/office/drawing/2014/main" id="{0EB56911-7505-4EED-9F5F-F268E30431AD}"/>
              </a:ext>
            </a:extLst>
          </p:cNvPr>
          <p:cNvCxnSpPr>
            <a:cxnSpLocks/>
            <a:endCxn id="71" idx="2"/>
          </p:cNvCxnSpPr>
          <p:nvPr/>
        </p:nvCxnSpPr>
        <p:spPr bwMode="auto">
          <a:xfrm>
            <a:off x="4614446" y="4384335"/>
            <a:ext cx="306066" cy="400049"/>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75" name="Straight Connector 74">
            <a:extLst>
              <a:ext uri="{FF2B5EF4-FFF2-40B4-BE49-F238E27FC236}">
                <a16:creationId xmlns:a16="http://schemas.microsoft.com/office/drawing/2014/main" id="{2E615899-F504-4A49-B2C1-94CE8C411F23}"/>
              </a:ext>
            </a:extLst>
          </p:cNvPr>
          <p:cNvCxnSpPr>
            <a:cxnSpLocks/>
          </p:cNvCxnSpPr>
          <p:nvPr/>
        </p:nvCxnSpPr>
        <p:spPr bwMode="auto">
          <a:xfrm>
            <a:off x="4614446" y="3055597"/>
            <a:ext cx="2063424" cy="1328737"/>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76" name="Straight Connector 75">
            <a:extLst>
              <a:ext uri="{FF2B5EF4-FFF2-40B4-BE49-F238E27FC236}">
                <a16:creationId xmlns:a16="http://schemas.microsoft.com/office/drawing/2014/main" id="{A39DD5A6-52A1-4001-B524-B7AB614C5D05}"/>
              </a:ext>
            </a:extLst>
          </p:cNvPr>
          <p:cNvCxnSpPr>
            <a:cxnSpLocks/>
          </p:cNvCxnSpPr>
          <p:nvPr/>
        </p:nvCxnSpPr>
        <p:spPr bwMode="auto">
          <a:xfrm>
            <a:off x="6663963" y="4357905"/>
            <a:ext cx="271463" cy="400049"/>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77" name="Straight Arrow Connector 76">
            <a:extLst>
              <a:ext uri="{FF2B5EF4-FFF2-40B4-BE49-F238E27FC236}">
                <a16:creationId xmlns:a16="http://schemas.microsoft.com/office/drawing/2014/main" id="{027E8DDE-8887-437B-9BFB-FCB47B20ABAB}"/>
              </a:ext>
            </a:extLst>
          </p:cNvPr>
          <p:cNvCxnSpPr>
            <a:cxnSpLocks/>
          </p:cNvCxnSpPr>
          <p:nvPr/>
        </p:nvCxnSpPr>
        <p:spPr bwMode="auto">
          <a:xfrm flipV="1">
            <a:off x="5775374" y="3032539"/>
            <a:ext cx="0" cy="1551821"/>
          </a:xfrm>
          <a:prstGeom prst="straightConnector1">
            <a:avLst/>
          </a:prstGeom>
          <a:noFill/>
          <a:ln w="12700" cap="flat" cmpd="sng" algn="ctr">
            <a:solidFill>
              <a:schemeClr val="tx1"/>
            </a:solidFill>
            <a:prstDash val="solid"/>
            <a:round/>
            <a:headEnd type="none" w="med" len="med"/>
            <a:tailEnd type="triangle"/>
          </a:ln>
          <a:effectLst/>
        </p:spPr>
      </p:cxnSp>
      <p:cxnSp>
        <p:nvCxnSpPr>
          <p:cNvPr id="78" name="Straight Arrow Connector 77">
            <a:extLst>
              <a:ext uri="{FF2B5EF4-FFF2-40B4-BE49-F238E27FC236}">
                <a16:creationId xmlns:a16="http://schemas.microsoft.com/office/drawing/2014/main" id="{6137B34F-5AEE-47D9-B9C5-8727D255E0EC}"/>
              </a:ext>
            </a:extLst>
          </p:cNvPr>
          <p:cNvCxnSpPr>
            <a:cxnSpLocks/>
          </p:cNvCxnSpPr>
          <p:nvPr/>
        </p:nvCxnSpPr>
        <p:spPr bwMode="auto">
          <a:xfrm flipH="1" flipV="1">
            <a:off x="4385027" y="4555783"/>
            <a:ext cx="1407023" cy="2"/>
          </a:xfrm>
          <a:prstGeom prst="straightConnector1">
            <a:avLst/>
          </a:prstGeom>
          <a:noFill/>
          <a:ln w="12700"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D1745E47-D762-4A34-B08A-B7E7AFE8B961}"/>
              </a:ext>
            </a:extLst>
          </p:cNvPr>
          <p:cNvCxnSpPr>
            <a:cxnSpLocks/>
          </p:cNvCxnSpPr>
          <p:nvPr/>
        </p:nvCxnSpPr>
        <p:spPr bwMode="auto">
          <a:xfrm>
            <a:off x="5774314" y="4555783"/>
            <a:ext cx="271463" cy="657225"/>
          </a:xfrm>
          <a:prstGeom prst="straightConnector1">
            <a:avLst/>
          </a:prstGeom>
          <a:noFill/>
          <a:ln w="12700" cap="flat" cmpd="sng" algn="ctr">
            <a:solidFill>
              <a:schemeClr val="tx1"/>
            </a:solidFill>
            <a:prstDash val="solid"/>
            <a:round/>
            <a:headEnd type="none" w="med" len="med"/>
            <a:tailEnd type="triangle"/>
          </a:ln>
          <a:effectLst/>
        </p:spPr>
      </p:cxnSp>
      <p:cxnSp>
        <p:nvCxnSpPr>
          <p:cNvPr id="80" name="Straight Connector 79">
            <a:extLst>
              <a:ext uri="{FF2B5EF4-FFF2-40B4-BE49-F238E27FC236}">
                <a16:creationId xmlns:a16="http://schemas.microsoft.com/office/drawing/2014/main" id="{833DC454-AFDC-49EE-BBF8-3183B63C1598}"/>
              </a:ext>
            </a:extLst>
          </p:cNvPr>
          <p:cNvCxnSpPr>
            <a:cxnSpLocks/>
          </p:cNvCxnSpPr>
          <p:nvPr/>
        </p:nvCxnSpPr>
        <p:spPr bwMode="auto">
          <a:xfrm>
            <a:off x="4614446" y="4384335"/>
            <a:ext cx="2063425" cy="0"/>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81" name="Ink 80">
                <a:extLst>
                  <a:ext uri="{FF2B5EF4-FFF2-40B4-BE49-F238E27FC236}">
                    <a16:creationId xmlns:a16="http://schemas.microsoft.com/office/drawing/2014/main" id="{820BECBF-E2A2-4D0A-A603-A74232DBD51D}"/>
                  </a:ext>
                </a:extLst>
              </p14:cNvPr>
              <p14:cNvContentPartPr/>
              <p14:nvPr/>
            </p14:nvContentPartPr>
            <p14:xfrm>
              <a:off x="4663310" y="4026967"/>
              <a:ext cx="360" cy="360"/>
            </p14:xfrm>
          </p:contentPart>
        </mc:Choice>
        <mc:Fallback xmlns="">
          <p:pic>
            <p:nvPicPr>
              <p:cNvPr id="81" name="Ink 80">
                <a:extLst>
                  <a:ext uri="{FF2B5EF4-FFF2-40B4-BE49-F238E27FC236}">
                    <a16:creationId xmlns:a16="http://schemas.microsoft.com/office/drawing/2014/main" id="{820BECBF-E2A2-4D0A-A603-A74232DBD51D}"/>
                  </a:ext>
                </a:extLst>
              </p:cNvPr>
              <p:cNvPicPr/>
              <p:nvPr/>
            </p:nvPicPr>
            <p:blipFill>
              <a:blip r:embed="rId17"/>
              <a:stretch>
                <a:fillRect/>
              </a:stretch>
            </p:blipFill>
            <p:spPr>
              <a:xfrm>
                <a:off x="4654310" y="397296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82" name="Ink 81">
                <a:extLst>
                  <a:ext uri="{FF2B5EF4-FFF2-40B4-BE49-F238E27FC236}">
                    <a16:creationId xmlns:a16="http://schemas.microsoft.com/office/drawing/2014/main" id="{8BD2466F-AC74-4122-871C-57FF4652C3D7}"/>
                  </a:ext>
                </a:extLst>
              </p14:cNvPr>
              <p14:cNvContentPartPr/>
              <p14:nvPr/>
            </p14:nvContentPartPr>
            <p14:xfrm>
              <a:off x="4706150" y="3426847"/>
              <a:ext cx="360" cy="360"/>
            </p14:xfrm>
          </p:contentPart>
        </mc:Choice>
        <mc:Fallback xmlns="">
          <p:pic>
            <p:nvPicPr>
              <p:cNvPr id="82" name="Ink 81">
                <a:extLst>
                  <a:ext uri="{FF2B5EF4-FFF2-40B4-BE49-F238E27FC236}">
                    <a16:creationId xmlns:a16="http://schemas.microsoft.com/office/drawing/2014/main" id="{8BD2466F-AC74-4122-871C-57FF4652C3D7}"/>
                  </a:ext>
                </a:extLst>
              </p:cNvPr>
              <p:cNvPicPr/>
              <p:nvPr/>
            </p:nvPicPr>
            <p:blipFill>
              <a:blip r:embed="rId19"/>
              <a:stretch>
                <a:fillRect/>
              </a:stretch>
            </p:blipFill>
            <p:spPr>
              <a:xfrm>
                <a:off x="4697150" y="337284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83" name="Ink 82">
                <a:extLst>
                  <a:ext uri="{FF2B5EF4-FFF2-40B4-BE49-F238E27FC236}">
                    <a16:creationId xmlns:a16="http://schemas.microsoft.com/office/drawing/2014/main" id="{A545E8DA-BC5E-44AC-BAB8-8E4CDF728E63}"/>
                  </a:ext>
                </a:extLst>
              </p14:cNvPr>
              <p14:cNvContentPartPr/>
              <p14:nvPr/>
            </p14:nvContentPartPr>
            <p14:xfrm>
              <a:off x="4763390" y="3269887"/>
              <a:ext cx="360" cy="360"/>
            </p14:xfrm>
          </p:contentPart>
        </mc:Choice>
        <mc:Fallback xmlns="">
          <p:pic>
            <p:nvPicPr>
              <p:cNvPr id="83" name="Ink 82">
                <a:extLst>
                  <a:ext uri="{FF2B5EF4-FFF2-40B4-BE49-F238E27FC236}">
                    <a16:creationId xmlns:a16="http://schemas.microsoft.com/office/drawing/2014/main" id="{A545E8DA-BC5E-44AC-BAB8-8E4CDF728E63}"/>
                  </a:ext>
                </a:extLst>
              </p:cNvPr>
              <p:cNvPicPr/>
              <p:nvPr/>
            </p:nvPicPr>
            <p:blipFill>
              <a:blip r:embed="rId21"/>
              <a:stretch>
                <a:fillRect/>
              </a:stretch>
            </p:blipFill>
            <p:spPr>
              <a:xfrm>
                <a:off x="4754390" y="3215887"/>
                <a:ext cx="18000" cy="108000"/>
              </a:xfrm>
              <a:prstGeom prst="rect">
                <a:avLst/>
              </a:prstGeom>
            </p:spPr>
          </p:pic>
        </mc:Fallback>
      </mc:AlternateContent>
      <p:grpSp>
        <p:nvGrpSpPr>
          <p:cNvPr id="84" name="Group 83">
            <a:extLst>
              <a:ext uri="{FF2B5EF4-FFF2-40B4-BE49-F238E27FC236}">
                <a16:creationId xmlns:a16="http://schemas.microsoft.com/office/drawing/2014/main" id="{9D6E1F7E-9CC1-472E-B142-192E919A1069}"/>
              </a:ext>
            </a:extLst>
          </p:cNvPr>
          <p:cNvGrpSpPr/>
          <p:nvPr/>
        </p:nvGrpSpPr>
        <p:grpSpPr>
          <a:xfrm>
            <a:off x="4506350" y="3697927"/>
            <a:ext cx="257400" cy="143640"/>
            <a:chOff x="5186542" y="3957030"/>
            <a:chExt cx="257400" cy="143640"/>
          </a:xfrm>
        </p:grpSpPr>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85" name="Ink 84">
                  <a:extLst>
                    <a:ext uri="{FF2B5EF4-FFF2-40B4-BE49-F238E27FC236}">
                      <a16:creationId xmlns:a16="http://schemas.microsoft.com/office/drawing/2014/main" id="{5B4BA27A-2FB1-4102-BC1A-1D5E0F04E5A4}"/>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86" name="Ink 85">
                  <a:extLst>
                    <a:ext uri="{FF2B5EF4-FFF2-40B4-BE49-F238E27FC236}">
                      <a16:creationId xmlns:a16="http://schemas.microsoft.com/office/drawing/2014/main" id="{BAEF41A5-0161-48F7-8861-4A709DF4F3DE}"/>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87" name="Ink 86">
                  <a:extLst>
                    <a:ext uri="{FF2B5EF4-FFF2-40B4-BE49-F238E27FC236}">
                      <a16:creationId xmlns:a16="http://schemas.microsoft.com/office/drawing/2014/main" id="{85BC05E2-F33B-4F7A-A2C7-5A85C530B995}"/>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88" name="Ink 87">
                  <a:extLst>
                    <a:ext uri="{FF2B5EF4-FFF2-40B4-BE49-F238E27FC236}">
                      <a16:creationId xmlns:a16="http://schemas.microsoft.com/office/drawing/2014/main" id="{BB5EC81D-0902-41DD-8CC1-1B0D24094C2F}"/>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89" name="Ink 88">
                  <a:extLst>
                    <a:ext uri="{FF2B5EF4-FFF2-40B4-BE49-F238E27FC236}">
                      <a16:creationId xmlns:a16="http://schemas.microsoft.com/office/drawing/2014/main" id="{FCA8358C-B7A2-4600-AA79-8BBA859B6B12}"/>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90" name="Ink 89">
                  <a:extLst>
                    <a:ext uri="{FF2B5EF4-FFF2-40B4-BE49-F238E27FC236}">
                      <a16:creationId xmlns:a16="http://schemas.microsoft.com/office/drawing/2014/main" id="{9710F84C-4B87-48CA-909B-D2BB69365D61}"/>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91" name="Ink 90">
                  <a:extLst>
                    <a:ext uri="{FF2B5EF4-FFF2-40B4-BE49-F238E27FC236}">
                      <a16:creationId xmlns:a16="http://schemas.microsoft.com/office/drawing/2014/main" id="{D352D57B-D595-40FB-B3CC-811F74329257}"/>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92" name="Ink 91">
                <a:extLst>
                  <a:ext uri="{FF2B5EF4-FFF2-40B4-BE49-F238E27FC236}">
                    <a16:creationId xmlns:a16="http://schemas.microsoft.com/office/drawing/2014/main" id="{02E3C1D3-CDF6-4D54-818F-FB3CEAF979D3}"/>
                  </a:ext>
                </a:extLst>
              </p14:cNvPr>
              <p14:cNvContentPartPr/>
              <p14:nvPr/>
            </p14:nvContentPartPr>
            <p14:xfrm>
              <a:off x="4791830" y="4498207"/>
              <a:ext cx="360" cy="360"/>
            </p14:xfrm>
          </p:contentPart>
        </mc:Choice>
        <mc:Fallback xmlns="">
          <p:pic>
            <p:nvPicPr>
              <p:cNvPr id="92" name="Ink 91">
                <a:extLst>
                  <a:ext uri="{FF2B5EF4-FFF2-40B4-BE49-F238E27FC236}">
                    <a16:creationId xmlns:a16="http://schemas.microsoft.com/office/drawing/2014/main" id="{02E3C1D3-CDF6-4D54-818F-FB3CEAF979D3}"/>
                  </a:ext>
                </a:extLst>
              </p:cNvPr>
              <p:cNvPicPr/>
              <p:nvPr/>
            </p:nvPicPr>
            <p:blipFill>
              <a:blip r:embed="rId41"/>
              <a:stretch>
                <a:fillRect/>
              </a:stretch>
            </p:blipFill>
            <p:spPr>
              <a:xfrm>
                <a:off x="4782830" y="444420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93" name="Ink 92">
                <a:extLst>
                  <a:ext uri="{FF2B5EF4-FFF2-40B4-BE49-F238E27FC236}">
                    <a16:creationId xmlns:a16="http://schemas.microsoft.com/office/drawing/2014/main" id="{3CA47830-2CF7-46A9-A66F-0EC719CB3BF4}"/>
                  </a:ext>
                </a:extLst>
              </p14:cNvPr>
              <p14:cNvContentPartPr/>
              <p14:nvPr/>
            </p14:nvContentPartPr>
            <p14:xfrm>
              <a:off x="4620110" y="4669927"/>
              <a:ext cx="360" cy="360"/>
            </p14:xfrm>
          </p:contentPart>
        </mc:Choice>
        <mc:Fallback xmlns="">
          <p:pic>
            <p:nvPicPr>
              <p:cNvPr id="93" name="Ink 92">
                <a:extLst>
                  <a:ext uri="{FF2B5EF4-FFF2-40B4-BE49-F238E27FC236}">
                    <a16:creationId xmlns:a16="http://schemas.microsoft.com/office/drawing/2014/main" id="{3CA47830-2CF7-46A9-A66F-0EC719CB3BF4}"/>
                  </a:ext>
                </a:extLst>
              </p:cNvPr>
              <p:cNvPicPr/>
              <p:nvPr/>
            </p:nvPicPr>
            <p:blipFill>
              <a:blip r:embed="rId43"/>
              <a:stretch>
                <a:fillRect/>
              </a:stretch>
            </p:blipFill>
            <p:spPr>
              <a:xfrm>
                <a:off x="4611110" y="4615927"/>
                <a:ext cx="18000" cy="108000"/>
              </a:xfrm>
              <a:prstGeom prst="rect">
                <a:avLst/>
              </a:prstGeom>
            </p:spPr>
          </p:pic>
        </mc:Fallback>
      </mc:AlternateContent>
      <p:sp>
        <p:nvSpPr>
          <p:cNvPr id="94" name="TextBox 93">
            <a:extLst>
              <a:ext uri="{FF2B5EF4-FFF2-40B4-BE49-F238E27FC236}">
                <a16:creationId xmlns:a16="http://schemas.microsoft.com/office/drawing/2014/main" id="{AF411363-45A4-40A7-B161-1B02BA5D8933}"/>
              </a:ext>
            </a:extLst>
          </p:cNvPr>
          <p:cNvSpPr txBox="1"/>
          <p:nvPr/>
        </p:nvSpPr>
        <p:spPr>
          <a:xfrm>
            <a:off x="5549920" y="2764008"/>
            <a:ext cx="274434" cy="307777"/>
          </a:xfrm>
          <a:prstGeom prst="rect">
            <a:avLst/>
          </a:prstGeom>
          <a:noFill/>
        </p:spPr>
        <p:txBody>
          <a:bodyPr wrap="square" rtlCol="0">
            <a:spAutoFit/>
          </a:bodyPr>
          <a:lstStyle/>
          <a:p>
            <a:r>
              <a:rPr lang="en-US" dirty="0">
                <a:solidFill>
                  <a:schemeClr val="tx1"/>
                </a:solidFill>
              </a:rPr>
              <a:t>x</a:t>
            </a:r>
          </a:p>
        </p:txBody>
      </p:sp>
      <p:sp>
        <p:nvSpPr>
          <p:cNvPr id="95" name="TextBox 94">
            <a:extLst>
              <a:ext uri="{FF2B5EF4-FFF2-40B4-BE49-F238E27FC236}">
                <a16:creationId xmlns:a16="http://schemas.microsoft.com/office/drawing/2014/main" id="{D3F6C71C-5824-4273-991E-F5A3BCC1D49C}"/>
              </a:ext>
            </a:extLst>
          </p:cNvPr>
          <p:cNvSpPr txBox="1"/>
          <p:nvPr/>
        </p:nvSpPr>
        <p:spPr>
          <a:xfrm>
            <a:off x="4182862" y="4303144"/>
            <a:ext cx="274434" cy="307777"/>
          </a:xfrm>
          <a:prstGeom prst="rect">
            <a:avLst/>
          </a:prstGeom>
          <a:noFill/>
        </p:spPr>
        <p:txBody>
          <a:bodyPr wrap="square" rtlCol="0">
            <a:spAutoFit/>
          </a:bodyPr>
          <a:lstStyle/>
          <a:p>
            <a:r>
              <a:rPr lang="en-US" dirty="0">
                <a:solidFill>
                  <a:schemeClr val="tx1"/>
                </a:solidFill>
              </a:rPr>
              <a:t>y</a:t>
            </a:r>
          </a:p>
        </p:txBody>
      </p:sp>
      <p:sp>
        <p:nvSpPr>
          <p:cNvPr id="96" name="TextBox 95">
            <a:extLst>
              <a:ext uri="{FF2B5EF4-FFF2-40B4-BE49-F238E27FC236}">
                <a16:creationId xmlns:a16="http://schemas.microsoft.com/office/drawing/2014/main" id="{0C37E72F-F9A9-424D-9532-903A645C434A}"/>
              </a:ext>
            </a:extLst>
          </p:cNvPr>
          <p:cNvSpPr txBox="1"/>
          <p:nvPr/>
        </p:nvSpPr>
        <p:spPr>
          <a:xfrm>
            <a:off x="5947407" y="5128359"/>
            <a:ext cx="274434" cy="307777"/>
          </a:xfrm>
          <a:prstGeom prst="rect">
            <a:avLst/>
          </a:prstGeom>
          <a:noFill/>
        </p:spPr>
        <p:txBody>
          <a:bodyPr wrap="square" rtlCol="0">
            <a:spAutoFit/>
          </a:bodyPr>
          <a:lstStyle/>
          <a:p>
            <a:r>
              <a:rPr lang="en-US" dirty="0">
                <a:solidFill>
                  <a:schemeClr val="tx1"/>
                </a:solidFill>
              </a:rPr>
              <a:t>z</a:t>
            </a:r>
          </a:p>
        </p:txBody>
      </p:sp>
      <p:cxnSp>
        <p:nvCxnSpPr>
          <p:cNvPr id="97" name="Straight Arrow Connector 96">
            <a:extLst>
              <a:ext uri="{FF2B5EF4-FFF2-40B4-BE49-F238E27FC236}">
                <a16:creationId xmlns:a16="http://schemas.microsoft.com/office/drawing/2014/main" id="{014BE899-68AB-4BD1-A622-802426419BCA}"/>
              </a:ext>
            </a:extLst>
          </p:cNvPr>
          <p:cNvCxnSpPr>
            <a:cxnSpLocks/>
          </p:cNvCxnSpPr>
          <p:nvPr/>
        </p:nvCxnSpPr>
        <p:spPr bwMode="auto">
          <a:xfrm>
            <a:off x="4506350" y="3055597"/>
            <a:ext cx="0" cy="1375155"/>
          </a:xfrm>
          <a:prstGeom prst="straightConnector1">
            <a:avLst/>
          </a:prstGeom>
          <a:noFill/>
          <a:ln w="12700" cap="flat" cmpd="sng" algn="ctr">
            <a:solidFill>
              <a:schemeClr val="tx1"/>
            </a:solidFill>
            <a:prstDash val="solid"/>
            <a:round/>
            <a:headEnd type="triangle"/>
            <a:tailEnd type="triangle"/>
          </a:ln>
          <a:effectLst/>
        </p:spPr>
      </p:cxnSp>
      <p:sp>
        <p:nvSpPr>
          <p:cNvPr id="171" name="Arc 170">
            <a:extLst>
              <a:ext uri="{FF2B5EF4-FFF2-40B4-BE49-F238E27FC236}">
                <a16:creationId xmlns:a16="http://schemas.microsoft.com/office/drawing/2014/main" id="{11C4F6D3-7EB5-4A5E-98D0-3D20F2E5F60B}"/>
              </a:ext>
            </a:extLst>
          </p:cNvPr>
          <p:cNvSpPr/>
          <p:nvPr/>
        </p:nvSpPr>
        <p:spPr bwMode="auto">
          <a:xfrm rot="14545369">
            <a:off x="6457764" y="4533875"/>
            <a:ext cx="354692" cy="349965"/>
          </a:xfrm>
          <a:prstGeom prst="arc">
            <a:avLst/>
          </a:prstGeom>
          <a:no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E483309D-ED5D-4C9A-ABA3-228E4B01FD98}"/>
                  </a:ext>
                </a:extLst>
              </p:cNvPr>
              <p:cNvSpPr txBox="1"/>
              <p:nvPr/>
            </p:nvSpPr>
            <p:spPr>
              <a:xfrm>
                <a:off x="5930670" y="4427902"/>
                <a:ext cx="7423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172" name="TextBox 171">
                <a:extLst>
                  <a:ext uri="{FF2B5EF4-FFF2-40B4-BE49-F238E27FC236}">
                    <a16:creationId xmlns:a16="http://schemas.microsoft.com/office/drawing/2014/main" id="{E483309D-ED5D-4C9A-ABA3-228E4B01FD98}"/>
                  </a:ext>
                </a:extLst>
              </p:cNvPr>
              <p:cNvSpPr txBox="1">
                <a:spLocks noRot="1" noChangeAspect="1" noMove="1" noResize="1" noEditPoints="1" noAdjustHandles="1" noChangeArrowheads="1" noChangeShapeType="1" noTextEdit="1"/>
              </p:cNvSpPr>
              <p:nvPr/>
            </p:nvSpPr>
            <p:spPr>
              <a:xfrm>
                <a:off x="5930670" y="4427902"/>
                <a:ext cx="742308" cy="307777"/>
              </a:xfrm>
              <a:prstGeom prst="rect">
                <a:avLst/>
              </a:prstGeom>
              <a:blipFill>
                <a:blip r:embed="rId44"/>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7FA4A37B-C731-441A-95E9-2CC59B86524C}"/>
              </a:ext>
            </a:extLst>
          </p:cNvPr>
          <p:cNvCxnSpPr>
            <a:cxnSpLocks/>
          </p:cNvCxnSpPr>
          <p:nvPr/>
        </p:nvCxnSpPr>
        <p:spPr bwMode="auto">
          <a:xfrm>
            <a:off x="5774142" y="2238201"/>
            <a:ext cx="17908" cy="1728209"/>
          </a:xfrm>
          <a:prstGeom prst="straightConnector1">
            <a:avLst/>
          </a:prstGeom>
          <a:noFill/>
          <a:ln w="5715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5B21C5F4-CC00-4C08-A40A-BC470A67A236}"/>
                  </a:ext>
                </a:extLst>
              </p:cNvPr>
              <p:cNvSpPr txBox="1"/>
              <p:nvPr/>
            </p:nvSpPr>
            <p:spPr>
              <a:xfrm>
                <a:off x="4996063" y="1861621"/>
                <a:ext cx="1593770" cy="307777"/>
              </a:xfrm>
              <a:prstGeom prst="rect">
                <a:avLst/>
              </a:prstGeom>
              <a:noFill/>
            </p:spPr>
            <p:txBody>
              <a:bodyPr wrap="none" rtlCol="0">
                <a:spAutoFit/>
              </a:bodyPr>
              <a:lstStyle/>
              <a:p>
                <a:r>
                  <a:rPr lang="en-US" dirty="0">
                    <a:solidFill>
                      <a:schemeClr val="tx1"/>
                    </a:solidFill>
                  </a:rPr>
                  <a:t>Incident wave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𝜙</m:t>
                        </m:r>
                      </m:e>
                      <m:sub>
                        <m:r>
                          <a:rPr lang="en-US" b="0" i="1" smtClean="0">
                            <a:solidFill>
                              <a:schemeClr val="tx1"/>
                            </a:solidFill>
                            <a:latin typeface="Cambria Math" panose="02040503050406030204" pitchFamily="18" charset="0"/>
                          </a:rPr>
                          <m:t>𝑖𝑛</m:t>
                        </m:r>
                      </m:sub>
                    </m:sSub>
                  </m:oMath>
                </a14:m>
                <a:endParaRPr lang="en-US" dirty="0">
                  <a:solidFill>
                    <a:schemeClr val="tx1"/>
                  </a:solidFill>
                </a:endParaRPr>
              </a:p>
            </p:txBody>
          </p:sp>
        </mc:Choice>
        <mc:Fallback xmlns="">
          <p:sp>
            <p:nvSpPr>
              <p:cNvPr id="182" name="TextBox 181">
                <a:extLst>
                  <a:ext uri="{FF2B5EF4-FFF2-40B4-BE49-F238E27FC236}">
                    <a16:creationId xmlns:a16="http://schemas.microsoft.com/office/drawing/2014/main" id="{5B21C5F4-CC00-4C08-A40A-BC470A67A236}"/>
                  </a:ext>
                </a:extLst>
              </p:cNvPr>
              <p:cNvSpPr txBox="1">
                <a:spLocks noRot="1" noChangeAspect="1" noMove="1" noResize="1" noEditPoints="1" noAdjustHandles="1" noChangeArrowheads="1" noChangeShapeType="1" noTextEdit="1"/>
              </p:cNvSpPr>
              <p:nvPr/>
            </p:nvSpPr>
            <p:spPr>
              <a:xfrm>
                <a:off x="4996063" y="1861621"/>
                <a:ext cx="1593770" cy="307777"/>
              </a:xfrm>
              <a:prstGeom prst="rect">
                <a:avLst/>
              </a:prstGeom>
              <a:blipFill>
                <a:blip r:embed="rId45"/>
                <a:stretch>
                  <a:fillRect l="-1149" t="-1961" b="-19608"/>
                </a:stretch>
              </a:blipFill>
            </p:spPr>
            <p:txBody>
              <a:bodyPr/>
              <a:lstStyle/>
              <a:p>
                <a:r>
                  <a:rPr lang="en-US">
                    <a:noFill/>
                  </a:rPr>
                  <a:t> </a:t>
                </a:r>
              </a:p>
            </p:txBody>
          </p:sp>
        </mc:Fallback>
      </mc:AlternateContent>
      <p:sp>
        <p:nvSpPr>
          <p:cNvPr id="183" name="TextBox 182">
            <a:extLst>
              <a:ext uri="{FF2B5EF4-FFF2-40B4-BE49-F238E27FC236}">
                <a16:creationId xmlns:a16="http://schemas.microsoft.com/office/drawing/2014/main" id="{AD9E5E53-00F7-4A94-8D3C-D37803FF5A72}"/>
              </a:ext>
            </a:extLst>
          </p:cNvPr>
          <p:cNvSpPr txBox="1"/>
          <p:nvPr/>
        </p:nvSpPr>
        <p:spPr>
          <a:xfrm>
            <a:off x="2409736" y="3680504"/>
            <a:ext cx="284052"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1</a:t>
            </a:r>
          </a:p>
        </p:txBody>
      </p:sp>
      <p:cxnSp>
        <p:nvCxnSpPr>
          <p:cNvPr id="184" name="Straight Arrow Connector 183">
            <a:extLst>
              <a:ext uri="{FF2B5EF4-FFF2-40B4-BE49-F238E27FC236}">
                <a16:creationId xmlns:a16="http://schemas.microsoft.com/office/drawing/2014/main" id="{1B37DA99-9954-49CD-B574-4AEEE96BBE6E}"/>
              </a:ext>
            </a:extLst>
          </p:cNvPr>
          <p:cNvCxnSpPr>
            <a:cxnSpLocks/>
          </p:cNvCxnSpPr>
          <p:nvPr/>
        </p:nvCxnSpPr>
        <p:spPr bwMode="auto">
          <a:xfrm flipV="1">
            <a:off x="1394656" y="5874155"/>
            <a:ext cx="1982629" cy="16317"/>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966C9B8E-215C-4134-B134-76BA7661D635}"/>
                  </a:ext>
                </a:extLst>
              </p:cNvPr>
              <p:cNvSpPr txBox="1"/>
              <p:nvPr/>
            </p:nvSpPr>
            <p:spPr>
              <a:xfrm>
                <a:off x="2032654" y="5841742"/>
                <a:ext cx="33810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oMath>
                  </m:oMathPara>
                </a14:m>
                <a:endParaRPr lang="en-US" dirty="0">
                  <a:solidFill>
                    <a:schemeClr val="tx1"/>
                  </a:solidFill>
                </a:endParaRPr>
              </a:p>
            </p:txBody>
          </p:sp>
        </mc:Choice>
        <mc:Fallback xmlns="">
          <p:sp>
            <p:nvSpPr>
              <p:cNvPr id="185" name="TextBox 184">
                <a:extLst>
                  <a:ext uri="{FF2B5EF4-FFF2-40B4-BE49-F238E27FC236}">
                    <a16:creationId xmlns:a16="http://schemas.microsoft.com/office/drawing/2014/main" id="{966C9B8E-215C-4134-B134-76BA7661D635}"/>
                  </a:ext>
                </a:extLst>
              </p:cNvPr>
              <p:cNvSpPr txBox="1">
                <a:spLocks noRot="1" noChangeAspect="1" noMove="1" noResize="1" noEditPoints="1" noAdjustHandles="1" noChangeArrowheads="1" noChangeShapeType="1" noTextEdit="1"/>
              </p:cNvSpPr>
              <p:nvPr/>
            </p:nvSpPr>
            <p:spPr>
              <a:xfrm>
                <a:off x="2032654" y="5841742"/>
                <a:ext cx="338105" cy="307777"/>
              </a:xfrm>
              <a:prstGeom prst="rect">
                <a:avLst/>
              </a:prstGeom>
              <a:blipFill>
                <a:blip r:embed="rId4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E0B640D2-6FF0-46C2-80A5-9D685632EEDB}"/>
                  </a:ext>
                </a:extLst>
              </p:cNvPr>
              <p:cNvSpPr txBox="1"/>
              <p:nvPr/>
            </p:nvSpPr>
            <p:spPr>
              <a:xfrm>
                <a:off x="2472576" y="5338487"/>
                <a:ext cx="34637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186" name="TextBox 185">
                <a:extLst>
                  <a:ext uri="{FF2B5EF4-FFF2-40B4-BE49-F238E27FC236}">
                    <a16:creationId xmlns:a16="http://schemas.microsoft.com/office/drawing/2014/main" id="{E0B640D2-6FF0-46C2-80A5-9D685632EEDB}"/>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47"/>
                <a:stretch>
                  <a:fillRect b="-4000"/>
                </a:stretch>
              </a:blipFill>
            </p:spPr>
            <p:txBody>
              <a:bodyPr/>
              <a:lstStyle/>
              <a:p>
                <a:r>
                  <a:rPr lang="en-US">
                    <a:noFill/>
                  </a:rPr>
                  <a:t> </a:t>
                </a:r>
              </a:p>
            </p:txBody>
          </p:sp>
        </mc:Fallback>
      </mc:AlternateContent>
      <p:sp>
        <p:nvSpPr>
          <p:cNvPr id="188" name="Arc 187">
            <a:extLst>
              <a:ext uri="{FF2B5EF4-FFF2-40B4-BE49-F238E27FC236}">
                <a16:creationId xmlns:a16="http://schemas.microsoft.com/office/drawing/2014/main" id="{BF3FD589-3E68-427F-94C1-D51C6AA39DA4}"/>
              </a:ext>
            </a:extLst>
          </p:cNvPr>
          <p:cNvSpPr/>
          <p:nvPr/>
        </p:nvSpPr>
        <p:spPr bwMode="auto">
          <a:xfrm flipH="1">
            <a:off x="2731337" y="5490636"/>
            <a:ext cx="120968" cy="329676"/>
          </a:xfrm>
          <a:prstGeom prst="arc">
            <a:avLst/>
          </a:prstGeom>
          <a:no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189" name="Straight Arrow Connector 188">
            <a:extLst>
              <a:ext uri="{FF2B5EF4-FFF2-40B4-BE49-F238E27FC236}">
                <a16:creationId xmlns:a16="http://schemas.microsoft.com/office/drawing/2014/main" id="{2D55375B-4443-4503-A330-B2235FC95710}"/>
              </a:ext>
            </a:extLst>
          </p:cNvPr>
          <p:cNvCxnSpPr>
            <a:cxnSpLocks/>
          </p:cNvCxnSpPr>
          <p:nvPr/>
        </p:nvCxnSpPr>
        <p:spPr bwMode="auto">
          <a:xfrm>
            <a:off x="1442160" y="4818699"/>
            <a:ext cx="0" cy="596359"/>
          </a:xfrm>
          <a:prstGeom prst="straightConnector1">
            <a:avLst/>
          </a:prstGeom>
          <a:noFill/>
          <a:ln w="12700" cap="flat" cmpd="sng" algn="ctr">
            <a:solidFill>
              <a:schemeClr val="tx1"/>
            </a:solidFill>
            <a:prstDash val="solid"/>
            <a:round/>
            <a:headEnd type="triangle"/>
            <a:tailEnd type="triangle"/>
          </a:ln>
          <a:effectLst/>
        </p:spPr>
      </p:cxnSp>
      <p:cxnSp>
        <p:nvCxnSpPr>
          <p:cNvPr id="191" name="Straight Arrow Connector 190">
            <a:extLst>
              <a:ext uri="{FF2B5EF4-FFF2-40B4-BE49-F238E27FC236}">
                <a16:creationId xmlns:a16="http://schemas.microsoft.com/office/drawing/2014/main" id="{319599F0-A5CE-4BFE-ABF0-EE060FFCCB4F}"/>
              </a:ext>
            </a:extLst>
          </p:cNvPr>
          <p:cNvCxnSpPr>
            <a:cxnSpLocks/>
          </p:cNvCxnSpPr>
          <p:nvPr/>
        </p:nvCxnSpPr>
        <p:spPr bwMode="auto">
          <a:xfrm>
            <a:off x="3266562" y="5271976"/>
            <a:ext cx="264710" cy="452825"/>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A6125FA8-E858-481B-8806-0CAA0BBFE6CA}"/>
                  </a:ext>
                </a:extLst>
              </p:cNvPr>
              <p:cNvSpPr txBox="1"/>
              <p:nvPr/>
            </p:nvSpPr>
            <p:spPr>
              <a:xfrm>
                <a:off x="3324629" y="5295311"/>
                <a:ext cx="33451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𝑏</m:t>
                      </m:r>
                    </m:oMath>
                  </m:oMathPara>
                </a14:m>
                <a:endParaRPr lang="en-US" dirty="0">
                  <a:solidFill>
                    <a:schemeClr val="tx1"/>
                  </a:solidFill>
                </a:endParaRPr>
              </a:p>
            </p:txBody>
          </p:sp>
        </mc:Choice>
        <mc:Fallback xmlns="">
          <p:sp>
            <p:nvSpPr>
              <p:cNvPr id="192" name="TextBox 191">
                <a:extLst>
                  <a:ext uri="{FF2B5EF4-FFF2-40B4-BE49-F238E27FC236}">
                    <a16:creationId xmlns:a16="http://schemas.microsoft.com/office/drawing/2014/main" id="{A6125FA8-E858-481B-8806-0CAA0BBFE6CA}"/>
                  </a:ext>
                </a:extLst>
              </p:cNvPr>
              <p:cNvSpPr txBox="1">
                <a:spLocks noRot="1" noChangeAspect="1" noMove="1" noResize="1" noEditPoints="1" noAdjustHandles="1" noChangeArrowheads="1" noChangeShapeType="1" noTextEdit="1"/>
              </p:cNvSpPr>
              <p:nvPr/>
            </p:nvSpPr>
            <p:spPr>
              <a:xfrm>
                <a:off x="3324629" y="5295311"/>
                <a:ext cx="334514" cy="307777"/>
              </a:xfrm>
              <a:prstGeom prst="rect">
                <a:avLst/>
              </a:prstGeom>
              <a:blipFill>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8945E3CD-60FC-4F4A-8BA5-5CDAB5D774B2}"/>
                  </a:ext>
                </a:extLst>
              </p:cNvPr>
              <p:cNvSpPr txBox="1"/>
              <p:nvPr/>
            </p:nvSpPr>
            <p:spPr>
              <a:xfrm>
                <a:off x="667664" y="4573591"/>
                <a:ext cx="3368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oMath>
                  </m:oMathPara>
                </a14:m>
                <a:endParaRPr lang="en-US" dirty="0">
                  <a:solidFill>
                    <a:schemeClr val="tx1"/>
                  </a:solidFill>
                </a:endParaRPr>
              </a:p>
            </p:txBody>
          </p:sp>
        </mc:Choice>
        <mc:Fallback xmlns="">
          <p:sp>
            <p:nvSpPr>
              <p:cNvPr id="193" name="TextBox 192">
                <a:extLst>
                  <a:ext uri="{FF2B5EF4-FFF2-40B4-BE49-F238E27FC236}">
                    <a16:creationId xmlns:a16="http://schemas.microsoft.com/office/drawing/2014/main" id="{8945E3CD-60FC-4F4A-8BA5-5CDAB5D774B2}"/>
                  </a:ext>
                </a:extLst>
              </p:cNvPr>
              <p:cNvSpPr txBox="1">
                <a:spLocks noRot="1" noChangeAspect="1" noMove="1" noResize="1" noEditPoints="1" noAdjustHandles="1" noChangeArrowheads="1" noChangeShapeType="1" noTextEdit="1"/>
              </p:cNvSpPr>
              <p:nvPr/>
            </p:nvSpPr>
            <p:spPr>
              <a:xfrm>
                <a:off x="667664" y="4573591"/>
                <a:ext cx="336822" cy="307777"/>
              </a:xfrm>
              <a:prstGeom prst="rect">
                <a:avLst/>
              </a:prstGeom>
              <a:blipFill>
                <a:blip r:embed="rId49"/>
                <a:stretch>
                  <a:fillRect/>
                </a:stretch>
              </a:blipFill>
            </p:spPr>
            <p:txBody>
              <a:bodyPr/>
              <a:lstStyle/>
              <a:p>
                <a:r>
                  <a:rPr lang="en-US">
                    <a:noFill/>
                  </a:rPr>
                  <a:t> </a:t>
                </a:r>
              </a:p>
            </p:txBody>
          </p:sp>
        </mc:Fallback>
      </mc:AlternateContent>
      <p:sp>
        <p:nvSpPr>
          <p:cNvPr id="194" name="Right Triangle 193">
            <a:extLst>
              <a:ext uri="{FF2B5EF4-FFF2-40B4-BE49-F238E27FC236}">
                <a16:creationId xmlns:a16="http://schemas.microsoft.com/office/drawing/2014/main" id="{2839BB13-ED37-44AB-82F9-0D14CE0D49E4}"/>
              </a:ext>
            </a:extLst>
          </p:cNvPr>
          <p:cNvSpPr/>
          <p:nvPr/>
        </p:nvSpPr>
        <p:spPr bwMode="auto">
          <a:xfrm>
            <a:off x="1371560" y="4439952"/>
            <a:ext cx="2028822" cy="1328738"/>
          </a:xfrm>
          <a:prstGeom prst="rtTriangle">
            <a:avLst/>
          </a:prstGeom>
          <a:solidFill>
            <a:schemeClr val="tx1">
              <a:lumMod val="85000"/>
              <a:lumOff val="1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195" name="Straight Connector 194">
            <a:extLst>
              <a:ext uri="{FF2B5EF4-FFF2-40B4-BE49-F238E27FC236}">
                <a16:creationId xmlns:a16="http://schemas.microsoft.com/office/drawing/2014/main" id="{F8620C5F-A5D0-4A50-AF19-9C0C80D427F1}"/>
              </a:ext>
            </a:extLst>
          </p:cNvPr>
          <p:cNvCxnSpPr>
            <a:cxnSpLocks/>
            <a:stCxn id="194" idx="0"/>
          </p:cNvCxnSpPr>
          <p:nvPr/>
        </p:nvCxnSpPr>
        <p:spPr bwMode="auto">
          <a:xfrm flipH="1" flipV="1">
            <a:off x="1065494" y="4039904"/>
            <a:ext cx="306066" cy="400048"/>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96" name="Straight Connector 195">
            <a:extLst>
              <a:ext uri="{FF2B5EF4-FFF2-40B4-BE49-F238E27FC236}">
                <a16:creationId xmlns:a16="http://schemas.microsoft.com/office/drawing/2014/main" id="{FEB4EA16-666F-4F19-950D-95FCFFD04433}"/>
              </a:ext>
            </a:extLst>
          </p:cNvPr>
          <p:cNvCxnSpPr>
            <a:cxnSpLocks/>
          </p:cNvCxnSpPr>
          <p:nvPr/>
        </p:nvCxnSpPr>
        <p:spPr bwMode="auto">
          <a:xfrm>
            <a:off x="1065494" y="4039903"/>
            <a:ext cx="0" cy="1328738"/>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97" name="Straight Connector 196">
            <a:extLst>
              <a:ext uri="{FF2B5EF4-FFF2-40B4-BE49-F238E27FC236}">
                <a16:creationId xmlns:a16="http://schemas.microsoft.com/office/drawing/2014/main" id="{3DC0CA48-F239-4B4D-AF4B-806035076B92}"/>
              </a:ext>
            </a:extLst>
          </p:cNvPr>
          <p:cNvCxnSpPr>
            <a:cxnSpLocks/>
            <a:endCxn id="194" idx="2"/>
          </p:cNvCxnSpPr>
          <p:nvPr/>
        </p:nvCxnSpPr>
        <p:spPr bwMode="auto">
          <a:xfrm>
            <a:off x="1065494" y="5368641"/>
            <a:ext cx="306066" cy="400049"/>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98" name="Straight Connector 197">
            <a:extLst>
              <a:ext uri="{FF2B5EF4-FFF2-40B4-BE49-F238E27FC236}">
                <a16:creationId xmlns:a16="http://schemas.microsoft.com/office/drawing/2014/main" id="{4BB8DA7C-FDAC-4555-8056-6DCC7F91820C}"/>
              </a:ext>
            </a:extLst>
          </p:cNvPr>
          <p:cNvCxnSpPr>
            <a:cxnSpLocks/>
          </p:cNvCxnSpPr>
          <p:nvPr/>
        </p:nvCxnSpPr>
        <p:spPr bwMode="auto">
          <a:xfrm>
            <a:off x="1065494" y="4039903"/>
            <a:ext cx="2063424" cy="1328737"/>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99" name="Straight Connector 198">
            <a:extLst>
              <a:ext uri="{FF2B5EF4-FFF2-40B4-BE49-F238E27FC236}">
                <a16:creationId xmlns:a16="http://schemas.microsoft.com/office/drawing/2014/main" id="{CF0786AB-34E9-48D8-B9ED-5F55A3F9739B}"/>
              </a:ext>
            </a:extLst>
          </p:cNvPr>
          <p:cNvCxnSpPr>
            <a:cxnSpLocks/>
          </p:cNvCxnSpPr>
          <p:nvPr/>
        </p:nvCxnSpPr>
        <p:spPr bwMode="auto">
          <a:xfrm>
            <a:off x="3115011" y="5342211"/>
            <a:ext cx="271463" cy="400049"/>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00" name="Straight Arrow Connector 199">
            <a:extLst>
              <a:ext uri="{FF2B5EF4-FFF2-40B4-BE49-F238E27FC236}">
                <a16:creationId xmlns:a16="http://schemas.microsoft.com/office/drawing/2014/main" id="{70A0DD68-B0AE-4303-9C60-570171611415}"/>
              </a:ext>
            </a:extLst>
          </p:cNvPr>
          <p:cNvCxnSpPr>
            <a:cxnSpLocks/>
          </p:cNvCxnSpPr>
          <p:nvPr/>
        </p:nvCxnSpPr>
        <p:spPr bwMode="auto">
          <a:xfrm flipV="1">
            <a:off x="2226422" y="4016845"/>
            <a:ext cx="0" cy="1551821"/>
          </a:xfrm>
          <a:prstGeom prst="straightConnector1">
            <a:avLst/>
          </a:prstGeom>
          <a:noFill/>
          <a:ln w="12700" cap="flat" cmpd="sng" algn="ctr">
            <a:solidFill>
              <a:schemeClr val="tx1"/>
            </a:solidFill>
            <a:prstDash val="solid"/>
            <a:round/>
            <a:headEnd type="none" w="med" len="med"/>
            <a:tailEnd type="triangle"/>
          </a:ln>
          <a:effectLst/>
        </p:spPr>
      </p:cxnSp>
      <p:cxnSp>
        <p:nvCxnSpPr>
          <p:cNvPr id="201" name="Straight Arrow Connector 200">
            <a:extLst>
              <a:ext uri="{FF2B5EF4-FFF2-40B4-BE49-F238E27FC236}">
                <a16:creationId xmlns:a16="http://schemas.microsoft.com/office/drawing/2014/main" id="{B7791C77-A9AA-450F-B3C4-21C4862AEAA4}"/>
              </a:ext>
            </a:extLst>
          </p:cNvPr>
          <p:cNvCxnSpPr>
            <a:cxnSpLocks/>
          </p:cNvCxnSpPr>
          <p:nvPr/>
        </p:nvCxnSpPr>
        <p:spPr bwMode="auto">
          <a:xfrm flipH="1" flipV="1">
            <a:off x="836075" y="5540089"/>
            <a:ext cx="1407023" cy="2"/>
          </a:xfrm>
          <a:prstGeom prst="straightConnector1">
            <a:avLst/>
          </a:prstGeom>
          <a:noFill/>
          <a:ln w="12700" cap="flat" cmpd="sng" algn="ctr">
            <a:solidFill>
              <a:schemeClr val="tx1"/>
            </a:solidFill>
            <a:prstDash val="solid"/>
            <a:round/>
            <a:headEnd type="none" w="med" len="med"/>
            <a:tailEnd type="triangle"/>
          </a:ln>
          <a:effectLst/>
        </p:spPr>
      </p:cxnSp>
      <p:cxnSp>
        <p:nvCxnSpPr>
          <p:cNvPr id="202" name="Straight Arrow Connector 201">
            <a:extLst>
              <a:ext uri="{FF2B5EF4-FFF2-40B4-BE49-F238E27FC236}">
                <a16:creationId xmlns:a16="http://schemas.microsoft.com/office/drawing/2014/main" id="{F539AC44-EA5A-4E78-AA3B-ADF68D759CE2}"/>
              </a:ext>
            </a:extLst>
          </p:cNvPr>
          <p:cNvCxnSpPr>
            <a:cxnSpLocks/>
          </p:cNvCxnSpPr>
          <p:nvPr/>
        </p:nvCxnSpPr>
        <p:spPr bwMode="auto">
          <a:xfrm>
            <a:off x="2225362" y="5540089"/>
            <a:ext cx="271463" cy="657225"/>
          </a:xfrm>
          <a:prstGeom prst="straightConnector1">
            <a:avLst/>
          </a:prstGeom>
          <a:noFill/>
          <a:ln w="12700" cap="flat" cmpd="sng" algn="ctr">
            <a:solidFill>
              <a:schemeClr val="tx1"/>
            </a:solidFill>
            <a:prstDash val="solid"/>
            <a:round/>
            <a:headEnd type="none" w="med" len="med"/>
            <a:tailEnd type="triangle"/>
          </a:ln>
          <a:effectLst/>
        </p:spPr>
      </p:cxnSp>
      <p:cxnSp>
        <p:nvCxnSpPr>
          <p:cNvPr id="203" name="Straight Connector 202">
            <a:extLst>
              <a:ext uri="{FF2B5EF4-FFF2-40B4-BE49-F238E27FC236}">
                <a16:creationId xmlns:a16="http://schemas.microsoft.com/office/drawing/2014/main" id="{7A77A38E-DA56-4E7C-817F-FC2387C374A7}"/>
              </a:ext>
            </a:extLst>
          </p:cNvPr>
          <p:cNvCxnSpPr>
            <a:cxnSpLocks/>
          </p:cNvCxnSpPr>
          <p:nvPr/>
        </p:nvCxnSpPr>
        <p:spPr bwMode="auto">
          <a:xfrm>
            <a:off x="1065494" y="5368641"/>
            <a:ext cx="2063425" cy="0"/>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204" name="Ink 203">
                <a:extLst>
                  <a:ext uri="{FF2B5EF4-FFF2-40B4-BE49-F238E27FC236}">
                    <a16:creationId xmlns:a16="http://schemas.microsoft.com/office/drawing/2014/main" id="{7CA2F45A-9B75-46CA-AFF2-50CFC57EDC0C}"/>
                  </a:ext>
                </a:extLst>
              </p14:cNvPr>
              <p14:cNvContentPartPr/>
              <p14:nvPr/>
            </p14:nvContentPartPr>
            <p14:xfrm>
              <a:off x="1114358" y="5011273"/>
              <a:ext cx="360" cy="360"/>
            </p14:xfrm>
          </p:contentPart>
        </mc:Choice>
        <mc:Fallback xmlns="">
          <p:pic>
            <p:nvPicPr>
              <p:cNvPr id="204" name="Ink 203">
                <a:extLst>
                  <a:ext uri="{FF2B5EF4-FFF2-40B4-BE49-F238E27FC236}">
                    <a16:creationId xmlns:a16="http://schemas.microsoft.com/office/drawing/2014/main" id="{7CA2F45A-9B75-46CA-AFF2-50CFC57EDC0C}"/>
                  </a:ext>
                </a:extLst>
              </p:cNvPr>
              <p:cNvPicPr/>
              <p:nvPr/>
            </p:nvPicPr>
            <p:blipFill>
              <a:blip r:embed="rId51"/>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205" name="Ink 204">
                <a:extLst>
                  <a:ext uri="{FF2B5EF4-FFF2-40B4-BE49-F238E27FC236}">
                    <a16:creationId xmlns:a16="http://schemas.microsoft.com/office/drawing/2014/main" id="{AECD7100-DABF-49F8-8CF9-8CE68539C09E}"/>
                  </a:ext>
                </a:extLst>
              </p14:cNvPr>
              <p14:cNvContentPartPr/>
              <p14:nvPr/>
            </p14:nvContentPartPr>
            <p14:xfrm>
              <a:off x="1157198" y="4411153"/>
              <a:ext cx="360" cy="360"/>
            </p14:xfrm>
          </p:contentPart>
        </mc:Choice>
        <mc:Fallback xmlns="">
          <p:pic>
            <p:nvPicPr>
              <p:cNvPr id="205" name="Ink 204">
                <a:extLst>
                  <a:ext uri="{FF2B5EF4-FFF2-40B4-BE49-F238E27FC236}">
                    <a16:creationId xmlns:a16="http://schemas.microsoft.com/office/drawing/2014/main" id="{AECD7100-DABF-49F8-8CF9-8CE68539C09E}"/>
                  </a:ext>
                </a:extLst>
              </p:cNvPr>
              <p:cNvPicPr/>
              <p:nvPr/>
            </p:nvPicPr>
            <p:blipFill>
              <a:blip r:embed="rId53"/>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206" name="Ink 205">
                <a:extLst>
                  <a:ext uri="{FF2B5EF4-FFF2-40B4-BE49-F238E27FC236}">
                    <a16:creationId xmlns:a16="http://schemas.microsoft.com/office/drawing/2014/main" id="{4520C8E0-B8E3-4386-9A60-3816FEF85C68}"/>
                  </a:ext>
                </a:extLst>
              </p14:cNvPr>
              <p14:cNvContentPartPr/>
              <p14:nvPr/>
            </p14:nvContentPartPr>
            <p14:xfrm>
              <a:off x="1214438" y="4254193"/>
              <a:ext cx="360" cy="360"/>
            </p14:xfrm>
          </p:contentPart>
        </mc:Choice>
        <mc:Fallback xmlns="">
          <p:pic>
            <p:nvPicPr>
              <p:cNvPr id="206" name="Ink 205">
                <a:extLst>
                  <a:ext uri="{FF2B5EF4-FFF2-40B4-BE49-F238E27FC236}">
                    <a16:creationId xmlns:a16="http://schemas.microsoft.com/office/drawing/2014/main" id="{4520C8E0-B8E3-4386-9A60-3816FEF85C68}"/>
                  </a:ext>
                </a:extLst>
              </p:cNvPr>
              <p:cNvPicPr/>
              <p:nvPr/>
            </p:nvPicPr>
            <p:blipFill>
              <a:blip r:embed="rId55"/>
              <a:stretch>
                <a:fillRect/>
              </a:stretch>
            </p:blipFill>
            <p:spPr>
              <a:xfrm>
                <a:off x="1205438" y="4200193"/>
                <a:ext cx="18000" cy="108000"/>
              </a:xfrm>
              <a:prstGeom prst="rect">
                <a:avLst/>
              </a:prstGeom>
            </p:spPr>
          </p:pic>
        </mc:Fallback>
      </mc:AlternateContent>
      <p:grpSp>
        <p:nvGrpSpPr>
          <p:cNvPr id="207" name="Group 206">
            <a:extLst>
              <a:ext uri="{FF2B5EF4-FFF2-40B4-BE49-F238E27FC236}">
                <a16:creationId xmlns:a16="http://schemas.microsoft.com/office/drawing/2014/main" id="{7EE70473-B775-41CB-8D4F-60B38BADCE06}"/>
              </a:ext>
            </a:extLst>
          </p:cNvPr>
          <p:cNvGrpSpPr/>
          <p:nvPr/>
        </p:nvGrpSpPr>
        <p:grpSpPr>
          <a:xfrm>
            <a:off x="957398" y="4682233"/>
            <a:ext cx="257400" cy="143640"/>
            <a:chOff x="5186542" y="3957030"/>
            <a:chExt cx="257400" cy="143640"/>
          </a:xfrm>
        </p:grpSpPr>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208" name="Ink 207">
                  <a:extLst>
                    <a:ext uri="{FF2B5EF4-FFF2-40B4-BE49-F238E27FC236}">
                      <a16:creationId xmlns:a16="http://schemas.microsoft.com/office/drawing/2014/main" id="{9CFA0B30-13A2-417A-A3E3-0DAE674F0957}"/>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209" name="Ink 208">
                  <a:extLst>
                    <a:ext uri="{FF2B5EF4-FFF2-40B4-BE49-F238E27FC236}">
                      <a16:creationId xmlns:a16="http://schemas.microsoft.com/office/drawing/2014/main" id="{72439DDA-6AC2-47EC-8A8E-2C71FAF9637B}"/>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210" name="Ink 209">
                  <a:extLst>
                    <a:ext uri="{FF2B5EF4-FFF2-40B4-BE49-F238E27FC236}">
                      <a16:creationId xmlns:a16="http://schemas.microsoft.com/office/drawing/2014/main" id="{DA47FB0E-7E6E-452D-B519-10944750098B}"/>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211" name="Ink 210">
                  <a:extLst>
                    <a:ext uri="{FF2B5EF4-FFF2-40B4-BE49-F238E27FC236}">
                      <a16:creationId xmlns:a16="http://schemas.microsoft.com/office/drawing/2014/main" id="{A55C7185-7BEC-4380-8A18-D4FE6F3D6CD9}"/>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212" name="Ink 211">
                  <a:extLst>
                    <a:ext uri="{FF2B5EF4-FFF2-40B4-BE49-F238E27FC236}">
                      <a16:creationId xmlns:a16="http://schemas.microsoft.com/office/drawing/2014/main" id="{EC8488BF-0076-4CDA-A542-AE85BF6F1F0E}"/>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213" name="Ink 212">
                  <a:extLst>
                    <a:ext uri="{FF2B5EF4-FFF2-40B4-BE49-F238E27FC236}">
                      <a16:creationId xmlns:a16="http://schemas.microsoft.com/office/drawing/2014/main" id="{6EB84590-F559-4BE8-8C55-B163D9AD1E7C}"/>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214" name="Ink 213">
                  <a:extLst>
                    <a:ext uri="{FF2B5EF4-FFF2-40B4-BE49-F238E27FC236}">
                      <a16:creationId xmlns:a16="http://schemas.microsoft.com/office/drawing/2014/main" id="{AA7E5C6C-CC1A-446C-89B7-9291BBF9B522}"/>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215" name="Ink 214">
                <a:extLst>
                  <a:ext uri="{FF2B5EF4-FFF2-40B4-BE49-F238E27FC236}">
                    <a16:creationId xmlns:a16="http://schemas.microsoft.com/office/drawing/2014/main" id="{282902D9-6370-402C-A79F-3B58B7CC4439}"/>
                  </a:ext>
                </a:extLst>
              </p14:cNvPr>
              <p14:cNvContentPartPr/>
              <p14:nvPr/>
            </p14:nvContentPartPr>
            <p14:xfrm>
              <a:off x="1242878" y="5482513"/>
              <a:ext cx="360" cy="360"/>
            </p14:xfrm>
          </p:contentPart>
        </mc:Choice>
        <mc:Fallback xmlns="">
          <p:pic>
            <p:nvPicPr>
              <p:cNvPr id="215" name="Ink 214">
                <a:extLst>
                  <a:ext uri="{FF2B5EF4-FFF2-40B4-BE49-F238E27FC236}">
                    <a16:creationId xmlns:a16="http://schemas.microsoft.com/office/drawing/2014/main" id="{282902D9-6370-402C-A79F-3B58B7CC4439}"/>
                  </a:ext>
                </a:extLst>
              </p:cNvPr>
              <p:cNvPicPr/>
              <p:nvPr/>
            </p:nvPicPr>
            <p:blipFill>
              <a:blip r:embed="rId64"/>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216" name="Ink 215">
                <a:extLst>
                  <a:ext uri="{FF2B5EF4-FFF2-40B4-BE49-F238E27FC236}">
                    <a16:creationId xmlns:a16="http://schemas.microsoft.com/office/drawing/2014/main" id="{86EFB7C1-5018-4285-8E3E-50255E752947}"/>
                  </a:ext>
                </a:extLst>
              </p14:cNvPr>
              <p14:cNvContentPartPr/>
              <p14:nvPr/>
            </p14:nvContentPartPr>
            <p14:xfrm>
              <a:off x="1071158" y="5654233"/>
              <a:ext cx="360" cy="360"/>
            </p14:xfrm>
          </p:contentPart>
        </mc:Choice>
        <mc:Fallback xmlns="">
          <p:pic>
            <p:nvPicPr>
              <p:cNvPr id="216" name="Ink 215">
                <a:extLst>
                  <a:ext uri="{FF2B5EF4-FFF2-40B4-BE49-F238E27FC236}">
                    <a16:creationId xmlns:a16="http://schemas.microsoft.com/office/drawing/2014/main" id="{86EFB7C1-5018-4285-8E3E-50255E752947}"/>
                  </a:ext>
                </a:extLst>
              </p:cNvPr>
              <p:cNvPicPr/>
              <p:nvPr/>
            </p:nvPicPr>
            <p:blipFill>
              <a:blip r:embed="rId66"/>
              <a:stretch>
                <a:fillRect/>
              </a:stretch>
            </p:blipFill>
            <p:spPr>
              <a:xfrm>
                <a:off x="1062158" y="5600233"/>
                <a:ext cx="18000" cy="108000"/>
              </a:xfrm>
              <a:prstGeom prst="rect">
                <a:avLst/>
              </a:prstGeom>
            </p:spPr>
          </p:pic>
        </mc:Fallback>
      </mc:AlternateContent>
      <p:sp>
        <p:nvSpPr>
          <p:cNvPr id="217" name="TextBox 216">
            <a:extLst>
              <a:ext uri="{FF2B5EF4-FFF2-40B4-BE49-F238E27FC236}">
                <a16:creationId xmlns:a16="http://schemas.microsoft.com/office/drawing/2014/main" id="{283DBAD6-288D-4EDA-9DF2-F662F9561071}"/>
              </a:ext>
            </a:extLst>
          </p:cNvPr>
          <p:cNvSpPr txBox="1"/>
          <p:nvPr/>
        </p:nvSpPr>
        <p:spPr>
          <a:xfrm>
            <a:off x="2000968" y="3748314"/>
            <a:ext cx="274434" cy="307777"/>
          </a:xfrm>
          <a:prstGeom prst="rect">
            <a:avLst/>
          </a:prstGeom>
          <a:noFill/>
        </p:spPr>
        <p:txBody>
          <a:bodyPr wrap="square" rtlCol="0">
            <a:spAutoFit/>
          </a:bodyPr>
          <a:lstStyle/>
          <a:p>
            <a:r>
              <a:rPr lang="en-US" dirty="0">
                <a:solidFill>
                  <a:schemeClr val="tx1"/>
                </a:solidFill>
              </a:rPr>
              <a:t>x</a:t>
            </a:r>
          </a:p>
        </p:txBody>
      </p:sp>
      <p:sp>
        <p:nvSpPr>
          <p:cNvPr id="218" name="TextBox 217">
            <a:extLst>
              <a:ext uri="{FF2B5EF4-FFF2-40B4-BE49-F238E27FC236}">
                <a16:creationId xmlns:a16="http://schemas.microsoft.com/office/drawing/2014/main" id="{F8791E0D-2568-4F42-B9C7-3C3D1B34B9D2}"/>
              </a:ext>
            </a:extLst>
          </p:cNvPr>
          <p:cNvSpPr txBox="1"/>
          <p:nvPr/>
        </p:nvSpPr>
        <p:spPr>
          <a:xfrm>
            <a:off x="633910" y="5287450"/>
            <a:ext cx="274434" cy="307777"/>
          </a:xfrm>
          <a:prstGeom prst="rect">
            <a:avLst/>
          </a:prstGeom>
          <a:noFill/>
        </p:spPr>
        <p:txBody>
          <a:bodyPr wrap="square" rtlCol="0">
            <a:spAutoFit/>
          </a:bodyPr>
          <a:lstStyle/>
          <a:p>
            <a:r>
              <a:rPr lang="en-US" dirty="0">
                <a:solidFill>
                  <a:schemeClr val="tx1"/>
                </a:solidFill>
              </a:rPr>
              <a:t>y</a:t>
            </a:r>
          </a:p>
        </p:txBody>
      </p:sp>
      <p:sp>
        <p:nvSpPr>
          <p:cNvPr id="219" name="TextBox 218">
            <a:extLst>
              <a:ext uri="{FF2B5EF4-FFF2-40B4-BE49-F238E27FC236}">
                <a16:creationId xmlns:a16="http://schemas.microsoft.com/office/drawing/2014/main" id="{DEF70D09-6EFC-43AA-BDE0-7C2EC1C86144}"/>
              </a:ext>
            </a:extLst>
          </p:cNvPr>
          <p:cNvSpPr txBox="1"/>
          <p:nvPr/>
        </p:nvSpPr>
        <p:spPr>
          <a:xfrm>
            <a:off x="2398455" y="6112665"/>
            <a:ext cx="274434" cy="307777"/>
          </a:xfrm>
          <a:prstGeom prst="rect">
            <a:avLst/>
          </a:prstGeom>
          <a:noFill/>
        </p:spPr>
        <p:txBody>
          <a:bodyPr wrap="square" rtlCol="0">
            <a:spAutoFit/>
          </a:bodyPr>
          <a:lstStyle/>
          <a:p>
            <a:r>
              <a:rPr lang="en-US" dirty="0">
                <a:solidFill>
                  <a:schemeClr val="tx1"/>
                </a:solidFill>
              </a:rPr>
              <a:t>z</a:t>
            </a:r>
          </a:p>
        </p:txBody>
      </p:sp>
      <p:cxnSp>
        <p:nvCxnSpPr>
          <p:cNvPr id="220" name="Straight Arrow Connector 219">
            <a:extLst>
              <a:ext uri="{FF2B5EF4-FFF2-40B4-BE49-F238E27FC236}">
                <a16:creationId xmlns:a16="http://schemas.microsoft.com/office/drawing/2014/main" id="{A311BA49-B2B5-46B5-9D12-268DD21F00A9}"/>
              </a:ext>
            </a:extLst>
          </p:cNvPr>
          <p:cNvCxnSpPr>
            <a:cxnSpLocks/>
          </p:cNvCxnSpPr>
          <p:nvPr/>
        </p:nvCxnSpPr>
        <p:spPr bwMode="auto">
          <a:xfrm>
            <a:off x="957398" y="4039903"/>
            <a:ext cx="0" cy="1375155"/>
          </a:xfrm>
          <a:prstGeom prst="straightConnector1">
            <a:avLst/>
          </a:prstGeom>
          <a:noFill/>
          <a:ln w="12700" cap="flat" cmpd="sng" algn="ctr">
            <a:solidFill>
              <a:schemeClr val="tx1"/>
            </a:solidFill>
            <a:prstDash val="solid"/>
            <a:round/>
            <a:headEnd type="triangle"/>
            <a:tailEnd type="triangle"/>
          </a:ln>
          <a:effectLst/>
        </p:spPr>
      </p:cxnSp>
      <p:sp>
        <p:nvSpPr>
          <p:cNvPr id="221" name="Arc 220">
            <a:extLst>
              <a:ext uri="{FF2B5EF4-FFF2-40B4-BE49-F238E27FC236}">
                <a16:creationId xmlns:a16="http://schemas.microsoft.com/office/drawing/2014/main" id="{E81D4B01-623D-444B-A8E0-3028F69D0CC2}"/>
              </a:ext>
            </a:extLst>
          </p:cNvPr>
          <p:cNvSpPr/>
          <p:nvPr/>
        </p:nvSpPr>
        <p:spPr bwMode="auto">
          <a:xfrm rot="14545369">
            <a:off x="2908812" y="5518181"/>
            <a:ext cx="354692" cy="349965"/>
          </a:xfrm>
          <a:prstGeom prst="arc">
            <a:avLst/>
          </a:prstGeom>
          <a:no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1E3517B-DCC6-443B-A3F2-EAF3E14B0863}"/>
                  </a:ext>
                </a:extLst>
              </p:cNvPr>
              <p:cNvSpPr txBox="1"/>
              <p:nvPr/>
            </p:nvSpPr>
            <p:spPr>
              <a:xfrm>
                <a:off x="2381718" y="5412208"/>
                <a:ext cx="7423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222" name="TextBox 221">
                <a:extLst>
                  <a:ext uri="{FF2B5EF4-FFF2-40B4-BE49-F238E27FC236}">
                    <a16:creationId xmlns:a16="http://schemas.microsoft.com/office/drawing/2014/main" id="{A1E3517B-DCC6-443B-A3F2-EAF3E14B0863}"/>
                  </a:ext>
                </a:extLst>
              </p:cNvPr>
              <p:cNvSpPr txBox="1">
                <a:spLocks noRot="1" noChangeAspect="1" noMove="1" noResize="1" noEditPoints="1" noAdjustHandles="1" noChangeArrowheads="1" noChangeShapeType="1" noTextEdit="1"/>
              </p:cNvSpPr>
              <p:nvPr/>
            </p:nvSpPr>
            <p:spPr>
              <a:xfrm>
                <a:off x="2381718" y="5412208"/>
                <a:ext cx="742308" cy="307777"/>
              </a:xfrm>
              <a:prstGeom prst="rect">
                <a:avLst/>
              </a:prstGeom>
              <a:blipFill>
                <a:blip r:embed="rId67"/>
                <a:stretch>
                  <a:fillRect/>
                </a:stretch>
              </a:blipFill>
            </p:spPr>
            <p:txBody>
              <a:bodyPr/>
              <a:lstStyle/>
              <a:p>
                <a:r>
                  <a:rPr lang="en-US">
                    <a:noFill/>
                  </a:rPr>
                  <a:t> </a:t>
                </a:r>
              </a:p>
            </p:txBody>
          </p:sp>
        </mc:Fallback>
      </mc:AlternateContent>
      <p:sp>
        <p:nvSpPr>
          <p:cNvPr id="223" name="TextBox 222">
            <a:extLst>
              <a:ext uri="{FF2B5EF4-FFF2-40B4-BE49-F238E27FC236}">
                <a16:creationId xmlns:a16="http://schemas.microsoft.com/office/drawing/2014/main" id="{C3CC5076-DEA5-40E4-A56B-C69CF7657FB1}"/>
              </a:ext>
            </a:extLst>
          </p:cNvPr>
          <p:cNvSpPr txBox="1"/>
          <p:nvPr/>
        </p:nvSpPr>
        <p:spPr>
          <a:xfrm>
            <a:off x="4515320" y="3634151"/>
            <a:ext cx="276038"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tx1"/>
                </a:solidFill>
              </a:rPr>
              <a:t>2</a:t>
            </a:r>
          </a:p>
        </p:txBody>
      </p:sp>
      <p:sp>
        <p:nvSpPr>
          <p:cNvPr id="224" name="TextBox 223">
            <a:extLst>
              <a:ext uri="{FF2B5EF4-FFF2-40B4-BE49-F238E27FC236}">
                <a16:creationId xmlns:a16="http://schemas.microsoft.com/office/drawing/2014/main" id="{7BCE7324-D4F7-44D4-8A33-7031D4760471}"/>
              </a:ext>
            </a:extLst>
          </p:cNvPr>
          <p:cNvSpPr txBox="1"/>
          <p:nvPr/>
        </p:nvSpPr>
        <p:spPr>
          <a:xfrm>
            <a:off x="10337289" y="3589999"/>
            <a:ext cx="276038"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tx1"/>
                </a:solidFill>
              </a:rPr>
              <a:t>4</a:t>
            </a:r>
          </a:p>
        </p:txBody>
      </p:sp>
      <p:sp>
        <p:nvSpPr>
          <p:cNvPr id="225" name="TextBox 224">
            <a:extLst>
              <a:ext uri="{FF2B5EF4-FFF2-40B4-BE49-F238E27FC236}">
                <a16:creationId xmlns:a16="http://schemas.microsoft.com/office/drawing/2014/main" id="{34A7628A-D4E3-4255-814F-84BB8E410003}"/>
              </a:ext>
            </a:extLst>
          </p:cNvPr>
          <p:cNvSpPr txBox="1"/>
          <p:nvPr/>
        </p:nvSpPr>
        <p:spPr>
          <a:xfrm>
            <a:off x="7727977" y="3626288"/>
            <a:ext cx="276038"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solidFill>
                  <a:schemeClr val="tx1"/>
                </a:solidFill>
              </a:rPr>
              <a:t>3</a:t>
            </a:r>
          </a:p>
        </p:txBody>
      </p:sp>
      <p:sp>
        <p:nvSpPr>
          <p:cNvPr id="226" name="Right Triangle 225">
            <a:extLst>
              <a:ext uri="{FF2B5EF4-FFF2-40B4-BE49-F238E27FC236}">
                <a16:creationId xmlns:a16="http://schemas.microsoft.com/office/drawing/2014/main" id="{CA845817-ED34-4D5A-A83F-1B35C037A8AF}"/>
              </a:ext>
            </a:extLst>
          </p:cNvPr>
          <p:cNvSpPr/>
          <p:nvPr/>
        </p:nvSpPr>
        <p:spPr bwMode="auto">
          <a:xfrm flipH="1">
            <a:off x="4182011" y="4420922"/>
            <a:ext cx="2028822" cy="1328738"/>
          </a:xfrm>
          <a:prstGeom prst="rtTriangle">
            <a:avLst/>
          </a:prstGeom>
          <a:solidFill>
            <a:schemeClr val="tx1">
              <a:lumMod val="85000"/>
              <a:lumOff val="1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227" name="Straight Connector 226">
            <a:extLst>
              <a:ext uri="{FF2B5EF4-FFF2-40B4-BE49-F238E27FC236}">
                <a16:creationId xmlns:a16="http://schemas.microsoft.com/office/drawing/2014/main" id="{65638C4B-561C-46A5-A644-318DDA6BC83F}"/>
              </a:ext>
            </a:extLst>
          </p:cNvPr>
          <p:cNvCxnSpPr>
            <a:cxnSpLocks/>
            <a:stCxn id="226" idx="0"/>
          </p:cNvCxnSpPr>
          <p:nvPr/>
        </p:nvCxnSpPr>
        <p:spPr bwMode="auto">
          <a:xfrm flipH="1" flipV="1">
            <a:off x="6086489" y="3992296"/>
            <a:ext cx="124344" cy="428626"/>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28" name="Straight Connector 227">
            <a:extLst>
              <a:ext uri="{FF2B5EF4-FFF2-40B4-BE49-F238E27FC236}">
                <a16:creationId xmlns:a16="http://schemas.microsoft.com/office/drawing/2014/main" id="{99E59634-757E-4AF3-A583-64587D1DCACC}"/>
              </a:ext>
            </a:extLst>
          </p:cNvPr>
          <p:cNvCxnSpPr>
            <a:cxnSpLocks/>
          </p:cNvCxnSpPr>
          <p:nvPr/>
        </p:nvCxnSpPr>
        <p:spPr bwMode="auto">
          <a:xfrm flipH="1">
            <a:off x="6075102" y="3992295"/>
            <a:ext cx="0" cy="1328738"/>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29" name="Straight Connector 228">
            <a:extLst>
              <a:ext uri="{FF2B5EF4-FFF2-40B4-BE49-F238E27FC236}">
                <a16:creationId xmlns:a16="http://schemas.microsoft.com/office/drawing/2014/main" id="{E5735F4F-027D-4F14-912A-C26EDA2F10D1}"/>
              </a:ext>
            </a:extLst>
          </p:cNvPr>
          <p:cNvCxnSpPr>
            <a:cxnSpLocks/>
            <a:endCxn id="226" idx="4"/>
          </p:cNvCxnSpPr>
          <p:nvPr/>
        </p:nvCxnSpPr>
        <p:spPr bwMode="auto">
          <a:xfrm>
            <a:off x="4021618" y="5321034"/>
            <a:ext cx="160393" cy="428626"/>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30" name="Straight Connector 229">
            <a:extLst>
              <a:ext uri="{FF2B5EF4-FFF2-40B4-BE49-F238E27FC236}">
                <a16:creationId xmlns:a16="http://schemas.microsoft.com/office/drawing/2014/main" id="{3340A06B-1EE5-49E5-A9EA-C7AB01B7E552}"/>
              </a:ext>
            </a:extLst>
          </p:cNvPr>
          <p:cNvCxnSpPr>
            <a:cxnSpLocks/>
          </p:cNvCxnSpPr>
          <p:nvPr/>
        </p:nvCxnSpPr>
        <p:spPr bwMode="auto">
          <a:xfrm flipH="1">
            <a:off x="4023065" y="3992296"/>
            <a:ext cx="2063424" cy="1328737"/>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31" name="Straight Connector 230">
            <a:extLst>
              <a:ext uri="{FF2B5EF4-FFF2-40B4-BE49-F238E27FC236}">
                <a16:creationId xmlns:a16="http://schemas.microsoft.com/office/drawing/2014/main" id="{434C1243-05B4-4BC5-A546-894080A749AE}"/>
              </a:ext>
            </a:extLst>
          </p:cNvPr>
          <p:cNvCxnSpPr>
            <a:cxnSpLocks/>
          </p:cNvCxnSpPr>
          <p:nvPr/>
        </p:nvCxnSpPr>
        <p:spPr bwMode="auto">
          <a:xfrm>
            <a:off x="6075102" y="5321034"/>
            <a:ext cx="135732" cy="428625"/>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32" name="Straight Arrow Connector 231">
            <a:extLst>
              <a:ext uri="{FF2B5EF4-FFF2-40B4-BE49-F238E27FC236}">
                <a16:creationId xmlns:a16="http://schemas.microsoft.com/office/drawing/2014/main" id="{75279DE1-7024-43FB-A4FF-AD8C0147D320}"/>
              </a:ext>
            </a:extLst>
          </p:cNvPr>
          <p:cNvCxnSpPr>
            <a:cxnSpLocks/>
          </p:cNvCxnSpPr>
          <p:nvPr/>
        </p:nvCxnSpPr>
        <p:spPr bwMode="auto">
          <a:xfrm flipV="1">
            <a:off x="5379258" y="3991134"/>
            <a:ext cx="9663" cy="1501352"/>
          </a:xfrm>
          <a:prstGeom prst="straightConnector1">
            <a:avLst/>
          </a:prstGeom>
          <a:noFill/>
          <a:ln w="12700" cap="flat" cmpd="sng" algn="ctr">
            <a:solidFill>
              <a:schemeClr val="tx1"/>
            </a:solidFill>
            <a:prstDash val="solid"/>
            <a:round/>
            <a:headEnd type="none" w="med" len="med"/>
            <a:tailEnd type="triangle"/>
          </a:ln>
          <a:effectLst/>
        </p:spPr>
      </p:cxnSp>
      <p:cxnSp>
        <p:nvCxnSpPr>
          <p:cNvPr id="233" name="Straight Arrow Connector 232">
            <a:extLst>
              <a:ext uri="{FF2B5EF4-FFF2-40B4-BE49-F238E27FC236}">
                <a16:creationId xmlns:a16="http://schemas.microsoft.com/office/drawing/2014/main" id="{D390842B-DC68-470D-9BF8-C1D4A4546145}"/>
              </a:ext>
            </a:extLst>
          </p:cNvPr>
          <p:cNvCxnSpPr>
            <a:cxnSpLocks/>
          </p:cNvCxnSpPr>
          <p:nvPr/>
        </p:nvCxnSpPr>
        <p:spPr bwMode="auto">
          <a:xfrm flipH="1" flipV="1">
            <a:off x="3736632" y="5470354"/>
            <a:ext cx="1652289" cy="7754"/>
          </a:xfrm>
          <a:prstGeom prst="straightConnector1">
            <a:avLst/>
          </a:prstGeom>
          <a:noFill/>
          <a:ln w="12700" cap="flat" cmpd="sng" algn="ctr">
            <a:solidFill>
              <a:schemeClr val="tx1"/>
            </a:solidFill>
            <a:prstDash val="solid"/>
            <a:round/>
            <a:headEnd type="none" w="med" len="med"/>
            <a:tailEnd type="triangle"/>
          </a:ln>
          <a:effectLst/>
        </p:spPr>
      </p:cxnSp>
      <p:cxnSp>
        <p:nvCxnSpPr>
          <p:cNvPr id="234" name="Straight Arrow Connector 233">
            <a:extLst>
              <a:ext uri="{FF2B5EF4-FFF2-40B4-BE49-F238E27FC236}">
                <a16:creationId xmlns:a16="http://schemas.microsoft.com/office/drawing/2014/main" id="{05993C77-97F4-4F2A-9D8D-664CE5CBBC7C}"/>
              </a:ext>
            </a:extLst>
          </p:cNvPr>
          <p:cNvCxnSpPr>
            <a:cxnSpLocks/>
          </p:cNvCxnSpPr>
          <p:nvPr/>
        </p:nvCxnSpPr>
        <p:spPr bwMode="auto">
          <a:xfrm>
            <a:off x="5380705" y="5478107"/>
            <a:ext cx="354372" cy="545972"/>
          </a:xfrm>
          <a:prstGeom prst="straightConnector1">
            <a:avLst/>
          </a:prstGeom>
          <a:noFill/>
          <a:ln w="12700" cap="flat" cmpd="sng" algn="ctr">
            <a:solidFill>
              <a:schemeClr val="tx1"/>
            </a:solidFill>
            <a:prstDash val="solid"/>
            <a:round/>
            <a:headEnd type="none" w="med" len="med"/>
            <a:tailEnd type="triangle"/>
          </a:ln>
          <a:effectLst/>
        </p:spPr>
      </p:cxnSp>
      <p:cxnSp>
        <p:nvCxnSpPr>
          <p:cNvPr id="235" name="Straight Connector 234">
            <a:extLst>
              <a:ext uri="{FF2B5EF4-FFF2-40B4-BE49-F238E27FC236}">
                <a16:creationId xmlns:a16="http://schemas.microsoft.com/office/drawing/2014/main" id="{0F1B65D7-1F5D-46B5-82DF-11E14ECE2802}"/>
              </a:ext>
            </a:extLst>
          </p:cNvPr>
          <p:cNvCxnSpPr>
            <a:cxnSpLocks/>
          </p:cNvCxnSpPr>
          <p:nvPr/>
        </p:nvCxnSpPr>
        <p:spPr bwMode="auto">
          <a:xfrm flipH="1">
            <a:off x="4023064" y="5321034"/>
            <a:ext cx="2063425" cy="0"/>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236" name="Ink 235">
                <a:extLst>
                  <a:ext uri="{FF2B5EF4-FFF2-40B4-BE49-F238E27FC236}">
                    <a16:creationId xmlns:a16="http://schemas.microsoft.com/office/drawing/2014/main" id="{DFDBD918-22BA-4E0D-B299-EE63598A7D00}"/>
                  </a:ext>
                </a:extLst>
              </p14:cNvPr>
              <p14:cNvContentPartPr/>
              <p14:nvPr/>
            </p14:nvContentPartPr>
            <p14:xfrm flipH="1">
              <a:off x="4267194" y="4935093"/>
              <a:ext cx="360" cy="360"/>
            </p14:xfrm>
          </p:contentPart>
        </mc:Choice>
        <mc:Fallback xmlns="">
          <p:pic>
            <p:nvPicPr>
              <p:cNvPr id="236" name="Ink 235">
                <a:extLst>
                  <a:ext uri="{FF2B5EF4-FFF2-40B4-BE49-F238E27FC236}">
                    <a16:creationId xmlns:a16="http://schemas.microsoft.com/office/drawing/2014/main" id="{DFDBD918-22BA-4E0D-B299-EE63598A7D00}"/>
                  </a:ext>
                </a:extLst>
              </p:cNvPr>
              <p:cNvPicPr/>
              <p:nvPr/>
            </p:nvPicPr>
            <p:blipFill>
              <a:blip r:embed="rId69"/>
              <a:stretch>
                <a:fillRect/>
              </a:stretch>
            </p:blipFill>
            <p:spPr>
              <a:xfrm>
                <a:off x="4258194" y="488109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237" name="Ink 236">
                <a:extLst>
                  <a:ext uri="{FF2B5EF4-FFF2-40B4-BE49-F238E27FC236}">
                    <a16:creationId xmlns:a16="http://schemas.microsoft.com/office/drawing/2014/main" id="{68A3A2DF-0A4D-4D66-AD4E-9F2CF2E4309A}"/>
                  </a:ext>
                </a:extLst>
              </p14:cNvPr>
              <p14:cNvContentPartPr/>
              <p14:nvPr/>
            </p14:nvContentPartPr>
            <p14:xfrm flipH="1">
              <a:off x="4310034" y="4334973"/>
              <a:ext cx="360" cy="360"/>
            </p14:xfrm>
          </p:contentPart>
        </mc:Choice>
        <mc:Fallback xmlns="">
          <p:pic>
            <p:nvPicPr>
              <p:cNvPr id="237" name="Ink 236">
                <a:extLst>
                  <a:ext uri="{FF2B5EF4-FFF2-40B4-BE49-F238E27FC236}">
                    <a16:creationId xmlns:a16="http://schemas.microsoft.com/office/drawing/2014/main" id="{68A3A2DF-0A4D-4D66-AD4E-9F2CF2E4309A}"/>
                  </a:ext>
                </a:extLst>
              </p:cNvPr>
              <p:cNvPicPr/>
              <p:nvPr/>
            </p:nvPicPr>
            <p:blipFill>
              <a:blip r:embed="rId71"/>
              <a:stretch>
                <a:fillRect/>
              </a:stretch>
            </p:blipFill>
            <p:spPr>
              <a:xfrm>
                <a:off x="4301034" y="42809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238" name="Ink 237">
                <a:extLst>
                  <a:ext uri="{FF2B5EF4-FFF2-40B4-BE49-F238E27FC236}">
                    <a16:creationId xmlns:a16="http://schemas.microsoft.com/office/drawing/2014/main" id="{BDC80BA6-C9A2-4DFD-B434-2103C05A3A3B}"/>
                  </a:ext>
                </a:extLst>
              </p14:cNvPr>
              <p14:cNvContentPartPr/>
              <p14:nvPr/>
            </p14:nvContentPartPr>
            <p14:xfrm flipH="1">
              <a:off x="4367274" y="4178013"/>
              <a:ext cx="360" cy="360"/>
            </p14:xfrm>
          </p:contentPart>
        </mc:Choice>
        <mc:Fallback xmlns="">
          <p:pic>
            <p:nvPicPr>
              <p:cNvPr id="238" name="Ink 237">
                <a:extLst>
                  <a:ext uri="{FF2B5EF4-FFF2-40B4-BE49-F238E27FC236}">
                    <a16:creationId xmlns:a16="http://schemas.microsoft.com/office/drawing/2014/main" id="{BDC80BA6-C9A2-4DFD-B434-2103C05A3A3B}"/>
                  </a:ext>
                </a:extLst>
              </p:cNvPr>
              <p:cNvPicPr/>
              <p:nvPr/>
            </p:nvPicPr>
            <p:blipFill>
              <a:blip r:embed="rId73"/>
              <a:stretch>
                <a:fillRect/>
              </a:stretch>
            </p:blipFill>
            <p:spPr>
              <a:xfrm>
                <a:off x="4358274" y="4124013"/>
                <a:ext cx="18000" cy="108000"/>
              </a:xfrm>
              <a:prstGeom prst="rect">
                <a:avLst/>
              </a:prstGeom>
            </p:spPr>
          </p:pic>
        </mc:Fallback>
      </mc:AlternateContent>
      <p:grpSp>
        <p:nvGrpSpPr>
          <p:cNvPr id="239" name="Group 238">
            <a:extLst>
              <a:ext uri="{FF2B5EF4-FFF2-40B4-BE49-F238E27FC236}">
                <a16:creationId xmlns:a16="http://schemas.microsoft.com/office/drawing/2014/main" id="{50AF02B6-CB7B-45CD-80FE-E180A610062F}"/>
              </a:ext>
            </a:extLst>
          </p:cNvPr>
          <p:cNvGrpSpPr/>
          <p:nvPr/>
        </p:nvGrpSpPr>
        <p:grpSpPr>
          <a:xfrm flipH="1">
            <a:off x="4110234" y="4606053"/>
            <a:ext cx="257400" cy="143640"/>
            <a:chOff x="5186542" y="3957030"/>
            <a:chExt cx="257400" cy="143640"/>
          </a:xfrm>
        </p:grpSpPr>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240" name="Ink 239">
                  <a:extLst>
                    <a:ext uri="{FF2B5EF4-FFF2-40B4-BE49-F238E27FC236}">
                      <a16:creationId xmlns:a16="http://schemas.microsoft.com/office/drawing/2014/main" id="{D422AD56-3FED-4487-A8C4-940B46210191}"/>
                    </a:ext>
                  </a:extLst>
                </p14:cNvPr>
                <p14:cNvContentPartPr/>
                <p14:nvPr/>
              </p14:nvContentPartPr>
              <p14:xfrm>
                <a:off x="5443582" y="4043070"/>
                <a:ext cx="360" cy="360"/>
              </p14:xfrm>
            </p:contentPart>
          </mc:Choice>
          <mc:Fallback xmlns="">
            <p:pic>
              <p:nvPicPr>
                <p:cNvPr id="64" name="Ink 63">
                  <a:extLst>
                    <a:ext uri="{FF2B5EF4-FFF2-40B4-BE49-F238E27FC236}">
                      <a16:creationId xmlns:a16="http://schemas.microsoft.com/office/drawing/2014/main" id="{2543414D-BC4A-4C40-9F63-12833F8A87E2}"/>
                    </a:ext>
                  </a:extLst>
                </p:cNvPr>
                <p:cNvPicPr/>
                <p:nvPr/>
              </p:nvPicPr>
              <p:blipFill>
                <a:blip r:embed="rId75"/>
                <a:stretch>
                  <a:fillRect/>
                </a:stretch>
              </p:blipFill>
              <p:spPr>
                <a:xfrm>
                  <a:off x="543494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241" name="Ink 240">
                  <a:extLst>
                    <a:ext uri="{FF2B5EF4-FFF2-40B4-BE49-F238E27FC236}">
                      <a16:creationId xmlns:a16="http://schemas.microsoft.com/office/drawing/2014/main" id="{00275C10-A7FA-4239-A3D6-704CE75408C8}"/>
                    </a:ext>
                  </a:extLst>
                </p14:cNvPr>
                <p14:cNvContentPartPr/>
                <p14:nvPr/>
              </p14:nvContentPartPr>
              <p14:xfrm>
                <a:off x="5315062" y="4014270"/>
                <a:ext cx="360" cy="360"/>
              </p14:xfrm>
            </p:contentPart>
          </mc:Choice>
          <mc:Fallback xmlns="">
            <p:pic>
              <p:nvPicPr>
                <p:cNvPr id="65" name="Ink 64">
                  <a:extLst>
                    <a:ext uri="{FF2B5EF4-FFF2-40B4-BE49-F238E27FC236}">
                      <a16:creationId xmlns:a16="http://schemas.microsoft.com/office/drawing/2014/main" id="{EED5276A-8B18-476F-89B3-CDF920BFCE38}"/>
                    </a:ext>
                  </a:extLst>
                </p:cNvPr>
                <p:cNvPicPr/>
                <p:nvPr/>
              </p:nvPicPr>
              <p:blipFill>
                <a:blip r:embed="rId77"/>
                <a:stretch>
                  <a:fillRect/>
                </a:stretch>
              </p:blipFill>
              <p:spPr>
                <a:xfrm>
                  <a:off x="530642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242" name="Ink 241">
                  <a:extLst>
                    <a:ext uri="{FF2B5EF4-FFF2-40B4-BE49-F238E27FC236}">
                      <a16:creationId xmlns:a16="http://schemas.microsoft.com/office/drawing/2014/main" id="{5749DB40-D142-4B5C-930E-09627261C21C}"/>
                    </a:ext>
                  </a:extLst>
                </p14:cNvPr>
                <p14:cNvContentPartPr/>
                <p14:nvPr/>
              </p14:nvContentPartPr>
              <p14:xfrm>
                <a:off x="5286262" y="4029030"/>
                <a:ext cx="360" cy="360"/>
              </p14:xfrm>
            </p:contentPart>
          </mc:Choice>
          <mc:Fallback xmlns="">
            <p:pic>
              <p:nvPicPr>
                <p:cNvPr id="66" name="Ink 65">
                  <a:extLst>
                    <a:ext uri="{FF2B5EF4-FFF2-40B4-BE49-F238E27FC236}">
                      <a16:creationId xmlns:a16="http://schemas.microsoft.com/office/drawing/2014/main" id="{B7C4A0F2-6C96-4874-A324-EDC7EFB76194}"/>
                    </a:ext>
                  </a:extLst>
                </p:cNvPr>
                <p:cNvPicPr/>
                <p:nvPr/>
              </p:nvPicPr>
              <p:blipFill>
                <a:blip r:embed="rId79"/>
                <a:stretch>
                  <a:fillRect/>
                </a:stretch>
              </p:blipFill>
              <p:spPr>
                <a:xfrm>
                  <a:off x="527726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243" name="Ink 242">
                  <a:extLst>
                    <a:ext uri="{FF2B5EF4-FFF2-40B4-BE49-F238E27FC236}">
                      <a16:creationId xmlns:a16="http://schemas.microsoft.com/office/drawing/2014/main" id="{8E7D48D0-2439-4B19-8BE1-A0671A657EF7}"/>
                    </a:ext>
                  </a:extLst>
                </p14:cNvPr>
                <p14:cNvContentPartPr/>
                <p14:nvPr/>
              </p14:nvContentPartPr>
              <p14:xfrm>
                <a:off x="5371582" y="4014270"/>
                <a:ext cx="360" cy="360"/>
              </p14:xfrm>
            </p:contentPart>
          </mc:Choice>
          <mc:Fallback xmlns="">
            <p:pic>
              <p:nvPicPr>
                <p:cNvPr id="70" name="Ink 69">
                  <a:extLst>
                    <a:ext uri="{FF2B5EF4-FFF2-40B4-BE49-F238E27FC236}">
                      <a16:creationId xmlns:a16="http://schemas.microsoft.com/office/drawing/2014/main" id="{127B4FBB-71A4-46AD-B9E0-0B076487FA63}"/>
                    </a:ext>
                  </a:extLst>
                </p:cNvPr>
                <p:cNvPicPr/>
                <p:nvPr/>
              </p:nvPicPr>
              <p:blipFill>
                <a:blip r:embed="rId81"/>
                <a:stretch>
                  <a:fillRect/>
                </a:stretch>
              </p:blipFill>
              <p:spPr>
                <a:xfrm>
                  <a:off x="536258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244" name="Ink 243">
                  <a:extLst>
                    <a:ext uri="{FF2B5EF4-FFF2-40B4-BE49-F238E27FC236}">
                      <a16:creationId xmlns:a16="http://schemas.microsoft.com/office/drawing/2014/main" id="{F02A1DE0-7172-46C5-9B5E-6D892C104836}"/>
                    </a:ext>
                  </a:extLst>
                </p14:cNvPr>
                <p14:cNvContentPartPr/>
                <p14:nvPr/>
              </p14:nvContentPartPr>
              <p14:xfrm>
                <a:off x="5186542" y="4100310"/>
                <a:ext cx="5760" cy="360"/>
              </p14:xfrm>
            </p:contentPart>
          </mc:Choice>
          <mc:Fallback xmlns="">
            <p:pic>
              <p:nvPicPr>
                <p:cNvPr id="71" name="Ink 70">
                  <a:extLst>
                    <a:ext uri="{FF2B5EF4-FFF2-40B4-BE49-F238E27FC236}">
                      <a16:creationId xmlns:a16="http://schemas.microsoft.com/office/drawing/2014/main" id="{AA71EACD-B357-45D8-9FA5-50A4FFD4F573}"/>
                    </a:ext>
                  </a:extLst>
                </p:cNvPr>
                <p:cNvPicPr/>
                <p:nvPr/>
              </p:nvPicPr>
              <p:blipFill>
                <a:blip r:embed="rId83"/>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245" name="Ink 244">
                  <a:extLst>
                    <a:ext uri="{FF2B5EF4-FFF2-40B4-BE49-F238E27FC236}">
                      <a16:creationId xmlns:a16="http://schemas.microsoft.com/office/drawing/2014/main" id="{7AA63869-CEC4-4204-B68C-1920229DDDE7}"/>
                    </a:ext>
                  </a:extLst>
                </p14:cNvPr>
                <p14:cNvContentPartPr/>
                <p14:nvPr/>
              </p14:nvContentPartPr>
              <p14:xfrm>
                <a:off x="5343502" y="4071510"/>
                <a:ext cx="360" cy="360"/>
              </p14:xfrm>
            </p:contentPart>
          </mc:Choice>
          <mc:Fallback xmlns="">
            <p:pic>
              <p:nvPicPr>
                <p:cNvPr id="72" name="Ink 71">
                  <a:extLst>
                    <a:ext uri="{FF2B5EF4-FFF2-40B4-BE49-F238E27FC236}">
                      <a16:creationId xmlns:a16="http://schemas.microsoft.com/office/drawing/2014/main" id="{5EBCCC2D-4F5D-401B-82B7-E425B100D6C4}"/>
                    </a:ext>
                  </a:extLst>
                </p:cNvPr>
                <p:cNvPicPr/>
                <p:nvPr/>
              </p:nvPicPr>
              <p:blipFill>
                <a:blip r:embed="rId85"/>
                <a:stretch>
                  <a:fillRect/>
                </a:stretch>
              </p:blipFill>
              <p:spPr>
                <a:xfrm>
                  <a:off x="533450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246" name="Ink 245">
                  <a:extLst>
                    <a:ext uri="{FF2B5EF4-FFF2-40B4-BE49-F238E27FC236}">
                      <a16:creationId xmlns:a16="http://schemas.microsoft.com/office/drawing/2014/main" id="{62C1949D-27CF-4D25-B1BA-5902236264F4}"/>
                    </a:ext>
                  </a:extLst>
                </p14:cNvPr>
                <p14:cNvContentPartPr/>
                <p14:nvPr/>
              </p14:nvContentPartPr>
              <p14:xfrm>
                <a:off x="5300302" y="3957030"/>
                <a:ext cx="360" cy="360"/>
              </p14:xfrm>
            </p:contentPart>
          </mc:Choice>
          <mc:Fallback xmlns="">
            <p:pic>
              <p:nvPicPr>
                <p:cNvPr id="76" name="Ink 75">
                  <a:extLst>
                    <a:ext uri="{FF2B5EF4-FFF2-40B4-BE49-F238E27FC236}">
                      <a16:creationId xmlns:a16="http://schemas.microsoft.com/office/drawing/2014/main" id="{0305A0C3-B516-44EF-9A86-977FC40239BA}"/>
                    </a:ext>
                  </a:extLst>
                </p:cNvPr>
                <p:cNvPicPr/>
                <p:nvPr/>
              </p:nvPicPr>
              <p:blipFill>
                <a:blip r:embed="rId23"/>
                <a:stretch>
                  <a:fillRect/>
                </a:stretch>
              </p:blipFill>
              <p:spPr>
                <a:xfrm>
                  <a:off x="529130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247" name="Ink 246">
                <a:extLst>
                  <a:ext uri="{FF2B5EF4-FFF2-40B4-BE49-F238E27FC236}">
                    <a16:creationId xmlns:a16="http://schemas.microsoft.com/office/drawing/2014/main" id="{FF0FE453-A980-440A-81D8-99BF12ED2233}"/>
                  </a:ext>
                </a:extLst>
              </p14:cNvPr>
              <p14:cNvContentPartPr/>
              <p14:nvPr/>
            </p14:nvContentPartPr>
            <p14:xfrm flipH="1">
              <a:off x="4395714" y="5406333"/>
              <a:ext cx="360" cy="360"/>
            </p14:xfrm>
          </p:contentPart>
        </mc:Choice>
        <mc:Fallback xmlns="">
          <p:pic>
            <p:nvPicPr>
              <p:cNvPr id="247" name="Ink 246">
                <a:extLst>
                  <a:ext uri="{FF2B5EF4-FFF2-40B4-BE49-F238E27FC236}">
                    <a16:creationId xmlns:a16="http://schemas.microsoft.com/office/drawing/2014/main" id="{FF0FE453-A980-440A-81D8-99BF12ED2233}"/>
                  </a:ext>
                </a:extLst>
              </p:cNvPr>
              <p:cNvPicPr/>
              <p:nvPr/>
            </p:nvPicPr>
            <p:blipFill>
              <a:blip r:embed="rId88"/>
              <a:stretch>
                <a:fillRect/>
              </a:stretch>
            </p:blipFill>
            <p:spPr>
              <a:xfrm>
                <a:off x="4386714" y="535233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248" name="Ink 247">
                <a:extLst>
                  <a:ext uri="{FF2B5EF4-FFF2-40B4-BE49-F238E27FC236}">
                    <a16:creationId xmlns:a16="http://schemas.microsoft.com/office/drawing/2014/main" id="{AF2C204F-5D96-4F53-9DCC-B12C41A01908}"/>
                  </a:ext>
                </a:extLst>
              </p14:cNvPr>
              <p14:cNvContentPartPr/>
              <p14:nvPr/>
            </p14:nvContentPartPr>
            <p14:xfrm flipH="1">
              <a:off x="4223994" y="5578053"/>
              <a:ext cx="360" cy="360"/>
            </p14:xfrm>
          </p:contentPart>
        </mc:Choice>
        <mc:Fallback xmlns="">
          <p:pic>
            <p:nvPicPr>
              <p:cNvPr id="248" name="Ink 247">
                <a:extLst>
                  <a:ext uri="{FF2B5EF4-FFF2-40B4-BE49-F238E27FC236}">
                    <a16:creationId xmlns:a16="http://schemas.microsoft.com/office/drawing/2014/main" id="{AF2C204F-5D96-4F53-9DCC-B12C41A01908}"/>
                  </a:ext>
                </a:extLst>
              </p:cNvPr>
              <p:cNvPicPr/>
              <p:nvPr/>
            </p:nvPicPr>
            <p:blipFill>
              <a:blip r:embed="rId90"/>
              <a:stretch>
                <a:fillRect/>
              </a:stretch>
            </p:blipFill>
            <p:spPr>
              <a:xfrm>
                <a:off x="4214994" y="5524053"/>
                <a:ext cx="18000" cy="108000"/>
              </a:xfrm>
              <a:prstGeom prst="rect">
                <a:avLst/>
              </a:prstGeom>
            </p:spPr>
          </p:pic>
        </mc:Fallback>
      </mc:AlternateContent>
      <p:sp>
        <p:nvSpPr>
          <p:cNvPr id="249" name="TextBox 248">
            <a:extLst>
              <a:ext uri="{FF2B5EF4-FFF2-40B4-BE49-F238E27FC236}">
                <a16:creationId xmlns:a16="http://schemas.microsoft.com/office/drawing/2014/main" id="{0E9F98D7-1788-497A-84C2-4C344A8B938D}"/>
              </a:ext>
            </a:extLst>
          </p:cNvPr>
          <p:cNvSpPr txBox="1"/>
          <p:nvPr/>
        </p:nvSpPr>
        <p:spPr>
          <a:xfrm flipH="1">
            <a:off x="5011765" y="3723183"/>
            <a:ext cx="274434" cy="307777"/>
          </a:xfrm>
          <a:prstGeom prst="rect">
            <a:avLst/>
          </a:prstGeom>
          <a:noFill/>
        </p:spPr>
        <p:txBody>
          <a:bodyPr wrap="none" rtlCol="0">
            <a:spAutoFit/>
          </a:bodyPr>
          <a:lstStyle/>
          <a:p>
            <a:r>
              <a:rPr lang="en-US" dirty="0">
                <a:solidFill>
                  <a:schemeClr val="tx1"/>
                </a:solidFill>
              </a:rPr>
              <a:t>x</a:t>
            </a:r>
          </a:p>
        </p:txBody>
      </p:sp>
      <p:sp>
        <p:nvSpPr>
          <p:cNvPr id="250" name="TextBox 249">
            <a:extLst>
              <a:ext uri="{FF2B5EF4-FFF2-40B4-BE49-F238E27FC236}">
                <a16:creationId xmlns:a16="http://schemas.microsoft.com/office/drawing/2014/main" id="{C0FE052B-3497-453E-9D01-B80C8E5C461A}"/>
              </a:ext>
            </a:extLst>
          </p:cNvPr>
          <p:cNvSpPr txBox="1"/>
          <p:nvPr/>
        </p:nvSpPr>
        <p:spPr>
          <a:xfrm flipH="1">
            <a:off x="3557139" y="5334413"/>
            <a:ext cx="274434" cy="307777"/>
          </a:xfrm>
          <a:prstGeom prst="rect">
            <a:avLst/>
          </a:prstGeom>
          <a:noFill/>
        </p:spPr>
        <p:txBody>
          <a:bodyPr wrap="none" rtlCol="0">
            <a:spAutoFit/>
          </a:bodyPr>
          <a:lstStyle/>
          <a:p>
            <a:r>
              <a:rPr lang="en-US" dirty="0">
                <a:solidFill>
                  <a:schemeClr val="tx1"/>
                </a:solidFill>
              </a:rPr>
              <a:t>y</a:t>
            </a:r>
          </a:p>
        </p:txBody>
      </p:sp>
      <p:cxnSp>
        <p:nvCxnSpPr>
          <p:cNvPr id="251" name="Straight Arrow Connector 250">
            <a:extLst>
              <a:ext uri="{FF2B5EF4-FFF2-40B4-BE49-F238E27FC236}">
                <a16:creationId xmlns:a16="http://schemas.microsoft.com/office/drawing/2014/main" id="{A09B7322-FEC9-4D43-8C39-5322E68C6C88}"/>
              </a:ext>
            </a:extLst>
          </p:cNvPr>
          <p:cNvCxnSpPr>
            <a:cxnSpLocks/>
          </p:cNvCxnSpPr>
          <p:nvPr/>
        </p:nvCxnSpPr>
        <p:spPr bwMode="auto">
          <a:xfrm flipV="1">
            <a:off x="4238754" y="5827762"/>
            <a:ext cx="1982629" cy="16317"/>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03854A3E-24B8-4D9E-A8C5-A0219E514C27}"/>
                  </a:ext>
                </a:extLst>
              </p:cNvPr>
              <p:cNvSpPr txBox="1"/>
              <p:nvPr/>
            </p:nvSpPr>
            <p:spPr>
              <a:xfrm>
                <a:off x="4899593" y="5813811"/>
                <a:ext cx="33810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oMath>
                  </m:oMathPara>
                </a14:m>
                <a:endParaRPr lang="en-US" dirty="0">
                  <a:solidFill>
                    <a:schemeClr val="tx1"/>
                  </a:solidFill>
                </a:endParaRPr>
              </a:p>
            </p:txBody>
          </p:sp>
        </mc:Choice>
        <mc:Fallback xmlns="">
          <p:sp>
            <p:nvSpPr>
              <p:cNvPr id="252" name="TextBox 251">
                <a:extLst>
                  <a:ext uri="{FF2B5EF4-FFF2-40B4-BE49-F238E27FC236}">
                    <a16:creationId xmlns:a16="http://schemas.microsoft.com/office/drawing/2014/main" id="{03854A3E-24B8-4D9E-A8C5-A0219E514C27}"/>
                  </a:ext>
                </a:extLst>
              </p:cNvPr>
              <p:cNvSpPr txBox="1">
                <a:spLocks noRot="1" noChangeAspect="1" noMove="1" noResize="1" noEditPoints="1" noAdjustHandles="1" noChangeArrowheads="1" noChangeShapeType="1" noTextEdit="1"/>
              </p:cNvSpPr>
              <p:nvPr/>
            </p:nvSpPr>
            <p:spPr>
              <a:xfrm>
                <a:off x="4899593" y="5813811"/>
                <a:ext cx="338105" cy="307777"/>
              </a:xfrm>
              <a:prstGeom prst="rect">
                <a:avLst/>
              </a:prstGeom>
              <a:blipFill>
                <a:blip r:embed="rId4"/>
                <a:stretch>
                  <a:fillRect/>
                </a:stretch>
              </a:blipFill>
            </p:spPr>
            <p:txBody>
              <a:bodyPr/>
              <a:lstStyle/>
              <a:p>
                <a:r>
                  <a:rPr lang="en-US">
                    <a:noFill/>
                  </a:rPr>
                  <a:t> </a:t>
                </a:r>
              </a:p>
            </p:txBody>
          </p:sp>
        </mc:Fallback>
      </mc:AlternateContent>
      <p:cxnSp>
        <p:nvCxnSpPr>
          <p:cNvPr id="253" name="Straight Arrow Connector 252">
            <a:extLst>
              <a:ext uri="{FF2B5EF4-FFF2-40B4-BE49-F238E27FC236}">
                <a16:creationId xmlns:a16="http://schemas.microsoft.com/office/drawing/2014/main" id="{0A7EEC08-005D-452C-8D27-4F1F8C5276BB}"/>
              </a:ext>
            </a:extLst>
          </p:cNvPr>
          <p:cNvCxnSpPr>
            <a:cxnSpLocks/>
          </p:cNvCxnSpPr>
          <p:nvPr/>
        </p:nvCxnSpPr>
        <p:spPr bwMode="auto">
          <a:xfrm>
            <a:off x="3907335" y="5321033"/>
            <a:ext cx="187929" cy="474281"/>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D56A4183-4C91-4DAD-81F7-1F1A9C530E5B}"/>
                  </a:ext>
                </a:extLst>
              </p:cNvPr>
              <p:cNvSpPr txBox="1"/>
              <p:nvPr/>
            </p:nvSpPr>
            <p:spPr>
              <a:xfrm>
                <a:off x="3700345" y="5452610"/>
                <a:ext cx="33451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𝑏</m:t>
                      </m:r>
                    </m:oMath>
                  </m:oMathPara>
                </a14:m>
                <a:endParaRPr lang="en-US" dirty="0">
                  <a:solidFill>
                    <a:schemeClr val="tx1"/>
                  </a:solidFill>
                </a:endParaRPr>
              </a:p>
            </p:txBody>
          </p:sp>
        </mc:Choice>
        <mc:Fallback xmlns="">
          <p:sp>
            <p:nvSpPr>
              <p:cNvPr id="254" name="TextBox 253">
                <a:extLst>
                  <a:ext uri="{FF2B5EF4-FFF2-40B4-BE49-F238E27FC236}">
                    <a16:creationId xmlns:a16="http://schemas.microsoft.com/office/drawing/2014/main" id="{D56A4183-4C91-4DAD-81F7-1F1A9C530E5B}"/>
                  </a:ext>
                </a:extLst>
              </p:cNvPr>
              <p:cNvSpPr txBox="1">
                <a:spLocks noRot="1" noChangeAspect="1" noMove="1" noResize="1" noEditPoints="1" noAdjustHandles="1" noChangeArrowheads="1" noChangeShapeType="1" noTextEdit="1"/>
              </p:cNvSpPr>
              <p:nvPr/>
            </p:nvSpPr>
            <p:spPr>
              <a:xfrm>
                <a:off x="3700345" y="5452610"/>
                <a:ext cx="334514" cy="307777"/>
              </a:xfrm>
              <a:prstGeom prst="rect">
                <a:avLst/>
              </a:prstGeom>
              <a:blipFill>
                <a:blip r:embed="rId9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5" name="TextBox 254">
                <a:extLst>
                  <a:ext uri="{FF2B5EF4-FFF2-40B4-BE49-F238E27FC236}">
                    <a16:creationId xmlns:a16="http://schemas.microsoft.com/office/drawing/2014/main" id="{B9DB7352-1FA0-4553-9245-75CC5CAF3869}"/>
                  </a:ext>
                </a:extLst>
              </p:cNvPr>
              <p:cNvSpPr txBox="1"/>
              <p:nvPr/>
            </p:nvSpPr>
            <p:spPr>
              <a:xfrm>
                <a:off x="6362443" y="5013256"/>
                <a:ext cx="33682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oMath>
                  </m:oMathPara>
                </a14:m>
                <a:endParaRPr lang="en-US" dirty="0">
                  <a:solidFill>
                    <a:schemeClr val="tx1"/>
                  </a:solidFill>
                </a:endParaRPr>
              </a:p>
            </p:txBody>
          </p:sp>
        </mc:Choice>
        <mc:Fallback xmlns="">
          <p:sp>
            <p:nvSpPr>
              <p:cNvPr id="255" name="TextBox 254">
                <a:extLst>
                  <a:ext uri="{FF2B5EF4-FFF2-40B4-BE49-F238E27FC236}">
                    <a16:creationId xmlns:a16="http://schemas.microsoft.com/office/drawing/2014/main" id="{B9DB7352-1FA0-4553-9245-75CC5CAF3869}"/>
                  </a:ext>
                </a:extLst>
              </p:cNvPr>
              <p:cNvSpPr txBox="1">
                <a:spLocks noRot="1" noChangeAspect="1" noMove="1" noResize="1" noEditPoints="1" noAdjustHandles="1" noChangeArrowheads="1" noChangeShapeType="1" noTextEdit="1"/>
              </p:cNvSpPr>
              <p:nvPr/>
            </p:nvSpPr>
            <p:spPr>
              <a:xfrm>
                <a:off x="6362443" y="5013256"/>
                <a:ext cx="336822" cy="307777"/>
              </a:xfrm>
              <a:prstGeom prst="rect">
                <a:avLst/>
              </a:prstGeom>
              <a:blipFill>
                <a:blip r:embed="rId49"/>
                <a:stretch>
                  <a:fillRect/>
                </a:stretch>
              </a:blipFill>
            </p:spPr>
            <p:txBody>
              <a:bodyPr/>
              <a:lstStyle/>
              <a:p>
                <a:r>
                  <a:rPr lang="en-US">
                    <a:noFill/>
                  </a:rPr>
                  <a:t> </a:t>
                </a:r>
              </a:p>
            </p:txBody>
          </p:sp>
        </mc:Fallback>
      </mc:AlternateContent>
      <p:cxnSp>
        <p:nvCxnSpPr>
          <p:cNvPr id="256" name="Straight Arrow Connector 255">
            <a:extLst>
              <a:ext uri="{FF2B5EF4-FFF2-40B4-BE49-F238E27FC236}">
                <a16:creationId xmlns:a16="http://schemas.microsoft.com/office/drawing/2014/main" id="{7DB30289-B644-4AAF-9DB6-EEB29B1EE4E1}"/>
              </a:ext>
            </a:extLst>
          </p:cNvPr>
          <p:cNvCxnSpPr/>
          <p:nvPr/>
        </p:nvCxnSpPr>
        <p:spPr bwMode="auto">
          <a:xfrm>
            <a:off x="6368604" y="4420159"/>
            <a:ext cx="0" cy="1375155"/>
          </a:xfrm>
          <a:prstGeom prst="straightConnector1">
            <a:avLst/>
          </a:prstGeom>
          <a:noFill/>
          <a:ln w="12700" cap="flat" cmpd="sng" algn="ctr">
            <a:solidFill>
              <a:schemeClr val="tx1"/>
            </a:solidFill>
            <a:prstDash val="solid"/>
            <a:round/>
            <a:headEnd type="triangle"/>
            <a:tailEnd type="triangle"/>
          </a:ln>
          <a:effectLst/>
        </p:spPr>
      </p:cxnSp>
      <p:cxnSp>
        <p:nvCxnSpPr>
          <p:cNvPr id="257" name="Straight Arrow Connector 256">
            <a:extLst>
              <a:ext uri="{FF2B5EF4-FFF2-40B4-BE49-F238E27FC236}">
                <a16:creationId xmlns:a16="http://schemas.microsoft.com/office/drawing/2014/main" id="{36912382-06E0-40EE-9B10-A34F869313C4}"/>
              </a:ext>
            </a:extLst>
          </p:cNvPr>
          <p:cNvCxnSpPr>
            <a:cxnSpLocks/>
          </p:cNvCxnSpPr>
          <p:nvPr/>
        </p:nvCxnSpPr>
        <p:spPr bwMode="auto">
          <a:xfrm flipV="1">
            <a:off x="8319018" y="3673462"/>
            <a:ext cx="18512" cy="1575494"/>
          </a:xfrm>
          <a:prstGeom prst="straightConnector1">
            <a:avLst/>
          </a:prstGeom>
          <a:noFill/>
          <a:ln w="12700" cap="flat" cmpd="sng" algn="ctr">
            <a:solidFill>
              <a:schemeClr val="tx1"/>
            </a:solidFill>
            <a:prstDash val="solid"/>
            <a:round/>
            <a:headEnd type="none" w="med" len="med"/>
            <a:tailEnd type="triangle"/>
          </a:ln>
          <a:effectLst/>
        </p:spPr>
      </p:cxnSp>
      <p:cxnSp>
        <p:nvCxnSpPr>
          <p:cNvPr id="258" name="Straight Arrow Connector 257">
            <a:extLst>
              <a:ext uri="{FF2B5EF4-FFF2-40B4-BE49-F238E27FC236}">
                <a16:creationId xmlns:a16="http://schemas.microsoft.com/office/drawing/2014/main" id="{B9628458-397F-4C02-9419-9E49E3AAF449}"/>
              </a:ext>
            </a:extLst>
          </p:cNvPr>
          <p:cNvCxnSpPr>
            <a:cxnSpLocks/>
          </p:cNvCxnSpPr>
          <p:nvPr/>
        </p:nvCxnSpPr>
        <p:spPr bwMode="auto">
          <a:xfrm flipH="1">
            <a:off x="7124890" y="5228042"/>
            <a:ext cx="1206175" cy="57040"/>
          </a:xfrm>
          <a:prstGeom prst="straightConnector1">
            <a:avLst/>
          </a:prstGeom>
          <a:noFill/>
          <a:ln w="12700" cap="flat" cmpd="sng" algn="ctr">
            <a:solidFill>
              <a:schemeClr val="tx1"/>
            </a:solidFill>
            <a:prstDash val="solid"/>
            <a:round/>
            <a:headEnd type="none" w="med" len="med"/>
            <a:tailEnd type="triangle"/>
          </a:ln>
          <a:effectLst/>
        </p:spPr>
      </p:cxnSp>
      <p:cxnSp>
        <p:nvCxnSpPr>
          <p:cNvPr id="259" name="Straight Arrow Connector 258">
            <a:extLst>
              <a:ext uri="{FF2B5EF4-FFF2-40B4-BE49-F238E27FC236}">
                <a16:creationId xmlns:a16="http://schemas.microsoft.com/office/drawing/2014/main" id="{AE30F5A7-7097-45D2-A98F-B0DFAC82A29C}"/>
              </a:ext>
            </a:extLst>
          </p:cNvPr>
          <p:cNvCxnSpPr>
            <a:cxnSpLocks/>
          </p:cNvCxnSpPr>
          <p:nvPr/>
        </p:nvCxnSpPr>
        <p:spPr bwMode="auto">
          <a:xfrm>
            <a:off x="8322849" y="5228041"/>
            <a:ext cx="435669" cy="647509"/>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260" name="Ink 259">
                <a:extLst>
                  <a:ext uri="{FF2B5EF4-FFF2-40B4-BE49-F238E27FC236}">
                    <a16:creationId xmlns:a16="http://schemas.microsoft.com/office/drawing/2014/main" id="{2DCDABB6-FEBD-46E0-8FB2-0471280BE53B}"/>
                  </a:ext>
                </a:extLst>
              </p14:cNvPr>
              <p14:cNvContentPartPr/>
              <p14:nvPr/>
            </p14:nvContentPartPr>
            <p14:xfrm>
              <a:off x="8121766" y="3503764"/>
              <a:ext cx="360" cy="360"/>
            </p14:xfrm>
          </p:contentPart>
        </mc:Choice>
        <mc:Fallback xmlns="">
          <p:pic>
            <p:nvPicPr>
              <p:cNvPr id="260" name="Ink 259">
                <a:extLst>
                  <a:ext uri="{FF2B5EF4-FFF2-40B4-BE49-F238E27FC236}">
                    <a16:creationId xmlns:a16="http://schemas.microsoft.com/office/drawing/2014/main" id="{2DCDABB6-FEBD-46E0-8FB2-0471280BE53B}"/>
                  </a:ext>
                </a:extLst>
              </p:cNvPr>
              <p:cNvPicPr/>
              <p:nvPr/>
            </p:nvPicPr>
            <p:blipFill>
              <a:blip r:embed="rId93"/>
              <a:stretch>
                <a:fillRect/>
              </a:stretch>
            </p:blipFill>
            <p:spPr>
              <a:xfrm>
                <a:off x="8112766" y="3449764"/>
                <a:ext cx="18000" cy="108000"/>
              </a:xfrm>
              <a:prstGeom prst="rect">
                <a:avLst/>
              </a:prstGeom>
            </p:spPr>
          </p:pic>
        </mc:Fallback>
      </mc:AlternateContent>
      <p:sp>
        <p:nvSpPr>
          <p:cNvPr id="261" name="TextBox 260">
            <a:extLst>
              <a:ext uri="{FF2B5EF4-FFF2-40B4-BE49-F238E27FC236}">
                <a16:creationId xmlns:a16="http://schemas.microsoft.com/office/drawing/2014/main" id="{250627B4-B7DE-430E-B126-899530C88B56}"/>
              </a:ext>
            </a:extLst>
          </p:cNvPr>
          <p:cNvSpPr txBox="1"/>
          <p:nvPr/>
        </p:nvSpPr>
        <p:spPr>
          <a:xfrm flipH="1">
            <a:off x="8229591" y="3362697"/>
            <a:ext cx="274434" cy="307777"/>
          </a:xfrm>
          <a:prstGeom prst="rect">
            <a:avLst/>
          </a:prstGeom>
          <a:noFill/>
        </p:spPr>
        <p:txBody>
          <a:bodyPr wrap="square" rtlCol="0">
            <a:spAutoFit/>
          </a:bodyPr>
          <a:lstStyle/>
          <a:p>
            <a:r>
              <a:rPr lang="en-US" dirty="0">
                <a:solidFill>
                  <a:schemeClr val="tx1"/>
                </a:solidFill>
              </a:rPr>
              <a:t>x</a:t>
            </a:r>
          </a:p>
        </p:txBody>
      </p:sp>
      <p:sp>
        <p:nvSpPr>
          <p:cNvPr id="262" name="TextBox 261">
            <a:extLst>
              <a:ext uri="{FF2B5EF4-FFF2-40B4-BE49-F238E27FC236}">
                <a16:creationId xmlns:a16="http://schemas.microsoft.com/office/drawing/2014/main" id="{5C657A46-29AB-4CB0-8DAB-50AED0A80F2C}"/>
              </a:ext>
            </a:extLst>
          </p:cNvPr>
          <p:cNvSpPr txBox="1"/>
          <p:nvPr/>
        </p:nvSpPr>
        <p:spPr>
          <a:xfrm flipH="1">
            <a:off x="8542754" y="5780698"/>
            <a:ext cx="274434" cy="307777"/>
          </a:xfrm>
          <a:prstGeom prst="rect">
            <a:avLst/>
          </a:prstGeom>
          <a:noFill/>
        </p:spPr>
        <p:txBody>
          <a:bodyPr wrap="square" rtlCol="0">
            <a:spAutoFit/>
          </a:bodyPr>
          <a:lstStyle/>
          <a:p>
            <a:r>
              <a:rPr lang="en-US" dirty="0">
                <a:solidFill>
                  <a:schemeClr val="tx1"/>
                </a:solidFill>
              </a:rPr>
              <a:t>z</a:t>
            </a:r>
          </a:p>
        </p:txBody>
      </p:sp>
      <p:cxnSp>
        <p:nvCxnSpPr>
          <p:cNvPr id="263" name="Straight Arrow Connector 262">
            <a:extLst>
              <a:ext uri="{FF2B5EF4-FFF2-40B4-BE49-F238E27FC236}">
                <a16:creationId xmlns:a16="http://schemas.microsoft.com/office/drawing/2014/main" id="{A7B1866E-4927-4F96-AF5A-E6D7037265C5}"/>
              </a:ext>
            </a:extLst>
          </p:cNvPr>
          <p:cNvCxnSpPr>
            <a:cxnSpLocks/>
          </p:cNvCxnSpPr>
          <p:nvPr/>
        </p:nvCxnSpPr>
        <p:spPr bwMode="auto">
          <a:xfrm flipV="1">
            <a:off x="7904420" y="5583999"/>
            <a:ext cx="1230812" cy="123988"/>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64" name="TextBox 263">
                <a:extLst>
                  <a:ext uri="{FF2B5EF4-FFF2-40B4-BE49-F238E27FC236}">
                    <a16:creationId xmlns:a16="http://schemas.microsoft.com/office/drawing/2014/main" id="{4BC5B9C5-B919-4397-B169-CF4A28E9C6B3}"/>
                  </a:ext>
                </a:extLst>
              </p:cNvPr>
              <p:cNvSpPr txBox="1"/>
              <p:nvPr/>
            </p:nvSpPr>
            <p:spPr>
              <a:xfrm>
                <a:off x="8095808" y="5631153"/>
                <a:ext cx="33810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oMath>
                  </m:oMathPara>
                </a14:m>
                <a:endParaRPr lang="en-US" dirty="0">
                  <a:solidFill>
                    <a:schemeClr val="tx1"/>
                  </a:solidFill>
                </a:endParaRPr>
              </a:p>
            </p:txBody>
          </p:sp>
        </mc:Choice>
        <mc:Fallback xmlns="">
          <p:sp>
            <p:nvSpPr>
              <p:cNvPr id="264" name="TextBox 263">
                <a:extLst>
                  <a:ext uri="{FF2B5EF4-FFF2-40B4-BE49-F238E27FC236}">
                    <a16:creationId xmlns:a16="http://schemas.microsoft.com/office/drawing/2014/main" id="{4BC5B9C5-B919-4397-B169-CF4A28E9C6B3}"/>
                  </a:ext>
                </a:extLst>
              </p:cNvPr>
              <p:cNvSpPr txBox="1">
                <a:spLocks noRot="1" noChangeAspect="1" noMove="1" noResize="1" noEditPoints="1" noAdjustHandles="1" noChangeArrowheads="1" noChangeShapeType="1" noTextEdit="1"/>
              </p:cNvSpPr>
              <p:nvPr/>
            </p:nvSpPr>
            <p:spPr>
              <a:xfrm>
                <a:off x="8095808" y="5631153"/>
                <a:ext cx="338105" cy="307777"/>
              </a:xfrm>
              <a:prstGeom prst="rect">
                <a:avLst/>
              </a:prstGeom>
              <a:blipFill>
                <a:blip r:embed="rId94"/>
                <a:stretch>
                  <a:fillRect/>
                </a:stretch>
              </a:blipFill>
            </p:spPr>
            <p:txBody>
              <a:bodyPr/>
              <a:lstStyle/>
              <a:p>
                <a:r>
                  <a:rPr lang="en-US">
                    <a:noFill/>
                  </a:rPr>
                  <a:t> </a:t>
                </a:r>
              </a:p>
            </p:txBody>
          </p:sp>
        </mc:Fallback>
      </mc:AlternateContent>
      <p:cxnSp>
        <p:nvCxnSpPr>
          <p:cNvPr id="265" name="Straight Arrow Connector 264">
            <a:extLst>
              <a:ext uri="{FF2B5EF4-FFF2-40B4-BE49-F238E27FC236}">
                <a16:creationId xmlns:a16="http://schemas.microsoft.com/office/drawing/2014/main" id="{46937C35-E015-46C7-B489-FC94FD6CE149}"/>
              </a:ext>
            </a:extLst>
          </p:cNvPr>
          <p:cNvCxnSpPr>
            <a:cxnSpLocks/>
          </p:cNvCxnSpPr>
          <p:nvPr/>
        </p:nvCxnSpPr>
        <p:spPr bwMode="auto">
          <a:xfrm>
            <a:off x="7075426" y="5083662"/>
            <a:ext cx="622055" cy="510284"/>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9D13C128-A2EE-4FCE-AA63-80E8816CC700}"/>
                  </a:ext>
                </a:extLst>
              </p:cNvPr>
              <p:cNvSpPr txBox="1"/>
              <p:nvPr/>
            </p:nvSpPr>
            <p:spPr>
              <a:xfrm>
                <a:off x="7215048" y="5333700"/>
                <a:ext cx="33451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𝑏</m:t>
                      </m:r>
                    </m:oMath>
                  </m:oMathPara>
                </a14:m>
                <a:endParaRPr lang="en-US" dirty="0">
                  <a:solidFill>
                    <a:schemeClr val="tx1"/>
                  </a:solidFill>
                </a:endParaRPr>
              </a:p>
            </p:txBody>
          </p:sp>
        </mc:Choice>
        <mc:Fallback xmlns="">
          <p:sp>
            <p:nvSpPr>
              <p:cNvPr id="266" name="TextBox 265">
                <a:extLst>
                  <a:ext uri="{FF2B5EF4-FFF2-40B4-BE49-F238E27FC236}">
                    <a16:creationId xmlns:a16="http://schemas.microsoft.com/office/drawing/2014/main" id="{9D13C128-A2EE-4FCE-AA63-80E8816CC700}"/>
                  </a:ext>
                </a:extLst>
              </p:cNvPr>
              <p:cNvSpPr txBox="1">
                <a:spLocks noRot="1" noChangeAspect="1" noMove="1" noResize="1" noEditPoints="1" noAdjustHandles="1" noChangeArrowheads="1" noChangeShapeType="1" noTextEdit="1"/>
              </p:cNvSpPr>
              <p:nvPr/>
            </p:nvSpPr>
            <p:spPr>
              <a:xfrm>
                <a:off x="7215048" y="5333700"/>
                <a:ext cx="334514" cy="307777"/>
              </a:xfrm>
              <a:prstGeom prst="rect">
                <a:avLst/>
              </a:prstGeom>
              <a:blipFill>
                <a:blip r:embed="rId9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1C9A7C3B-5FF1-4592-92B3-7971882036C5}"/>
                  </a:ext>
                </a:extLst>
              </p:cNvPr>
              <p:cNvSpPr txBox="1"/>
              <p:nvPr/>
            </p:nvSpPr>
            <p:spPr>
              <a:xfrm>
                <a:off x="6726560" y="4408930"/>
                <a:ext cx="3368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oMath>
                  </m:oMathPara>
                </a14:m>
                <a:endParaRPr lang="en-US" dirty="0">
                  <a:solidFill>
                    <a:schemeClr val="tx1"/>
                  </a:solidFill>
                </a:endParaRPr>
              </a:p>
            </p:txBody>
          </p:sp>
        </mc:Choice>
        <mc:Fallback xmlns="">
          <p:sp>
            <p:nvSpPr>
              <p:cNvPr id="267" name="TextBox 266">
                <a:extLst>
                  <a:ext uri="{FF2B5EF4-FFF2-40B4-BE49-F238E27FC236}">
                    <a16:creationId xmlns:a16="http://schemas.microsoft.com/office/drawing/2014/main" id="{1C9A7C3B-5FF1-4592-92B3-7971882036C5}"/>
                  </a:ext>
                </a:extLst>
              </p:cNvPr>
              <p:cNvSpPr txBox="1">
                <a:spLocks noRot="1" noChangeAspect="1" noMove="1" noResize="1" noEditPoints="1" noAdjustHandles="1" noChangeArrowheads="1" noChangeShapeType="1" noTextEdit="1"/>
              </p:cNvSpPr>
              <p:nvPr/>
            </p:nvSpPr>
            <p:spPr>
              <a:xfrm>
                <a:off x="6726560" y="4408930"/>
                <a:ext cx="336822" cy="307777"/>
              </a:xfrm>
              <a:prstGeom prst="rect">
                <a:avLst/>
              </a:prstGeom>
              <a:blipFill>
                <a:blip r:embed="rId96"/>
                <a:stretch>
                  <a:fillRect/>
                </a:stretch>
              </a:blipFill>
            </p:spPr>
            <p:txBody>
              <a:bodyPr/>
              <a:lstStyle/>
              <a:p>
                <a:r>
                  <a:rPr lang="en-US">
                    <a:noFill/>
                  </a:rPr>
                  <a:t> </a:t>
                </a:r>
              </a:p>
            </p:txBody>
          </p:sp>
        </mc:Fallback>
      </mc:AlternateContent>
      <p:cxnSp>
        <p:nvCxnSpPr>
          <p:cNvPr id="268" name="Straight Arrow Connector 267">
            <a:extLst>
              <a:ext uri="{FF2B5EF4-FFF2-40B4-BE49-F238E27FC236}">
                <a16:creationId xmlns:a16="http://schemas.microsoft.com/office/drawing/2014/main" id="{D222E1A7-54DD-4132-8C00-4E89AF916802}"/>
              </a:ext>
            </a:extLst>
          </p:cNvPr>
          <p:cNvCxnSpPr>
            <a:cxnSpLocks/>
          </p:cNvCxnSpPr>
          <p:nvPr/>
        </p:nvCxnSpPr>
        <p:spPr bwMode="auto">
          <a:xfrm>
            <a:off x="6991094" y="4245788"/>
            <a:ext cx="0" cy="731517"/>
          </a:xfrm>
          <a:prstGeom prst="straightConnector1">
            <a:avLst/>
          </a:prstGeom>
          <a:noFill/>
          <a:ln w="12700" cap="flat" cmpd="sng" algn="ctr">
            <a:solidFill>
              <a:schemeClr val="tx1"/>
            </a:solidFill>
            <a:prstDash val="solid"/>
            <a:round/>
            <a:headEnd type="triangle"/>
            <a:tailEnd type="triangle"/>
          </a:ln>
          <a:effectLst/>
        </p:spPr>
      </p:cxnSp>
      <p:cxnSp>
        <p:nvCxnSpPr>
          <p:cNvPr id="269" name="Straight Connector 268">
            <a:extLst>
              <a:ext uri="{FF2B5EF4-FFF2-40B4-BE49-F238E27FC236}">
                <a16:creationId xmlns:a16="http://schemas.microsoft.com/office/drawing/2014/main" id="{A4641C8D-6E73-46F6-9C45-6BE4825BF69D}"/>
              </a:ext>
            </a:extLst>
          </p:cNvPr>
          <p:cNvCxnSpPr>
            <a:cxnSpLocks/>
            <a:stCxn id="276" idx="0"/>
          </p:cNvCxnSpPr>
          <p:nvPr/>
        </p:nvCxnSpPr>
        <p:spPr bwMode="auto">
          <a:xfrm flipV="1">
            <a:off x="7137276" y="4186181"/>
            <a:ext cx="1392059" cy="8471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B8D58C1F-389F-4CAA-AEEA-9C36DD66474C}"/>
              </a:ext>
            </a:extLst>
          </p:cNvPr>
          <p:cNvCxnSpPr>
            <a:cxnSpLocks/>
          </p:cNvCxnSpPr>
          <p:nvPr/>
        </p:nvCxnSpPr>
        <p:spPr bwMode="auto">
          <a:xfrm>
            <a:off x="8508497" y="4186180"/>
            <a:ext cx="626735" cy="1270136"/>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5BFD9F6B-9605-4B6E-8CBE-EB40E142BC6C}"/>
              </a:ext>
            </a:extLst>
          </p:cNvPr>
          <p:cNvCxnSpPr/>
          <p:nvPr/>
        </p:nvCxnSpPr>
        <p:spPr bwMode="auto">
          <a:xfrm flipH="1">
            <a:off x="9494976" y="3658567"/>
            <a:ext cx="1106" cy="14895"/>
          </a:xfrm>
          <a:prstGeom prst="line">
            <a:avLst/>
          </a:prstGeom>
          <a:noFill/>
          <a:ln w="12700" cap="flat" cmpd="sng" algn="ctr">
            <a:solidFill>
              <a:schemeClr val="tx1"/>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25E33E4E-35B7-4265-B4F3-6B8D8CD4B020}"/>
              </a:ext>
            </a:extLst>
          </p:cNvPr>
          <p:cNvCxnSpPr>
            <a:cxnSpLocks/>
          </p:cNvCxnSpPr>
          <p:nvPr/>
        </p:nvCxnSpPr>
        <p:spPr bwMode="auto">
          <a:xfrm flipV="1">
            <a:off x="7167816" y="4903704"/>
            <a:ext cx="1509752" cy="116579"/>
          </a:xfrm>
          <a:prstGeom prst="line">
            <a:avLst/>
          </a:prstGeom>
          <a:ln>
            <a:solidFill>
              <a:schemeClr val="accent3">
                <a:lumMod val="65000"/>
              </a:schemeClr>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D5738221-34E4-4FA5-B432-22B9305E88D8}"/>
              </a:ext>
            </a:extLst>
          </p:cNvPr>
          <p:cNvCxnSpPr>
            <a:cxnSpLocks/>
          </p:cNvCxnSpPr>
          <p:nvPr/>
        </p:nvCxnSpPr>
        <p:spPr bwMode="auto">
          <a:xfrm>
            <a:off x="8677568" y="4902476"/>
            <a:ext cx="436334" cy="553840"/>
          </a:xfrm>
          <a:prstGeom prst="line">
            <a:avLst/>
          </a:prstGeom>
          <a:ln>
            <a:solidFill>
              <a:schemeClr val="accent3">
                <a:lumMod val="65000"/>
              </a:schemeClr>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4" name="Straight Connector 273">
            <a:extLst>
              <a:ext uri="{FF2B5EF4-FFF2-40B4-BE49-F238E27FC236}">
                <a16:creationId xmlns:a16="http://schemas.microsoft.com/office/drawing/2014/main" id="{0D9D268F-73F1-4C5B-8F52-64FC7EC3BF82}"/>
              </a:ext>
            </a:extLst>
          </p:cNvPr>
          <p:cNvCxnSpPr>
            <a:cxnSpLocks/>
          </p:cNvCxnSpPr>
          <p:nvPr/>
        </p:nvCxnSpPr>
        <p:spPr bwMode="auto">
          <a:xfrm flipH="1" flipV="1">
            <a:off x="8520915" y="4222226"/>
            <a:ext cx="160804" cy="691602"/>
          </a:xfrm>
          <a:prstGeom prst="line">
            <a:avLst/>
          </a:prstGeom>
          <a:ln>
            <a:solidFill>
              <a:schemeClr val="accent3">
                <a:lumMod val="65000"/>
              </a:schemeClr>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75" name="Straight Connector 274">
            <a:extLst>
              <a:ext uri="{FF2B5EF4-FFF2-40B4-BE49-F238E27FC236}">
                <a16:creationId xmlns:a16="http://schemas.microsoft.com/office/drawing/2014/main" id="{255DCDB8-0C3B-4727-B999-231F4682CA00}"/>
              </a:ext>
            </a:extLst>
          </p:cNvPr>
          <p:cNvCxnSpPr>
            <a:cxnSpLocks/>
          </p:cNvCxnSpPr>
          <p:nvPr/>
        </p:nvCxnSpPr>
        <p:spPr bwMode="auto">
          <a:xfrm flipH="1">
            <a:off x="7823457" y="5442551"/>
            <a:ext cx="1290445" cy="10045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6" name="Freeform: Shape 275">
            <a:extLst>
              <a:ext uri="{FF2B5EF4-FFF2-40B4-BE49-F238E27FC236}">
                <a16:creationId xmlns:a16="http://schemas.microsoft.com/office/drawing/2014/main" id="{C05B3D85-4CBC-4496-AE41-54A5A3F8B37E}"/>
              </a:ext>
            </a:extLst>
          </p:cNvPr>
          <p:cNvSpPr/>
          <p:nvPr/>
        </p:nvSpPr>
        <p:spPr bwMode="auto">
          <a:xfrm>
            <a:off x="7137276" y="4270891"/>
            <a:ext cx="700087" cy="1285875"/>
          </a:xfrm>
          <a:custGeom>
            <a:avLst/>
            <a:gdLst>
              <a:gd name="connsiteX0" fmla="*/ 0 w 700087"/>
              <a:gd name="connsiteY0" fmla="*/ 0 h 1285875"/>
              <a:gd name="connsiteX1" fmla="*/ 14287 w 700087"/>
              <a:gd name="connsiteY1" fmla="*/ 742950 h 1285875"/>
              <a:gd name="connsiteX2" fmla="*/ 700087 w 700087"/>
              <a:gd name="connsiteY2" fmla="*/ 1285875 h 1285875"/>
              <a:gd name="connsiteX3" fmla="*/ 0 w 700087"/>
              <a:gd name="connsiteY3" fmla="*/ 0 h 1285875"/>
            </a:gdLst>
            <a:ahLst/>
            <a:cxnLst>
              <a:cxn ang="0">
                <a:pos x="connsiteX0" y="connsiteY0"/>
              </a:cxn>
              <a:cxn ang="0">
                <a:pos x="connsiteX1" y="connsiteY1"/>
              </a:cxn>
              <a:cxn ang="0">
                <a:pos x="connsiteX2" y="connsiteY2"/>
              </a:cxn>
              <a:cxn ang="0">
                <a:pos x="connsiteX3" y="connsiteY3"/>
              </a:cxn>
            </a:cxnLst>
            <a:rect l="l" t="t" r="r" b="b"/>
            <a:pathLst>
              <a:path w="700087" h="1285875">
                <a:moveTo>
                  <a:pt x="0" y="0"/>
                </a:moveTo>
                <a:lnTo>
                  <a:pt x="14287" y="742950"/>
                </a:lnTo>
                <a:lnTo>
                  <a:pt x="700087" y="1285875"/>
                </a:lnTo>
                <a:lnTo>
                  <a:pt x="0" y="0"/>
                </a:lnTo>
                <a:close/>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277" name="TextBox 276">
            <a:extLst>
              <a:ext uri="{FF2B5EF4-FFF2-40B4-BE49-F238E27FC236}">
                <a16:creationId xmlns:a16="http://schemas.microsoft.com/office/drawing/2014/main" id="{6B181302-88F2-4CEE-8FB0-70F75BE0FCB6}"/>
              </a:ext>
            </a:extLst>
          </p:cNvPr>
          <p:cNvSpPr txBox="1"/>
          <p:nvPr/>
        </p:nvSpPr>
        <p:spPr>
          <a:xfrm flipH="1">
            <a:off x="6853877" y="5162872"/>
            <a:ext cx="274434" cy="307777"/>
          </a:xfrm>
          <a:prstGeom prst="rect">
            <a:avLst/>
          </a:prstGeom>
          <a:noFill/>
        </p:spPr>
        <p:txBody>
          <a:bodyPr wrap="square" rtlCol="0">
            <a:spAutoFit/>
          </a:bodyPr>
          <a:lstStyle/>
          <a:p>
            <a:r>
              <a:rPr lang="en-US" dirty="0">
                <a:solidFill>
                  <a:schemeClr val="tx1"/>
                </a:solidFill>
              </a:rPr>
              <a:t>y</a:t>
            </a:r>
          </a:p>
        </p:txBody>
      </p:sp>
      <p:cxnSp>
        <p:nvCxnSpPr>
          <p:cNvPr id="278" name="Straight Arrow Connector 277">
            <a:extLst>
              <a:ext uri="{FF2B5EF4-FFF2-40B4-BE49-F238E27FC236}">
                <a16:creationId xmlns:a16="http://schemas.microsoft.com/office/drawing/2014/main" id="{B0656E61-300A-4973-A922-E9F593817252}"/>
              </a:ext>
            </a:extLst>
          </p:cNvPr>
          <p:cNvCxnSpPr>
            <a:cxnSpLocks/>
          </p:cNvCxnSpPr>
          <p:nvPr/>
        </p:nvCxnSpPr>
        <p:spPr bwMode="auto">
          <a:xfrm flipV="1">
            <a:off x="11119346" y="3781073"/>
            <a:ext cx="35117" cy="1446968"/>
          </a:xfrm>
          <a:prstGeom prst="straightConnector1">
            <a:avLst/>
          </a:prstGeom>
          <a:noFill/>
          <a:ln w="12700" cap="flat" cmpd="sng" algn="ctr">
            <a:solidFill>
              <a:schemeClr val="tx1"/>
            </a:solidFill>
            <a:prstDash val="solid"/>
            <a:round/>
            <a:headEnd type="none" w="med" len="med"/>
            <a:tailEnd type="triangle"/>
          </a:ln>
          <a:effectLst/>
        </p:spPr>
      </p:cxnSp>
      <p:cxnSp>
        <p:nvCxnSpPr>
          <p:cNvPr id="279" name="Straight Arrow Connector 278">
            <a:extLst>
              <a:ext uri="{FF2B5EF4-FFF2-40B4-BE49-F238E27FC236}">
                <a16:creationId xmlns:a16="http://schemas.microsoft.com/office/drawing/2014/main" id="{74DA8E63-581E-44FB-930E-F8EECD288AAB}"/>
              </a:ext>
            </a:extLst>
          </p:cNvPr>
          <p:cNvCxnSpPr>
            <a:cxnSpLocks/>
          </p:cNvCxnSpPr>
          <p:nvPr/>
        </p:nvCxnSpPr>
        <p:spPr bwMode="auto">
          <a:xfrm flipH="1">
            <a:off x="9560670" y="5220609"/>
            <a:ext cx="1558676" cy="23004"/>
          </a:xfrm>
          <a:prstGeom prst="straightConnector1">
            <a:avLst/>
          </a:prstGeom>
          <a:noFill/>
          <a:ln w="12700" cap="flat" cmpd="sng" algn="ctr">
            <a:solidFill>
              <a:schemeClr val="tx1"/>
            </a:solidFill>
            <a:prstDash val="solid"/>
            <a:round/>
            <a:headEnd type="none" w="med" len="med"/>
            <a:tailEnd type="triangle"/>
          </a:ln>
          <a:effectLst/>
        </p:spPr>
      </p:cxnSp>
      <p:cxnSp>
        <p:nvCxnSpPr>
          <p:cNvPr id="280" name="Straight Arrow Connector 279">
            <a:extLst>
              <a:ext uri="{FF2B5EF4-FFF2-40B4-BE49-F238E27FC236}">
                <a16:creationId xmlns:a16="http://schemas.microsoft.com/office/drawing/2014/main" id="{ACD6BF99-5F4C-4A35-9AED-28F0ACB2D1A7}"/>
              </a:ext>
            </a:extLst>
          </p:cNvPr>
          <p:cNvCxnSpPr>
            <a:cxnSpLocks/>
          </p:cNvCxnSpPr>
          <p:nvPr/>
        </p:nvCxnSpPr>
        <p:spPr bwMode="auto">
          <a:xfrm>
            <a:off x="11126865" y="5228041"/>
            <a:ext cx="435669" cy="647509"/>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281" name="Ink 280">
                <a:extLst>
                  <a:ext uri="{FF2B5EF4-FFF2-40B4-BE49-F238E27FC236}">
                    <a16:creationId xmlns:a16="http://schemas.microsoft.com/office/drawing/2014/main" id="{55EE7EE3-03C0-4C71-B97C-C2F809430138}"/>
                  </a:ext>
                </a:extLst>
              </p14:cNvPr>
              <p14:cNvContentPartPr/>
              <p14:nvPr/>
            </p14:nvContentPartPr>
            <p14:xfrm>
              <a:off x="11154463" y="3552338"/>
              <a:ext cx="360" cy="360"/>
            </p14:xfrm>
          </p:contentPart>
        </mc:Choice>
        <mc:Fallback xmlns="">
          <p:pic>
            <p:nvPicPr>
              <p:cNvPr id="281" name="Ink 280">
                <a:extLst>
                  <a:ext uri="{FF2B5EF4-FFF2-40B4-BE49-F238E27FC236}">
                    <a16:creationId xmlns:a16="http://schemas.microsoft.com/office/drawing/2014/main" id="{55EE7EE3-03C0-4C71-B97C-C2F809430138}"/>
                  </a:ext>
                </a:extLst>
              </p:cNvPr>
              <p:cNvPicPr/>
              <p:nvPr/>
            </p:nvPicPr>
            <p:blipFill>
              <a:blip r:embed="rId98"/>
              <a:stretch>
                <a:fillRect/>
              </a:stretch>
            </p:blipFill>
            <p:spPr>
              <a:xfrm>
                <a:off x="11145463" y="3498338"/>
                <a:ext cx="18000" cy="108000"/>
              </a:xfrm>
              <a:prstGeom prst="rect">
                <a:avLst/>
              </a:prstGeom>
            </p:spPr>
          </p:pic>
        </mc:Fallback>
      </mc:AlternateContent>
      <p:sp>
        <p:nvSpPr>
          <p:cNvPr id="282" name="TextBox 281">
            <a:extLst>
              <a:ext uri="{FF2B5EF4-FFF2-40B4-BE49-F238E27FC236}">
                <a16:creationId xmlns:a16="http://schemas.microsoft.com/office/drawing/2014/main" id="{0370884B-AFFC-4F62-9B34-3861BEF725FA}"/>
              </a:ext>
            </a:extLst>
          </p:cNvPr>
          <p:cNvSpPr txBox="1"/>
          <p:nvPr/>
        </p:nvSpPr>
        <p:spPr>
          <a:xfrm flipH="1">
            <a:off x="11046524" y="3470308"/>
            <a:ext cx="274434" cy="307777"/>
          </a:xfrm>
          <a:prstGeom prst="rect">
            <a:avLst/>
          </a:prstGeom>
          <a:noFill/>
        </p:spPr>
        <p:txBody>
          <a:bodyPr wrap="square" rtlCol="0">
            <a:spAutoFit/>
          </a:bodyPr>
          <a:lstStyle/>
          <a:p>
            <a:r>
              <a:rPr lang="en-US" dirty="0">
                <a:solidFill>
                  <a:schemeClr val="tx1"/>
                </a:solidFill>
              </a:rPr>
              <a:t>x</a:t>
            </a:r>
          </a:p>
        </p:txBody>
      </p:sp>
      <p:sp>
        <p:nvSpPr>
          <p:cNvPr id="283" name="TextBox 282">
            <a:extLst>
              <a:ext uri="{FF2B5EF4-FFF2-40B4-BE49-F238E27FC236}">
                <a16:creationId xmlns:a16="http://schemas.microsoft.com/office/drawing/2014/main" id="{8150B053-AA74-463D-95C7-42C4C6D0DA18}"/>
              </a:ext>
            </a:extLst>
          </p:cNvPr>
          <p:cNvSpPr txBox="1"/>
          <p:nvPr/>
        </p:nvSpPr>
        <p:spPr>
          <a:xfrm flipH="1">
            <a:off x="11526977" y="5698666"/>
            <a:ext cx="274434" cy="307777"/>
          </a:xfrm>
          <a:prstGeom prst="rect">
            <a:avLst/>
          </a:prstGeom>
          <a:noFill/>
        </p:spPr>
        <p:txBody>
          <a:bodyPr wrap="square" rtlCol="0">
            <a:spAutoFit/>
          </a:bodyPr>
          <a:lstStyle/>
          <a:p>
            <a:r>
              <a:rPr lang="en-US" dirty="0">
                <a:solidFill>
                  <a:schemeClr val="tx1"/>
                </a:solidFill>
              </a:rPr>
              <a:t>z</a:t>
            </a:r>
          </a:p>
        </p:txBody>
      </p:sp>
      <p:cxnSp>
        <p:nvCxnSpPr>
          <p:cNvPr id="284" name="Straight Arrow Connector 283">
            <a:extLst>
              <a:ext uri="{FF2B5EF4-FFF2-40B4-BE49-F238E27FC236}">
                <a16:creationId xmlns:a16="http://schemas.microsoft.com/office/drawing/2014/main" id="{C9030D25-5558-4B8C-BF91-AB3522A9466E}"/>
              </a:ext>
            </a:extLst>
          </p:cNvPr>
          <p:cNvCxnSpPr>
            <a:cxnSpLocks/>
          </p:cNvCxnSpPr>
          <p:nvPr/>
        </p:nvCxnSpPr>
        <p:spPr bwMode="auto">
          <a:xfrm>
            <a:off x="10450700" y="5596094"/>
            <a:ext cx="1495152" cy="0"/>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85" name="TextBox 284">
                <a:extLst>
                  <a:ext uri="{FF2B5EF4-FFF2-40B4-BE49-F238E27FC236}">
                    <a16:creationId xmlns:a16="http://schemas.microsoft.com/office/drawing/2014/main" id="{AE0DFFB6-9EDC-49C1-96B1-F6A035FA5166}"/>
                  </a:ext>
                </a:extLst>
              </p:cNvPr>
              <p:cNvSpPr txBox="1"/>
              <p:nvPr/>
            </p:nvSpPr>
            <p:spPr>
              <a:xfrm>
                <a:off x="10928627" y="5541079"/>
                <a:ext cx="33810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oMath>
                  </m:oMathPara>
                </a14:m>
                <a:endParaRPr lang="en-US" dirty="0">
                  <a:solidFill>
                    <a:schemeClr val="tx1"/>
                  </a:solidFill>
                </a:endParaRPr>
              </a:p>
            </p:txBody>
          </p:sp>
        </mc:Choice>
        <mc:Fallback xmlns="">
          <p:sp>
            <p:nvSpPr>
              <p:cNvPr id="285" name="TextBox 284">
                <a:extLst>
                  <a:ext uri="{FF2B5EF4-FFF2-40B4-BE49-F238E27FC236}">
                    <a16:creationId xmlns:a16="http://schemas.microsoft.com/office/drawing/2014/main" id="{AE0DFFB6-9EDC-49C1-96B1-F6A035FA5166}"/>
                  </a:ext>
                </a:extLst>
              </p:cNvPr>
              <p:cNvSpPr txBox="1">
                <a:spLocks noRot="1" noChangeAspect="1" noMove="1" noResize="1" noEditPoints="1" noAdjustHandles="1" noChangeArrowheads="1" noChangeShapeType="1" noTextEdit="1"/>
              </p:cNvSpPr>
              <p:nvPr/>
            </p:nvSpPr>
            <p:spPr>
              <a:xfrm>
                <a:off x="10928627" y="5541079"/>
                <a:ext cx="338105" cy="307777"/>
              </a:xfrm>
              <a:prstGeom prst="rect">
                <a:avLst/>
              </a:prstGeom>
              <a:blipFill>
                <a:blip r:embed="rId99"/>
                <a:stretch>
                  <a:fillRect/>
                </a:stretch>
              </a:blipFill>
            </p:spPr>
            <p:txBody>
              <a:bodyPr/>
              <a:lstStyle/>
              <a:p>
                <a:r>
                  <a:rPr lang="en-US">
                    <a:noFill/>
                  </a:rPr>
                  <a:t> </a:t>
                </a:r>
              </a:p>
            </p:txBody>
          </p:sp>
        </mc:Fallback>
      </mc:AlternateContent>
      <p:cxnSp>
        <p:nvCxnSpPr>
          <p:cNvPr id="286" name="Straight Arrow Connector 285">
            <a:extLst>
              <a:ext uri="{FF2B5EF4-FFF2-40B4-BE49-F238E27FC236}">
                <a16:creationId xmlns:a16="http://schemas.microsoft.com/office/drawing/2014/main" id="{60055E98-89B6-4CDA-8E9A-E82407062AFF}"/>
              </a:ext>
            </a:extLst>
          </p:cNvPr>
          <p:cNvCxnSpPr>
            <a:cxnSpLocks/>
          </p:cNvCxnSpPr>
          <p:nvPr/>
        </p:nvCxnSpPr>
        <p:spPr bwMode="auto">
          <a:xfrm>
            <a:off x="9866245" y="5062278"/>
            <a:ext cx="437852" cy="425310"/>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87" name="TextBox 286">
                <a:extLst>
                  <a:ext uri="{FF2B5EF4-FFF2-40B4-BE49-F238E27FC236}">
                    <a16:creationId xmlns:a16="http://schemas.microsoft.com/office/drawing/2014/main" id="{1B8F7378-80DF-4DF9-A6A1-95143425CDD9}"/>
                  </a:ext>
                </a:extLst>
              </p:cNvPr>
              <p:cNvSpPr txBox="1"/>
              <p:nvPr/>
            </p:nvSpPr>
            <p:spPr>
              <a:xfrm>
                <a:off x="9782665" y="5099428"/>
                <a:ext cx="33451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𝑏</m:t>
                      </m:r>
                    </m:oMath>
                  </m:oMathPara>
                </a14:m>
                <a:endParaRPr lang="en-US" dirty="0">
                  <a:solidFill>
                    <a:schemeClr val="tx1"/>
                  </a:solidFill>
                </a:endParaRPr>
              </a:p>
            </p:txBody>
          </p:sp>
        </mc:Choice>
        <mc:Fallback xmlns="">
          <p:sp>
            <p:nvSpPr>
              <p:cNvPr id="287" name="TextBox 286">
                <a:extLst>
                  <a:ext uri="{FF2B5EF4-FFF2-40B4-BE49-F238E27FC236}">
                    <a16:creationId xmlns:a16="http://schemas.microsoft.com/office/drawing/2014/main" id="{1B8F7378-80DF-4DF9-A6A1-95143425CDD9}"/>
                  </a:ext>
                </a:extLst>
              </p:cNvPr>
              <p:cNvSpPr txBox="1">
                <a:spLocks noRot="1" noChangeAspect="1" noMove="1" noResize="1" noEditPoints="1" noAdjustHandles="1" noChangeArrowheads="1" noChangeShapeType="1" noTextEdit="1"/>
              </p:cNvSpPr>
              <p:nvPr/>
            </p:nvSpPr>
            <p:spPr>
              <a:xfrm>
                <a:off x="9782665" y="5099428"/>
                <a:ext cx="334514" cy="307777"/>
              </a:xfrm>
              <a:prstGeom prst="rect">
                <a:avLst/>
              </a:prstGeom>
              <a:blipFill>
                <a:blip r:embed="rId48"/>
                <a:stretch>
                  <a:fillRect/>
                </a:stretch>
              </a:blipFill>
            </p:spPr>
            <p:txBody>
              <a:bodyPr/>
              <a:lstStyle/>
              <a:p>
                <a:r>
                  <a:rPr lang="en-US">
                    <a:noFill/>
                  </a:rPr>
                  <a:t> </a:t>
                </a:r>
              </a:p>
            </p:txBody>
          </p:sp>
        </mc:Fallback>
      </mc:AlternateContent>
      <p:cxnSp>
        <p:nvCxnSpPr>
          <p:cNvPr id="288" name="Straight Arrow Connector 287">
            <a:extLst>
              <a:ext uri="{FF2B5EF4-FFF2-40B4-BE49-F238E27FC236}">
                <a16:creationId xmlns:a16="http://schemas.microsoft.com/office/drawing/2014/main" id="{6582420C-7AEA-438D-982F-4E7F8BB297AB}"/>
              </a:ext>
            </a:extLst>
          </p:cNvPr>
          <p:cNvCxnSpPr>
            <a:cxnSpLocks/>
          </p:cNvCxnSpPr>
          <p:nvPr/>
        </p:nvCxnSpPr>
        <p:spPr bwMode="auto">
          <a:xfrm>
            <a:off x="12006073" y="4755715"/>
            <a:ext cx="40317" cy="661597"/>
          </a:xfrm>
          <a:prstGeom prst="straightConnector1">
            <a:avLst/>
          </a:prstGeom>
          <a:noFill/>
          <a:ln w="12700" cap="flat" cmpd="sng" algn="ctr">
            <a:solidFill>
              <a:schemeClr val="tx1"/>
            </a:solidFill>
            <a:prstDash val="solid"/>
            <a:round/>
            <a:headEnd type="triangle"/>
            <a:tailEnd type="triangle"/>
          </a:ln>
          <a:effectLst/>
        </p:spPr>
      </p:cxnSp>
      <p:cxnSp>
        <p:nvCxnSpPr>
          <p:cNvPr id="289" name="Straight Connector 288">
            <a:extLst>
              <a:ext uri="{FF2B5EF4-FFF2-40B4-BE49-F238E27FC236}">
                <a16:creationId xmlns:a16="http://schemas.microsoft.com/office/drawing/2014/main" id="{E72E61CB-2E2F-40A9-BCF5-D2B7F461AF4A}"/>
              </a:ext>
            </a:extLst>
          </p:cNvPr>
          <p:cNvCxnSpPr>
            <a:cxnSpLocks/>
            <a:stCxn id="296" idx="0"/>
          </p:cNvCxnSpPr>
          <p:nvPr/>
        </p:nvCxnSpPr>
        <p:spPr bwMode="auto">
          <a:xfrm flipV="1">
            <a:off x="10396861" y="4755716"/>
            <a:ext cx="1492926" cy="1032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90" name="Straight Connector 289">
            <a:extLst>
              <a:ext uri="{FF2B5EF4-FFF2-40B4-BE49-F238E27FC236}">
                <a16:creationId xmlns:a16="http://schemas.microsoft.com/office/drawing/2014/main" id="{460CEC58-3DA0-4409-8E56-627C20A8E68F}"/>
              </a:ext>
            </a:extLst>
          </p:cNvPr>
          <p:cNvCxnSpPr>
            <a:cxnSpLocks/>
          </p:cNvCxnSpPr>
          <p:nvPr/>
        </p:nvCxnSpPr>
        <p:spPr bwMode="auto">
          <a:xfrm flipV="1">
            <a:off x="11624685" y="4745696"/>
            <a:ext cx="249585" cy="274587"/>
          </a:xfrm>
          <a:prstGeom prst="line">
            <a:avLst/>
          </a:prstGeom>
          <a:ln>
            <a:solidFill>
              <a:schemeClr val="bg2"/>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91" name="Straight Connector 290">
            <a:extLst>
              <a:ext uri="{FF2B5EF4-FFF2-40B4-BE49-F238E27FC236}">
                <a16:creationId xmlns:a16="http://schemas.microsoft.com/office/drawing/2014/main" id="{87D894F9-25B2-4978-B79E-9574472C1E63}"/>
              </a:ext>
            </a:extLst>
          </p:cNvPr>
          <p:cNvCxnSpPr>
            <a:cxnSpLocks/>
            <a:stCxn id="296" idx="4"/>
          </p:cNvCxnSpPr>
          <p:nvPr/>
        </p:nvCxnSpPr>
        <p:spPr bwMode="auto">
          <a:xfrm>
            <a:off x="10422987" y="5427888"/>
            <a:ext cx="1522865" cy="2472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92" name="Straight Connector 291">
            <a:extLst>
              <a:ext uri="{FF2B5EF4-FFF2-40B4-BE49-F238E27FC236}">
                <a16:creationId xmlns:a16="http://schemas.microsoft.com/office/drawing/2014/main" id="{A69AC62A-32FF-47D6-9168-DBA76C113CFF}"/>
              </a:ext>
            </a:extLst>
          </p:cNvPr>
          <p:cNvCxnSpPr>
            <a:cxnSpLocks/>
          </p:cNvCxnSpPr>
          <p:nvPr/>
        </p:nvCxnSpPr>
        <p:spPr bwMode="auto">
          <a:xfrm>
            <a:off x="11605520" y="4999570"/>
            <a:ext cx="340332" cy="470784"/>
          </a:xfrm>
          <a:prstGeom prst="line">
            <a:avLst/>
          </a:prstGeom>
          <a:ln>
            <a:solidFill>
              <a:schemeClr val="bg2"/>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93" name="Straight Connector 292">
            <a:extLst>
              <a:ext uri="{FF2B5EF4-FFF2-40B4-BE49-F238E27FC236}">
                <a16:creationId xmlns:a16="http://schemas.microsoft.com/office/drawing/2014/main" id="{AC7F17C5-A383-41CD-8441-FEA55E6BE00B}"/>
              </a:ext>
            </a:extLst>
          </p:cNvPr>
          <p:cNvCxnSpPr>
            <a:cxnSpLocks/>
          </p:cNvCxnSpPr>
          <p:nvPr/>
        </p:nvCxnSpPr>
        <p:spPr bwMode="auto">
          <a:xfrm flipH="1" flipV="1">
            <a:off x="11889787" y="4755715"/>
            <a:ext cx="48546" cy="696895"/>
          </a:xfrm>
          <a:prstGeom prst="line">
            <a:avLst/>
          </a:prstGeom>
          <a:ln>
            <a:solidFill>
              <a:schemeClr val="bg2"/>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94" name="Straight Connector 293">
            <a:extLst>
              <a:ext uri="{FF2B5EF4-FFF2-40B4-BE49-F238E27FC236}">
                <a16:creationId xmlns:a16="http://schemas.microsoft.com/office/drawing/2014/main" id="{BD85EF7E-FC1F-47C2-B8AD-2E4286324D4B}"/>
              </a:ext>
            </a:extLst>
          </p:cNvPr>
          <p:cNvCxnSpPr>
            <a:cxnSpLocks/>
          </p:cNvCxnSpPr>
          <p:nvPr/>
        </p:nvCxnSpPr>
        <p:spPr bwMode="auto">
          <a:xfrm flipH="1" flipV="1">
            <a:off x="9952724" y="5017921"/>
            <a:ext cx="1671961" cy="460"/>
          </a:xfrm>
          <a:prstGeom prst="line">
            <a:avLst/>
          </a:prstGeom>
          <a:ln>
            <a:solidFill>
              <a:schemeClr val="bg2"/>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95" name="TextBox 294">
            <a:extLst>
              <a:ext uri="{FF2B5EF4-FFF2-40B4-BE49-F238E27FC236}">
                <a16:creationId xmlns:a16="http://schemas.microsoft.com/office/drawing/2014/main" id="{157DF4CE-279F-4C7B-AD00-C20BA6D05657}"/>
              </a:ext>
            </a:extLst>
          </p:cNvPr>
          <p:cNvSpPr txBox="1"/>
          <p:nvPr/>
        </p:nvSpPr>
        <p:spPr>
          <a:xfrm flipH="1">
            <a:off x="9345174" y="5210253"/>
            <a:ext cx="274434" cy="307777"/>
          </a:xfrm>
          <a:prstGeom prst="rect">
            <a:avLst/>
          </a:prstGeom>
          <a:noFill/>
        </p:spPr>
        <p:txBody>
          <a:bodyPr wrap="square" rtlCol="0">
            <a:spAutoFit/>
          </a:bodyPr>
          <a:lstStyle/>
          <a:p>
            <a:r>
              <a:rPr lang="en-US" dirty="0">
                <a:solidFill>
                  <a:schemeClr val="tx1"/>
                </a:solidFill>
              </a:rPr>
              <a:t>y</a:t>
            </a:r>
          </a:p>
        </p:txBody>
      </p:sp>
      <p:sp>
        <p:nvSpPr>
          <p:cNvPr id="296" name="Freeform: Shape 295">
            <a:extLst>
              <a:ext uri="{FF2B5EF4-FFF2-40B4-BE49-F238E27FC236}">
                <a16:creationId xmlns:a16="http://schemas.microsoft.com/office/drawing/2014/main" id="{79FBB98F-A1C0-4E0E-B68A-109D097E5498}"/>
              </a:ext>
            </a:extLst>
          </p:cNvPr>
          <p:cNvSpPr/>
          <p:nvPr/>
        </p:nvSpPr>
        <p:spPr bwMode="auto">
          <a:xfrm>
            <a:off x="9952724" y="4766036"/>
            <a:ext cx="471241" cy="661852"/>
          </a:xfrm>
          <a:custGeom>
            <a:avLst/>
            <a:gdLst>
              <a:gd name="connsiteX0" fmla="*/ 444137 w 471241"/>
              <a:gd name="connsiteY0" fmla="*/ 0 h 661852"/>
              <a:gd name="connsiteX1" fmla="*/ 444137 w 471241"/>
              <a:gd name="connsiteY1" fmla="*/ 0 h 661852"/>
              <a:gd name="connsiteX2" fmla="*/ 461554 w 471241"/>
              <a:gd name="connsiteY2" fmla="*/ 409303 h 661852"/>
              <a:gd name="connsiteX3" fmla="*/ 470263 w 471241"/>
              <a:gd name="connsiteY3" fmla="*/ 470263 h 661852"/>
              <a:gd name="connsiteX4" fmla="*/ 470263 w 471241"/>
              <a:gd name="connsiteY4" fmla="*/ 661852 h 661852"/>
              <a:gd name="connsiteX5" fmla="*/ 0 w 471241"/>
              <a:gd name="connsiteY5" fmla="*/ 252549 h 661852"/>
              <a:gd name="connsiteX6" fmla="*/ 444137 w 471241"/>
              <a:gd name="connsiteY6" fmla="*/ 0 h 66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41" h="661852">
                <a:moveTo>
                  <a:pt x="444137" y="0"/>
                </a:moveTo>
                <a:lnTo>
                  <a:pt x="444137" y="0"/>
                </a:lnTo>
                <a:cubicBezTo>
                  <a:pt x="449943" y="136434"/>
                  <a:pt x="453979" y="272955"/>
                  <a:pt x="461554" y="409303"/>
                </a:cubicBezTo>
                <a:cubicBezTo>
                  <a:pt x="462693" y="429798"/>
                  <a:pt x="469556" y="449749"/>
                  <a:pt x="470263" y="470263"/>
                </a:cubicBezTo>
                <a:cubicBezTo>
                  <a:pt x="472464" y="534088"/>
                  <a:pt x="470263" y="597989"/>
                  <a:pt x="470263" y="661852"/>
                </a:cubicBezTo>
                <a:lnTo>
                  <a:pt x="0" y="252549"/>
                </a:lnTo>
                <a:lnTo>
                  <a:pt x="444137" y="0"/>
                </a:lnTo>
                <a:close/>
              </a:path>
            </a:pathLst>
          </a:custGeom>
          <a:solidFill>
            <a:schemeClr val="tx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297" name="Arc 296">
            <a:extLst>
              <a:ext uri="{FF2B5EF4-FFF2-40B4-BE49-F238E27FC236}">
                <a16:creationId xmlns:a16="http://schemas.microsoft.com/office/drawing/2014/main" id="{B21C0286-8FBA-442A-8A8E-D286A37F7950}"/>
              </a:ext>
            </a:extLst>
          </p:cNvPr>
          <p:cNvSpPr/>
          <p:nvPr/>
        </p:nvSpPr>
        <p:spPr bwMode="auto">
          <a:xfrm rot="1533916">
            <a:off x="4346620" y="5493003"/>
            <a:ext cx="354692" cy="349965"/>
          </a:xfrm>
          <a:prstGeom prst="arc">
            <a:avLst/>
          </a:prstGeom>
          <a:no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298" name="TextBox 297">
                <a:extLst>
                  <a:ext uri="{FF2B5EF4-FFF2-40B4-BE49-F238E27FC236}">
                    <a16:creationId xmlns:a16="http://schemas.microsoft.com/office/drawing/2014/main" id="{46168D94-6E76-46DE-A77A-AD222665E348}"/>
                  </a:ext>
                </a:extLst>
              </p:cNvPr>
              <p:cNvSpPr txBox="1"/>
              <p:nvPr/>
            </p:nvSpPr>
            <p:spPr>
              <a:xfrm>
                <a:off x="4497183" y="5399135"/>
                <a:ext cx="7423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298" name="TextBox 297">
                <a:extLst>
                  <a:ext uri="{FF2B5EF4-FFF2-40B4-BE49-F238E27FC236}">
                    <a16:creationId xmlns:a16="http://schemas.microsoft.com/office/drawing/2014/main" id="{46168D94-6E76-46DE-A77A-AD222665E348}"/>
                  </a:ext>
                </a:extLst>
              </p:cNvPr>
              <p:cNvSpPr txBox="1">
                <a:spLocks noRot="1" noChangeAspect="1" noMove="1" noResize="1" noEditPoints="1" noAdjustHandles="1" noChangeArrowheads="1" noChangeShapeType="1" noTextEdit="1"/>
              </p:cNvSpPr>
              <p:nvPr/>
            </p:nvSpPr>
            <p:spPr>
              <a:xfrm>
                <a:off x="4497183" y="5399135"/>
                <a:ext cx="742308" cy="307777"/>
              </a:xfrm>
              <a:prstGeom prst="rect">
                <a:avLst/>
              </a:prstGeom>
              <a:blipFill>
                <a:blip r:embed="rId100"/>
                <a:stretch>
                  <a:fillRect/>
                </a:stretch>
              </a:blipFill>
            </p:spPr>
            <p:txBody>
              <a:bodyPr/>
              <a:lstStyle/>
              <a:p>
                <a:r>
                  <a:rPr lang="en-US">
                    <a:noFill/>
                  </a:rPr>
                  <a:t> </a:t>
                </a:r>
              </a:p>
            </p:txBody>
          </p:sp>
        </mc:Fallback>
      </mc:AlternateContent>
      <p:sp>
        <p:nvSpPr>
          <p:cNvPr id="299" name="Arc 298">
            <a:extLst>
              <a:ext uri="{FF2B5EF4-FFF2-40B4-BE49-F238E27FC236}">
                <a16:creationId xmlns:a16="http://schemas.microsoft.com/office/drawing/2014/main" id="{88398E48-37AC-4BAB-A2A2-DBBA997C629D}"/>
              </a:ext>
            </a:extLst>
          </p:cNvPr>
          <p:cNvSpPr/>
          <p:nvPr/>
        </p:nvSpPr>
        <p:spPr bwMode="auto">
          <a:xfrm rot="14545369">
            <a:off x="7502540" y="5073974"/>
            <a:ext cx="354692" cy="349965"/>
          </a:xfrm>
          <a:prstGeom prst="arc">
            <a:avLst/>
          </a:prstGeom>
          <a:no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300" name="TextBox 299">
                <a:extLst>
                  <a:ext uri="{FF2B5EF4-FFF2-40B4-BE49-F238E27FC236}">
                    <a16:creationId xmlns:a16="http://schemas.microsoft.com/office/drawing/2014/main" id="{E9C07E45-6F32-4125-B087-25B94F073A65}"/>
                  </a:ext>
                </a:extLst>
              </p:cNvPr>
              <p:cNvSpPr txBox="1"/>
              <p:nvPr/>
            </p:nvSpPr>
            <p:spPr>
              <a:xfrm>
                <a:off x="7046902" y="4859142"/>
                <a:ext cx="7423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300" name="TextBox 299">
                <a:extLst>
                  <a:ext uri="{FF2B5EF4-FFF2-40B4-BE49-F238E27FC236}">
                    <a16:creationId xmlns:a16="http://schemas.microsoft.com/office/drawing/2014/main" id="{E9C07E45-6F32-4125-B087-25B94F073A65}"/>
                  </a:ext>
                </a:extLst>
              </p:cNvPr>
              <p:cNvSpPr txBox="1">
                <a:spLocks noRot="1" noChangeAspect="1" noMove="1" noResize="1" noEditPoints="1" noAdjustHandles="1" noChangeArrowheads="1" noChangeShapeType="1" noTextEdit="1"/>
              </p:cNvSpPr>
              <p:nvPr/>
            </p:nvSpPr>
            <p:spPr>
              <a:xfrm>
                <a:off x="7046902" y="4859142"/>
                <a:ext cx="742308" cy="307777"/>
              </a:xfrm>
              <a:prstGeom prst="rect">
                <a:avLst/>
              </a:prstGeom>
              <a:blipFill>
                <a:blip r:embed="rId101"/>
                <a:stretch>
                  <a:fillRect/>
                </a:stretch>
              </a:blipFill>
            </p:spPr>
            <p:txBody>
              <a:bodyPr/>
              <a:lstStyle/>
              <a:p>
                <a:r>
                  <a:rPr lang="en-US">
                    <a:noFill/>
                  </a:rPr>
                  <a:t> </a:t>
                </a:r>
              </a:p>
            </p:txBody>
          </p:sp>
        </mc:Fallback>
      </mc:AlternateContent>
      <p:sp>
        <p:nvSpPr>
          <p:cNvPr id="301" name="Arc 300">
            <a:extLst>
              <a:ext uri="{FF2B5EF4-FFF2-40B4-BE49-F238E27FC236}">
                <a16:creationId xmlns:a16="http://schemas.microsoft.com/office/drawing/2014/main" id="{A4CD2475-F62F-4C04-9D3B-2A779FE6DA03}"/>
              </a:ext>
            </a:extLst>
          </p:cNvPr>
          <p:cNvSpPr/>
          <p:nvPr/>
        </p:nvSpPr>
        <p:spPr bwMode="auto">
          <a:xfrm rot="3630851">
            <a:off x="9835984" y="4833470"/>
            <a:ext cx="354692" cy="349965"/>
          </a:xfrm>
          <a:prstGeom prst="arc">
            <a:avLst/>
          </a:prstGeom>
          <a:no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0D42DB9F-0583-4C38-9958-228CA117B336}"/>
                  </a:ext>
                </a:extLst>
              </p:cNvPr>
              <p:cNvSpPr txBox="1"/>
              <p:nvPr/>
            </p:nvSpPr>
            <p:spPr>
              <a:xfrm>
                <a:off x="9945205" y="4894481"/>
                <a:ext cx="7423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302" name="TextBox 301">
                <a:extLst>
                  <a:ext uri="{FF2B5EF4-FFF2-40B4-BE49-F238E27FC236}">
                    <a16:creationId xmlns:a16="http://schemas.microsoft.com/office/drawing/2014/main" id="{0D42DB9F-0583-4C38-9958-228CA117B336}"/>
                  </a:ext>
                </a:extLst>
              </p:cNvPr>
              <p:cNvSpPr txBox="1">
                <a:spLocks noRot="1" noChangeAspect="1" noMove="1" noResize="1" noEditPoints="1" noAdjustHandles="1" noChangeArrowheads="1" noChangeShapeType="1" noTextEdit="1"/>
              </p:cNvSpPr>
              <p:nvPr/>
            </p:nvSpPr>
            <p:spPr>
              <a:xfrm>
                <a:off x="9945205" y="4894481"/>
                <a:ext cx="742308" cy="307777"/>
              </a:xfrm>
              <a:prstGeom prst="rect">
                <a:avLst/>
              </a:prstGeom>
              <a:blipFill>
                <a:blip r:embed="rId10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3" name="TextBox 302">
                <a:extLst>
                  <a:ext uri="{FF2B5EF4-FFF2-40B4-BE49-F238E27FC236}">
                    <a16:creationId xmlns:a16="http://schemas.microsoft.com/office/drawing/2014/main" id="{1EBA5E2C-EC91-493C-9B3E-0AAD646D1B3F}"/>
                  </a:ext>
                </a:extLst>
              </p:cNvPr>
              <p:cNvSpPr txBox="1"/>
              <p:nvPr/>
            </p:nvSpPr>
            <p:spPr>
              <a:xfrm>
                <a:off x="11975087" y="4902476"/>
                <a:ext cx="33682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oMath>
                  </m:oMathPara>
                </a14:m>
                <a:endParaRPr lang="en-US" dirty="0">
                  <a:solidFill>
                    <a:schemeClr val="tx1"/>
                  </a:solidFill>
                </a:endParaRPr>
              </a:p>
            </p:txBody>
          </p:sp>
        </mc:Choice>
        <mc:Fallback xmlns="">
          <p:sp>
            <p:nvSpPr>
              <p:cNvPr id="303" name="TextBox 302">
                <a:extLst>
                  <a:ext uri="{FF2B5EF4-FFF2-40B4-BE49-F238E27FC236}">
                    <a16:creationId xmlns:a16="http://schemas.microsoft.com/office/drawing/2014/main" id="{1EBA5E2C-EC91-493C-9B3E-0AAD646D1B3F}"/>
                  </a:ext>
                </a:extLst>
              </p:cNvPr>
              <p:cNvSpPr txBox="1">
                <a:spLocks noRot="1" noChangeAspect="1" noMove="1" noResize="1" noEditPoints="1" noAdjustHandles="1" noChangeArrowheads="1" noChangeShapeType="1" noTextEdit="1"/>
              </p:cNvSpPr>
              <p:nvPr/>
            </p:nvSpPr>
            <p:spPr>
              <a:xfrm>
                <a:off x="11975087" y="4902476"/>
                <a:ext cx="336822" cy="307777"/>
              </a:xfrm>
              <a:prstGeom prst="rect">
                <a:avLst/>
              </a:prstGeom>
              <a:blipFill>
                <a:blip r:embed="rId96"/>
                <a:stretch>
                  <a:fillRect/>
                </a:stretch>
              </a:blipFill>
            </p:spPr>
            <p:txBody>
              <a:bodyPr/>
              <a:lstStyle/>
              <a:p>
                <a:r>
                  <a:rPr lang="en-US">
                    <a:noFill/>
                  </a:rPr>
                  <a:t> </a:t>
                </a:r>
              </a:p>
            </p:txBody>
          </p:sp>
        </mc:Fallback>
      </mc:AlternateContent>
      <p:sp>
        <p:nvSpPr>
          <p:cNvPr id="304" name="TextBox 303">
            <a:extLst>
              <a:ext uri="{FF2B5EF4-FFF2-40B4-BE49-F238E27FC236}">
                <a16:creationId xmlns:a16="http://schemas.microsoft.com/office/drawing/2014/main" id="{647A7808-60A2-414D-A90D-3BED77262040}"/>
              </a:ext>
            </a:extLst>
          </p:cNvPr>
          <p:cNvSpPr txBox="1"/>
          <p:nvPr/>
        </p:nvSpPr>
        <p:spPr>
          <a:xfrm flipH="1">
            <a:off x="5735077" y="5870190"/>
            <a:ext cx="274434" cy="307777"/>
          </a:xfrm>
          <a:prstGeom prst="rect">
            <a:avLst/>
          </a:prstGeom>
          <a:noFill/>
        </p:spPr>
        <p:txBody>
          <a:bodyPr wrap="square" rtlCol="0">
            <a:spAutoFit/>
          </a:bodyPr>
          <a:lstStyle/>
          <a:p>
            <a:r>
              <a:rPr lang="en-US" dirty="0">
                <a:solidFill>
                  <a:schemeClr val="tx1"/>
                </a:solidFill>
              </a:rPr>
              <a:t>z</a:t>
            </a:r>
          </a:p>
        </p:txBody>
      </p:sp>
    </p:spTree>
    <p:extLst>
      <p:ext uri="{BB962C8B-B14F-4D97-AF65-F5344CB8AC3E}">
        <p14:creationId xmlns:p14="http://schemas.microsoft.com/office/powerpoint/2010/main" val="3863250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42"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1000"/>
                                        <p:tgtEl>
                                          <p:spTgt spid="36"/>
                                        </p:tgtEl>
                                      </p:cBhvr>
                                    </p:animEffect>
                                    <p:anim calcmode="lin" valueType="num">
                                      <p:cBhvr>
                                        <p:cTn id="40" dur="1000" fill="hold"/>
                                        <p:tgtEl>
                                          <p:spTgt spid="36"/>
                                        </p:tgtEl>
                                        <p:attrNameLst>
                                          <p:attrName>ppt_x</p:attrName>
                                        </p:attrNameLst>
                                      </p:cBhvr>
                                      <p:tavLst>
                                        <p:tav tm="0">
                                          <p:val>
                                            <p:strVal val="#ppt_x"/>
                                          </p:val>
                                        </p:tav>
                                        <p:tav tm="100000">
                                          <p:val>
                                            <p:strVal val="#ppt_x"/>
                                          </p:val>
                                        </p:tav>
                                      </p:tavLst>
                                    </p:anim>
                                    <p:anim calcmode="lin" valueType="num">
                                      <p:cBhvr>
                                        <p:cTn id="41" dur="1000" fill="hold"/>
                                        <p:tgtEl>
                                          <p:spTgt spid="36"/>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par>
                                <p:cTn id="48" presetID="10" presetClass="entr" presetSubtype="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subTnLst>
                                    <p:set>
                                      <p:cBhvr override="childStyle">
                                        <p:cTn dur="1" fill="hold" display="0" masterRel="nextClick" afterEffect="1"/>
                                        <p:tgtEl>
                                          <p:spTgt spid="58"/>
                                        </p:tgtEl>
                                        <p:attrNameLst>
                                          <p:attrName>style.visibility</p:attrName>
                                        </p:attrNameLst>
                                      </p:cBhvr>
                                      <p:to>
                                        <p:strVal val="hidden"/>
                                      </p:to>
                                    </p:set>
                                  </p:subTnLst>
                                </p:cTn>
                              </p:par>
                              <p:par>
                                <p:cTn id="51" presetID="10"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54" presetID="10"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57" presetID="10"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60" presetID="10" presetClass="entr" presetSubtype="0" fill="hold" grpId="0"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subTnLst>
                                    <p:set>
                                      <p:cBhvr override="childStyle">
                                        <p:cTn dur="1" fill="hold" display="0" masterRel="nextClick" afterEffect="1"/>
                                        <p:tgtEl>
                                          <p:spTgt spid="66"/>
                                        </p:tgtEl>
                                        <p:attrNameLst>
                                          <p:attrName>style.visibility</p:attrName>
                                        </p:attrNameLst>
                                      </p:cBhvr>
                                      <p:to>
                                        <p:strVal val="hidden"/>
                                      </p:to>
                                    </p:set>
                                  </p:subTnLst>
                                </p:cTn>
                              </p:par>
                              <p:par>
                                <p:cTn id="63" presetID="10" presetClass="entr" presetSubtype="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par>
                                <p:cTn id="66" presetID="10" presetClass="entr" presetSubtype="0"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69" presetID="10" presetClass="entr" presetSubtype="0" fill="hold"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subTnLst>
                                    <p:set>
                                      <p:cBhvr override="childStyle">
                                        <p:cTn dur="1" fill="hold" display="0" masterRel="nextClick" afterEffect="1"/>
                                        <p:tgtEl>
                                          <p:spTgt spid="72"/>
                                        </p:tgtEl>
                                        <p:attrNameLst>
                                          <p:attrName>style.visibility</p:attrName>
                                        </p:attrNameLst>
                                      </p:cBhvr>
                                      <p:to>
                                        <p:strVal val="hidden"/>
                                      </p:to>
                                    </p:set>
                                  </p:subTnLst>
                                </p:cTn>
                              </p:par>
                              <p:par>
                                <p:cTn id="72" presetID="10" presetClass="entr" presetSubtype="0" fill="hold" nodeType="with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fade">
                                      <p:cBhvr>
                                        <p:cTn id="74" dur="500"/>
                                        <p:tgtEl>
                                          <p:spTgt spid="73"/>
                                        </p:tgtEl>
                                      </p:cBhvr>
                                    </p:animEffect>
                                  </p:childTnLst>
                                  <p:subTnLst>
                                    <p:set>
                                      <p:cBhvr override="childStyle">
                                        <p:cTn dur="1" fill="hold" display="0" masterRel="nextClick" afterEffect="1"/>
                                        <p:tgtEl>
                                          <p:spTgt spid="73"/>
                                        </p:tgtEl>
                                        <p:attrNameLst>
                                          <p:attrName>style.visibility</p:attrName>
                                        </p:attrNameLst>
                                      </p:cBhvr>
                                      <p:to>
                                        <p:strVal val="hidden"/>
                                      </p:to>
                                    </p:set>
                                  </p:subTnLst>
                                </p:cTn>
                              </p:par>
                              <p:par>
                                <p:cTn id="75" presetID="10"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500"/>
                                        <p:tgtEl>
                                          <p:spTgt spid="74"/>
                                        </p:tgtEl>
                                      </p:cBhvr>
                                    </p:animEffect>
                                  </p:childTnLst>
                                  <p:subTnLst>
                                    <p:set>
                                      <p:cBhvr override="childStyle">
                                        <p:cTn dur="1" fill="hold" display="0" masterRel="nextClick" afterEffect="1"/>
                                        <p:tgtEl>
                                          <p:spTgt spid="74"/>
                                        </p:tgtEl>
                                        <p:attrNameLst>
                                          <p:attrName>style.visibility</p:attrName>
                                        </p:attrNameLst>
                                      </p:cBhvr>
                                      <p:to>
                                        <p:strVal val="hidden"/>
                                      </p:to>
                                    </p:set>
                                  </p:subTnLst>
                                </p:cTn>
                              </p:par>
                              <p:par>
                                <p:cTn id="78" presetID="10" presetClass="entr" presetSubtype="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par>
                                <p:cTn id="81" presetID="10" presetClass="entr" presetSubtype="0" fill="hold" nodeType="with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fade">
                                      <p:cBhvr>
                                        <p:cTn id="83" dur="500"/>
                                        <p:tgtEl>
                                          <p:spTgt spid="76"/>
                                        </p:tgtEl>
                                      </p:cBhvr>
                                    </p:animEffect>
                                  </p:childTnLst>
                                  <p:subTnLst>
                                    <p:set>
                                      <p:cBhvr override="childStyle">
                                        <p:cTn dur="1" fill="hold" display="0" masterRel="nextClick" afterEffect="1"/>
                                        <p:tgtEl>
                                          <p:spTgt spid="76"/>
                                        </p:tgtEl>
                                        <p:attrNameLst>
                                          <p:attrName>style.visibility</p:attrName>
                                        </p:attrNameLst>
                                      </p:cBhvr>
                                      <p:to>
                                        <p:strVal val="hidden"/>
                                      </p:to>
                                    </p:set>
                                  </p:subTnLst>
                                </p:cTn>
                              </p:par>
                              <p:par>
                                <p:cTn id="84" presetID="10" presetClass="entr" presetSubtype="0" fill="hold" nodeType="with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subTnLst>
                                    <p:set>
                                      <p:cBhvr override="childStyle">
                                        <p:cTn dur="1" fill="hold" display="0" masterRel="nextClick" afterEffect="1"/>
                                        <p:tgtEl>
                                          <p:spTgt spid="77"/>
                                        </p:tgtEl>
                                        <p:attrNameLst>
                                          <p:attrName>style.visibility</p:attrName>
                                        </p:attrNameLst>
                                      </p:cBhvr>
                                      <p:to>
                                        <p:strVal val="hidden"/>
                                      </p:to>
                                    </p:set>
                                  </p:subTnLst>
                                </p:cTn>
                              </p:par>
                              <p:par>
                                <p:cTn id="87" presetID="10" presetClass="entr" presetSubtype="0" fill="hold" nodeType="with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fade">
                                      <p:cBhvr>
                                        <p:cTn id="89" dur="500"/>
                                        <p:tgtEl>
                                          <p:spTgt spid="78"/>
                                        </p:tgtEl>
                                      </p:cBhvr>
                                    </p:animEffect>
                                  </p:childTnLst>
                                  <p:subTnLst>
                                    <p:set>
                                      <p:cBhvr override="childStyle">
                                        <p:cTn dur="1" fill="hold" display="0" masterRel="nextClick" afterEffect="1"/>
                                        <p:tgtEl>
                                          <p:spTgt spid="78"/>
                                        </p:tgtEl>
                                        <p:attrNameLst>
                                          <p:attrName>style.visibility</p:attrName>
                                        </p:attrNameLst>
                                      </p:cBhvr>
                                      <p:to>
                                        <p:strVal val="hidden"/>
                                      </p:to>
                                    </p:set>
                                  </p:subTnLst>
                                </p:cTn>
                              </p:par>
                              <p:par>
                                <p:cTn id="90" presetID="10" presetClass="entr" presetSubtype="0" fill="hold" nodeType="with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fade">
                                      <p:cBhvr>
                                        <p:cTn id="92" dur="500"/>
                                        <p:tgtEl>
                                          <p:spTgt spid="79"/>
                                        </p:tgtEl>
                                      </p:cBhvr>
                                    </p:animEffect>
                                  </p:childTnLst>
                                  <p:subTnLst>
                                    <p:set>
                                      <p:cBhvr override="childStyle">
                                        <p:cTn dur="1" fill="hold" display="0" masterRel="nextClick" afterEffect="1"/>
                                        <p:tgtEl>
                                          <p:spTgt spid="79"/>
                                        </p:tgtEl>
                                        <p:attrNameLst>
                                          <p:attrName>style.visibility</p:attrName>
                                        </p:attrNameLst>
                                      </p:cBhvr>
                                      <p:to>
                                        <p:strVal val="hidden"/>
                                      </p:to>
                                    </p:set>
                                  </p:subTnLst>
                                </p:cTn>
                              </p:par>
                              <p:par>
                                <p:cTn id="93" presetID="10" presetClass="entr" presetSubtype="0" fill="hold" nodeType="withEffect">
                                  <p:stCondLst>
                                    <p:cond delay="0"/>
                                  </p:stCondLst>
                                  <p:childTnLst>
                                    <p:set>
                                      <p:cBhvr>
                                        <p:cTn id="94" dur="1" fill="hold">
                                          <p:stCondLst>
                                            <p:cond delay="0"/>
                                          </p:stCondLst>
                                        </p:cTn>
                                        <p:tgtEl>
                                          <p:spTgt spid="80"/>
                                        </p:tgtEl>
                                        <p:attrNameLst>
                                          <p:attrName>style.visibility</p:attrName>
                                        </p:attrNameLst>
                                      </p:cBhvr>
                                      <p:to>
                                        <p:strVal val="visible"/>
                                      </p:to>
                                    </p:set>
                                    <p:animEffect transition="in" filter="fade">
                                      <p:cBhvr>
                                        <p:cTn id="95" dur="500"/>
                                        <p:tgtEl>
                                          <p:spTgt spid="80"/>
                                        </p:tgtEl>
                                      </p:cBhvr>
                                    </p:animEffect>
                                  </p:childTnLst>
                                  <p:subTnLst>
                                    <p:set>
                                      <p:cBhvr override="childStyle">
                                        <p:cTn dur="1" fill="hold" display="0" masterRel="nextClick" afterEffect="1"/>
                                        <p:tgtEl>
                                          <p:spTgt spid="80"/>
                                        </p:tgtEl>
                                        <p:attrNameLst>
                                          <p:attrName>style.visibility</p:attrName>
                                        </p:attrNameLst>
                                      </p:cBhvr>
                                      <p:to>
                                        <p:strVal val="hidden"/>
                                      </p:to>
                                    </p:set>
                                  </p:subTnLst>
                                </p:cTn>
                              </p:par>
                              <p:par>
                                <p:cTn id="96" presetID="10" presetClass="entr" presetSubtype="0" fill="hold"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subTnLst>
                                    <p:set>
                                      <p:cBhvr override="childStyle">
                                        <p:cTn dur="1" fill="hold" display="0" masterRel="nextClick" afterEffect="1"/>
                                        <p:tgtEl>
                                          <p:spTgt spid="81"/>
                                        </p:tgtEl>
                                        <p:attrNameLst>
                                          <p:attrName>style.visibility</p:attrName>
                                        </p:attrNameLst>
                                      </p:cBhvr>
                                      <p:to>
                                        <p:strVal val="hidden"/>
                                      </p:to>
                                    </p:set>
                                  </p:subTnLst>
                                </p:cTn>
                              </p:par>
                              <p:par>
                                <p:cTn id="99" presetID="10"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fade">
                                      <p:cBhvr>
                                        <p:cTn id="101" dur="500"/>
                                        <p:tgtEl>
                                          <p:spTgt spid="82"/>
                                        </p:tgtEl>
                                      </p:cBhvr>
                                    </p:animEffect>
                                  </p:childTnLst>
                                  <p:subTnLst>
                                    <p:set>
                                      <p:cBhvr override="childStyle">
                                        <p:cTn dur="1" fill="hold" display="0" masterRel="nextClick" afterEffect="1"/>
                                        <p:tgtEl>
                                          <p:spTgt spid="82"/>
                                        </p:tgtEl>
                                        <p:attrNameLst>
                                          <p:attrName>style.visibility</p:attrName>
                                        </p:attrNameLst>
                                      </p:cBhvr>
                                      <p:to>
                                        <p:strVal val="hidden"/>
                                      </p:to>
                                    </p:set>
                                  </p:subTnLst>
                                </p:cTn>
                              </p:par>
                              <p:par>
                                <p:cTn id="102" presetID="10" presetClass="entr" presetSubtype="0" fill="hold" nodeType="with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fade">
                                      <p:cBhvr>
                                        <p:cTn id="104" dur="500"/>
                                        <p:tgtEl>
                                          <p:spTgt spid="83"/>
                                        </p:tgtEl>
                                      </p:cBhvr>
                                    </p:animEffect>
                                  </p:childTnLst>
                                  <p:subTnLst>
                                    <p:set>
                                      <p:cBhvr override="childStyle">
                                        <p:cTn dur="1" fill="hold" display="0" masterRel="nextClick" afterEffect="1"/>
                                        <p:tgtEl>
                                          <p:spTgt spid="83"/>
                                        </p:tgtEl>
                                        <p:attrNameLst>
                                          <p:attrName>style.visibility</p:attrName>
                                        </p:attrNameLst>
                                      </p:cBhvr>
                                      <p:to>
                                        <p:strVal val="hidden"/>
                                      </p:to>
                                    </p:set>
                                  </p:subTnLst>
                                </p:cTn>
                              </p:par>
                              <p:par>
                                <p:cTn id="105" presetID="10" presetClass="entr" presetSubtype="0" fill="hold" nodeType="with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500"/>
                                        <p:tgtEl>
                                          <p:spTgt spid="84"/>
                                        </p:tgtEl>
                                      </p:cBhvr>
                                    </p:animEffect>
                                  </p:childTnLst>
                                  <p:subTnLst>
                                    <p:set>
                                      <p:cBhvr override="childStyle">
                                        <p:cTn dur="1" fill="hold" display="0" masterRel="nextClick" afterEffect="1"/>
                                        <p:tgtEl>
                                          <p:spTgt spid="84"/>
                                        </p:tgtEl>
                                        <p:attrNameLst>
                                          <p:attrName>style.visibility</p:attrName>
                                        </p:attrNameLst>
                                      </p:cBhvr>
                                      <p:to>
                                        <p:strVal val="hidden"/>
                                      </p:to>
                                    </p:set>
                                  </p:subTnLst>
                                </p:cTn>
                              </p:par>
                              <p:par>
                                <p:cTn id="108" presetID="10" presetClass="entr" presetSubtype="0" fill="hold" nodeType="withEffect">
                                  <p:stCondLst>
                                    <p:cond delay="0"/>
                                  </p:stCondLst>
                                  <p:childTnLst>
                                    <p:set>
                                      <p:cBhvr>
                                        <p:cTn id="109" dur="1" fill="hold">
                                          <p:stCondLst>
                                            <p:cond delay="0"/>
                                          </p:stCondLst>
                                        </p:cTn>
                                        <p:tgtEl>
                                          <p:spTgt spid="92"/>
                                        </p:tgtEl>
                                        <p:attrNameLst>
                                          <p:attrName>style.visibility</p:attrName>
                                        </p:attrNameLst>
                                      </p:cBhvr>
                                      <p:to>
                                        <p:strVal val="visible"/>
                                      </p:to>
                                    </p:set>
                                    <p:animEffect transition="in" filter="fade">
                                      <p:cBhvr>
                                        <p:cTn id="110" dur="500"/>
                                        <p:tgtEl>
                                          <p:spTgt spid="92"/>
                                        </p:tgtEl>
                                      </p:cBhvr>
                                    </p:animEffect>
                                  </p:childTnLst>
                                  <p:subTnLst>
                                    <p:set>
                                      <p:cBhvr override="childStyle">
                                        <p:cTn dur="1" fill="hold" display="0" masterRel="nextClick" afterEffect="1"/>
                                        <p:tgtEl>
                                          <p:spTgt spid="92"/>
                                        </p:tgtEl>
                                        <p:attrNameLst>
                                          <p:attrName>style.visibility</p:attrName>
                                        </p:attrNameLst>
                                      </p:cBhvr>
                                      <p:to>
                                        <p:strVal val="hidden"/>
                                      </p:to>
                                    </p:set>
                                  </p:subTnLst>
                                </p:cTn>
                              </p:par>
                              <p:par>
                                <p:cTn id="111" presetID="10" presetClass="entr" presetSubtype="0" fill="hold"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fade">
                                      <p:cBhvr>
                                        <p:cTn id="113" dur="500"/>
                                        <p:tgtEl>
                                          <p:spTgt spid="93"/>
                                        </p:tgtEl>
                                      </p:cBhvr>
                                    </p:animEffect>
                                  </p:childTnLst>
                                  <p:subTnLst>
                                    <p:set>
                                      <p:cBhvr override="childStyle">
                                        <p:cTn dur="1" fill="hold" display="0" masterRel="nextClick" afterEffect="1"/>
                                        <p:tgtEl>
                                          <p:spTgt spid="93"/>
                                        </p:tgtEl>
                                        <p:attrNameLst>
                                          <p:attrName>style.visibility</p:attrName>
                                        </p:attrNameLst>
                                      </p:cBhvr>
                                      <p:to>
                                        <p:strVal val="hidden"/>
                                      </p:to>
                                    </p:set>
                                  </p:subTnLst>
                                </p:cTn>
                              </p:par>
                              <p:par>
                                <p:cTn id="114" presetID="10" presetClass="entr" presetSubtype="0" fill="hold" grpId="0" nodeType="withEffect">
                                  <p:stCondLst>
                                    <p:cond delay="0"/>
                                  </p:stCondLst>
                                  <p:childTnLst>
                                    <p:set>
                                      <p:cBhvr>
                                        <p:cTn id="115" dur="1" fill="hold">
                                          <p:stCondLst>
                                            <p:cond delay="0"/>
                                          </p:stCondLst>
                                        </p:cTn>
                                        <p:tgtEl>
                                          <p:spTgt spid="94"/>
                                        </p:tgtEl>
                                        <p:attrNameLst>
                                          <p:attrName>style.visibility</p:attrName>
                                        </p:attrNameLst>
                                      </p:cBhvr>
                                      <p:to>
                                        <p:strVal val="visible"/>
                                      </p:to>
                                    </p:set>
                                    <p:animEffect transition="in" filter="fade">
                                      <p:cBhvr>
                                        <p:cTn id="116" dur="500"/>
                                        <p:tgtEl>
                                          <p:spTgt spid="94"/>
                                        </p:tgtEl>
                                      </p:cBhvr>
                                    </p:animEffect>
                                  </p:childTnLst>
                                  <p:subTnLst>
                                    <p:set>
                                      <p:cBhvr override="childStyle">
                                        <p:cTn dur="1" fill="hold" display="0" masterRel="nextClick" afterEffect="1"/>
                                        <p:tgtEl>
                                          <p:spTgt spid="94"/>
                                        </p:tgtEl>
                                        <p:attrNameLst>
                                          <p:attrName>style.visibility</p:attrName>
                                        </p:attrNameLst>
                                      </p:cBhvr>
                                      <p:to>
                                        <p:strVal val="hidden"/>
                                      </p:to>
                                    </p:set>
                                  </p:subTnLst>
                                </p:cTn>
                              </p:par>
                              <p:par>
                                <p:cTn id="117" presetID="10" presetClass="entr" presetSubtype="0" fill="hold" grpId="0" nodeType="withEffect">
                                  <p:stCondLst>
                                    <p:cond delay="0"/>
                                  </p:stCondLst>
                                  <p:childTnLst>
                                    <p:set>
                                      <p:cBhvr>
                                        <p:cTn id="118" dur="1" fill="hold">
                                          <p:stCondLst>
                                            <p:cond delay="0"/>
                                          </p:stCondLst>
                                        </p:cTn>
                                        <p:tgtEl>
                                          <p:spTgt spid="95"/>
                                        </p:tgtEl>
                                        <p:attrNameLst>
                                          <p:attrName>style.visibility</p:attrName>
                                        </p:attrNameLst>
                                      </p:cBhvr>
                                      <p:to>
                                        <p:strVal val="visible"/>
                                      </p:to>
                                    </p:set>
                                    <p:animEffect transition="in" filter="fade">
                                      <p:cBhvr>
                                        <p:cTn id="119" dur="500"/>
                                        <p:tgtEl>
                                          <p:spTgt spid="95"/>
                                        </p:tgtEl>
                                      </p:cBhvr>
                                    </p:animEffect>
                                  </p:childTnLst>
                                  <p:subTnLst>
                                    <p:set>
                                      <p:cBhvr override="childStyle">
                                        <p:cTn dur="1" fill="hold" display="0" masterRel="nextClick" afterEffect="1"/>
                                        <p:tgtEl>
                                          <p:spTgt spid="95"/>
                                        </p:tgtEl>
                                        <p:attrNameLst>
                                          <p:attrName>style.visibility</p:attrName>
                                        </p:attrNameLst>
                                      </p:cBhvr>
                                      <p:to>
                                        <p:strVal val="hidden"/>
                                      </p:to>
                                    </p:set>
                                  </p:subTnLst>
                                </p:cTn>
                              </p:par>
                              <p:par>
                                <p:cTn id="120" presetID="10" presetClass="entr" presetSubtype="0" fill="hold" grpId="0" nodeType="withEffect">
                                  <p:stCondLst>
                                    <p:cond delay="0"/>
                                  </p:stCondLst>
                                  <p:childTnLst>
                                    <p:set>
                                      <p:cBhvr>
                                        <p:cTn id="121" dur="1" fill="hold">
                                          <p:stCondLst>
                                            <p:cond delay="0"/>
                                          </p:stCondLst>
                                        </p:cTn>
                                        <p:tgtEl>
                                          <p:spTgt spid="96"/>
                                        </p:tgtEl>
                                        <p:attrNameLst>
                                          <p:attrName>style.visibility</p:attrName>
                                        </p:attrNameLst>
                                      </p:cBhvr>
                                      <p:to>
                                        <p:strVal val="visible"/>
                                      </p:to>
                                    </p:set>
                                    <p:animEffect transition="in" filter="fade">
                                      <p:cBhvr>
                                        <p:cTn id="122" dur="500"/>
                                        <p:tgtEl>
                                          <p:spTgt spid="96"/>
                                        </p:tgtEl>
                                      </p:cBhvr>
                                    </p:animEffect>
                                  </p:childTnLst>
                                  <p:subTnLst>
                                    <p:set>
                                      <p:cBhvr override="childStyle">
                                        <p:cTn dur="1" fill="hold" display="0" masterRel="nextClick" afterEffect="1"/>
                                        <p:tgtEl>
                                          <p:spTgt spid="96"/>
                                        </p:tgtEl>
                                        <p:attrNameLst>
                                          <p:attrName>style.visibility</p:attrName>
                                        </p:attrNameLst>
                                      </p:cBhvr>
                                      <p:to>
                                        <p:strVal val="hidden"/>
                                      </p:to>
                                    </p:set>
                                  </p:subTnLst>
                                </p:cTn>
                              </p:par>
                              <p:par>
                                <p:cTn id="123" presetID="10" presetClass="entr" presetSubtype="0" fill="hold" nodeType="withEffect">
                                  <p:stCondLst>
                                    <p:cond delay="0"/>
                                  </p:stCondLst>
                                  <p:childTnLst>
                                    <p:set>
                                      <p:cBhvr>
                                        <p:cTn id="124" dur="1" fill="hold">
                                          <p:stCondLst>
                                            <p:cond delay="0"/>
                                          </p:stCondLst>
                                        </p:cTn>
                                        <p:tgtEl>
                                          <p:spTgt spid="97"/>
                                        </p:tgtEl>
                                        <p:attrNameLst>
                                          <p:attrName>style.visibility</p:attrName>
                                        </p:attrNameLst>
                                      </p:cBhvr>
                                      <p:to>
                                        <p:strVal val="visible"/>
                                      </p:to>
                                    </p:set>
                                    <p:animEffect transition="in" filter="fade">
                                      <p:cBhvr>
                                        <p:cTn id="125" dur="500"/>
                                        <p:tgtEl>
                                          <p:spTgt spid="97"/>
                                        </p:tgtEl>
                                      </p:cBhvr>
                                    </p:animEffect>
                                  </p:childTnLst>
                                  <p:subTnLst>
                                    <p:set>
                                      <p:cBhvr override="childStyle">
                                        <p:cTn dur="1" fill="hold" display="0" masterRel="nextClick" afterEffect="1"/>
                                        <p:tgtEl>
                                          <p:spTgt spid="97"/>
                                        </p:tgtEl>
                                        <p:attrNameLst>
                                          <p:attrName>style.visibility</p:attrName>
                                        </p:attrNameLst>
                                      </p:cBhvr>
                                      <p:to>
                                        <p:strVal val="hidden"/>
                                      </p:to>
                                    </p:set>
                                  </p:subTnLst>
                                </p:cTn>
                              </p:par>
                              <p:par>
                                <p:cTn id="126" presetID="10" presetClass="entr" presetSubtype="0" fill="hold" grpId="0" nodeType="withEffect">
                                  <p:stCondLst>
                                    <p:cond delay="0"/>
                                  </p:stCondLst>
                                  <p:childTnLst>
                                    <p:set>
                                      <p:cBhvr>
                                        <p:cTn id="127" dur="1" fill="hold">
                                          <p:stCondLst>
                                            <p:cond delay="0"/>
                                          </p:stCondLst>
                                        </p:cTn>
                                        <p:tgtEl>
                                          <p:spTgt spid="171"/>
                                        </p:tgtEl>
                                        <p:attrNameLst>
                                          <p:attrName>style.visibility</p:attrName>
                                        </p:attrNameLst>
                                      </p:cBhvr>
                                      <p:to>
                                        <p:strVal val="visible"/>
                                      </p:to>
                                    </p:set>
                                    <p:animEffect transition="in" filter="fade">
                                      <p:cBhvr>
                                        <p:cTn id="128" dur="500"/>
                                        <p:tgtEl>
                                          <p:spTgt spid="171"/>
                                        </p:tgtEl>
                                      </p:cBhvr>
                                    </p:animEffect>
                                  </p:childTnLst>
                                  <p:subTnLst>
                                    <p:set>
                                      <p:cBhvr override="childStyle">
                                        <p:cTn dur="1" fill="hold" display="0" masterRel="nextClick" afterEffect="1"/>
                                        <p:tgtEl>
                                          <p:spTgt spid="171"/>
                                        </p:tgtEl>
                                        <p:attrNameLst>
                                          <p:attrName>style.visibility</p:attrName>
                                        </p:attrNameLst>
                                      </p:cBhvr>
                                      <p:to>
                                        <p:strVal val="hidden"/>
                                      </p:to>
                                    </p:set>
                                  </p:subTnLst>
                                </p:cTn>
                              </p:par>
                              <p:par>
                                <p:cTn id="129" presetID="10" presetClass="entr" presetSubtype="0" fill="hold" grpId="0" nodeType="withEffect">
                                  <p:stCondLst>
                                    <p:cond delay="0"/>
                                  </p:stCondLst>
                                  <p:childTnLst>
                                    <p:set>
                                      <p:cBhvr>
                                        <p:cTn id="130" dur="1" fill="hold">
                                          <p:stCondLst>
                                            <p:cond delay="0"/>
                                          </p:stCondLst>
                                        </p:cTn>
                                        <p:tgtEl>
                                          <p:spTgt spid="172"/>
                                        </p:tgtEl>
                                        <p:attrNameLst>
                                          <p:attrName>style.visibility</p:attrName>
                                        </p:attrNameLst>
                                      </p:cBhvr>
                                      <p:to>
                                        <p:strVal val="visible"/>
                                      </p:to>
                                    </p:set>
                                    <p:animEffect transition="in" filter="fade">
                                      <p:cBhvr>
                                        <p:cTn id="131" dur="5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par>
                                <p:cTn id="132" presetID="10" presetClass="entr" presetSubtype="0" fill="hold" nodeType="withEffect">
                                  <p:stCondLst>
                                    <p:cond delay="500"/>
                                  </p:stCondLst>
                                  <p:childTnLst>
                                    <p:set>
                                      <p:cBhvr>
                                        <p:cTn id="133" dur="1" fill="hold">
                                          <p:stCondLst>
                                            <p:cond delay="0"/>
                                          </p:stCondLst>
                                        </p:cTn>
                                        <p:tgtEl>
                                          <p:spTgt spid="21"/>
                                        </p:tgtEl>
                                        <p:attrNameLst>
                                          <p:attrName>style.visibility</p:attrName>
                                        </p:attrNameLst>
                                      </p:cBhvr>
                                      <p:to>
                                        <p:strVal val="visible"/>
                                      </p:to>
                                    </p:set>
                                    <p:animEffect transition="in" filter="fade">
                                      <p:cBhvr>
                                        <p:cTn id="134"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135" presetID="10" presetClass="entr" presetSubtype="0" fill="hold" grpId="0" nodeType="withEffect">
                                  <p:stCondLst>
                                    <p:cond delay="600"/>
                                  </p:stCondLst>
                                  <p:childTnLst>
                                    <p:set>
                                      <p:cBhvr>
                                        <p:cTn id="136" dur="1" fill="hold">
                                          <p:stCondLst>
                                            <p:cond delay="0"/>
                                          </p:stCondLst>
                                        </p:cTn>
                                        <p:tgtEl>
                                          <p:spTgt spid="182"/>
                                        </p:tgtEl>
                                        <p:attrNameLst>
                                          <p:attrName>style.visibility</p:attrName>
                                        </p:attrNameLst>
                                      </p:cBhvr>
                                      <p:to>
                                        <p:strVal val="visible"/>
                                      </p:to>
                                    </p:set>
                                    <p:animEffect transition="in" filter="fade">
                                      <p:cBhvr>
                                        <p:cTn id="137" dur="500"/>
                                        <p:tgtEl>
                                          <p:spTgt spid="182"/>
                                        </p:tgtEl>
                                      </p:cBhvr>
                                    </p:animEffect>
                                  </p:childTnLst>
                                  <p:subTnLst>
                                    <p:set>
                                      <p:cBhvr override="childStyle">
                                        <p:cTn dur="1" fill="hold" display="0" masterRel="nextClick" afterEffect="1"/>
                                        <p:tgtEl>
                                          <p:spTgt spid="182"/>
                                        </p:tgtEl>
                                        <p:attrNameLst>
                                          <p:attrName>style.visibility</p:attrName>
                                        </p:attrNameLst>
                                      </p:cBhvr>
                                      <p:to>
                                        <p:strVal val="hidden"/>
                                      </p:to>
                                    </p:set>
                                  </p:sub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83"/>
                                        </p:tgtEl>
                                        <p:attrNameLst>
                                          <p:attrName>style.visibility</p:attrName>
                                        </p:attrNameLst>
                                      </p:cBhvr>
                                      <p:to>
                                        <p:strVal val="visible"/>
                                      </p:to>
                                    </p:set>
                                    <p:animEffect transition="in" filter="fade">
                                      <p:cBhvr>
                                        <p:cTn id="142" dur="500"/>
                                        <p:tgtEl>
                                          <p:spTgt spid="183"/>
                                        </p:tgtEl>
                                      </p:cBhvr>
                                    </p:animEffect>
                                  </p:childTnLst>
                                </p:cTn>
                              </p:par>
                              <p:par>
                                <p:cTn id="143" presetID="10" presetClass="entr" presetSubtype="0" fill="hold" nodeType="withEffect">
                                  <p:stCondLst>
                                    <p:cond delay="0"/>
                                  </p:stCondLst>
                                  <p:childTnLst>
                                    <p:set>
                                      <p:cBhvr>
                                        <p:cTn id="144" dur="1" fill="hold">
                                          <p:stCondLst>
                                            <p:cond delay="0"/>
                                          </p:stCondLst>
                                        </p:cTn>
                                        <p:tgtEl>
                                          <p:spTgt spid="184"/>
                                        </p:tgtEl>
                                        <p:attrNameLst>
                                          <p:attrName>style.visibility</p:attrName>
                                        </p:attrNameLst>
                                      </p:cBhvr>
                                      <p:to>
                                        <p:strVal val="visible"/>
                                      </p:to>
                                    </p:set>
                                    <p:animEffect transition="in" filter="fade">
                                      <p:cBhvr>
                                        <p:cTn id="145" dur="500"/>
                                        <p:tgtEl>
                                          <p:spTgt spid="18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5"/>
                                        </p:tgtEl>
                                        <p:attrNameLst>
                                          <p:attrName>style.visibility</p:attrName>
                                        </p:attrNameLst>
                                      </p:cBhvr>
                                      <p:to>
                                        <p:strVal val="visible"/>
                                      </p:to>
                                    </p:set>
                                    <p:animEffect transition="in" filter="fade">
                                      <p:cBhvr>
                                        <p:cTn id="148" dur="500"/>
                                        <p:tgtEl>
                                          <p:spTgt spid="18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fade">
                                      <p:cBhvr>
                                        <p:cTn id="151" dur="500"/>
                                        <p:tgtEl>
                                          <p:spTgt spid="18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88"/>
                                        </p:tgtEl>
                                        <p:attrNameLst>
                                          <p:attrName>style.visibility</p:attrName>
                                        </p:attrNameLst>
                                      </p:cBhvr>
                                      <p:to>
                                        <p:strVal val="visible"/>
                                      </p:to>
                                    </p:set>
                                    <p:animEffect transition="in" filter="fade">
                                      <p:cBhvr>
                                        <p:cTn id="154" dur="500"/>
                                        <p:tgtEl>
                                          <p:spTgt spid="188"/>
                                        </p:tgtEl>
                                      </p:cBhvr>
                                    </p:animEffect>
                                  </p:childTnLst>
                                </p:cTn>
                              </p:par>
                              <p:par>
                                <p:cTn id="155" presetID="10" presetClass="entr" presetSubtype="0" fill="hold" nodeType="withEffect">
                                  <p:stCondLst>
                                    <p:cond delay="0"/>
                                  </p:stCondLst>
                                  <p:childTnLst>
                                    <p:set>
                                      <p:cBhvr>
                                        <p:cTn id="156" dur="1" fill="hold">
                                          <p:stCondLst>
                                            <p:cond delay="0"/>
                                          </p:stCondLst>
                                        </p:cTn>
                                        <p:tgtEl>
                                          <p:spTgt spid="189"/>
                                        </p:tgtEl>
                                        <p:attrNameLst>
                                          <p:attrName>style.visibility</p:attrName>
                                        </p:attrNameLst>
                                      </p:cBhvr>
                                      <p:to>
                                        <p:strVal val="visible"/>
                                      </p:to>
                                    </p:set>
                                    <p:animEffect transition="in" filter="fade">
                                      <p:cBhvr>
                                        <p:cTn id="157" dur="500"/>
                                        <p:tgtEl>
                                          <p:spTgt spid="189"/>
                                        </p:tgtEl>
                                      </p:cBhvr>
                                    </p:animEffect>
                                  </p:childTnLst>
                                </p:cTn>
                              </p:par>
                              <p:par>
                                <p:cTn id="158" presetID="10" presetClass="entr" presetSubtype="0" fill="hold" nodeType="withEffect">
                                  <p:stCondLst>
                                    <p:cond delay="0"/>
                                  </p:stCondLst>
                                  <p:childTnLst>
                                    <p:set>
                                      <p:cBhvr>
                                        <p:cTn id="159" dur="1" fill="hold">
                                          <p:stCondLst>
                                            <p:cond delay="0"/>
                                          </p:stCondLst>
                                        </p:cTn>
                                        <p:tgtEl>
                                          <p:spTgt spid="191"/>
                                        </p:tgtEl>
                                        <p:attrNameLst>
                                          <p:attrName>style.visibility</p:attrName>
                                        </p:attrNameLst>
                                      </p:cBhvr>
                                      <p:to>
                                        <p:strVal val="visible"/>
                                      </p:to>
                                    </p:set>
                                    <p:animEffect transition="in" filter="fade">
                                      <p:cBhvr>
                                        <p:cTn id="160" dur="500"/>
                                        <p:tgtEl>
                                          <p:spTgt spid="19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92"/>
                                        </p:tgtEl>
                                        <p:attrNameLst>
                                          <p:attrName>style.visibility</p:attrName>
                                        </p:attrNameLst>
                                      </p:cBhvr>
                                      <p:to>
                                        <p:strVal val="visible"/>
                                      </p:to>
                                    </p:set>
                                    <p:animEffect transition="in" filter="fade">
                                      <p:cBhvr>
                                        <p:cTn id="163" dur="500"/>
                                        <p:tgtEl>
                                          <p:spTgt spid="19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93"/>
                                        </p:tgtEl>
                                        <p:attrNameLst>
                                          <p:attrName>style.visibility</p:attrName>
                                        </p:attrNameLst>
                                      </p:cBhvr>
                                      <p:to>
                                        <p:strVal val="visible"/>
                                      </p:to>
                                    </p:set>
                                    <p:animEffect transition="in" filter="fade">
                                      <p:cBhvr>
                                        <p:cTn id="166" dur="500"/>
                                        <p:tgtEl>
                                          <p:spTgt spid="19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94"/>
                                        </p:tgtEl>
                                        <p:attrNameLst>
                                          <p:attrName>style.visibility</p:attrName>
                                        </p:attrNameLst>
                                      </p:cBhvr>
                                      <p:to>
                                        <p:strVal val="visible"/>
                                      </p:to>
                                    </p:set>
                                    <p:animEffect transition="in" filter="fade">
                                      <p:cBhvr>
                                        <p:cTn id="169" dur="500"/>
                                        <p:tgtEl>
                                          <p:spTgt spid="194"/>
                                        </p:tgtEl>
                                      </p:cBhvr>
                                    </p:animEffect>
                                  </p:childTnLst>
                                </p:cTn>
                              </p:par>
                              <p:par>
                                <p:cTn id="170" presetID="10" presetClass="entr" presetSubtype="0" fill="hold" nodeType="withEffect">
                                  <p:stCondLst>
                                    <p:cond delay="0"/>
                                  </p:stCondLst>
                                  <p:childTnLst>
                                    <p:set>
                                      <p:cBhvr>
                                        <p:cTn id="171" dur="1" fill="hold">
                                          <p:stCondLst>
                                            <p:cond delay="0"/>
                                          </p:stCondLst>
                                        </p:cTn>
                                        <p:tgtEl>
                                          <p:spTgt spid="195"/>
                                        </p:tgtEl>
                                        <p:attrNameLst>
                                          <p:attrName>style.visibility</p:attrName>
                                        </p:attrNameLst>
                                      </p:cBhvr>
                                      <p:to>
                                        <p:strVal val="visible"/>
                                      </p:to>
                                    </p:set>
                                    <p:animEffect transition="in" filter="fade">
                                      <p:cBhvr>
                                        <p:cTn id="172" dur="500"/>
                                        <p:tgtEl>
                                          <p:spTgt spid="195"/>
                                        </p:tgtEl>
                                      </p:cBhvr>
                                    </p:animEffect>
                                  </p:childTnLst>
                                </p:cTn>
                              </p:par>
                              <p:par>
                                <p:cTn id="173" presetID="10" presetClass="entr" presetSubtype="0" fill="hold" nodeType="withEffect">
                                  <p:stCondLst>
                                    <p:cond delay="0"/>
                                  </p:stCondLst>
                                  <p:childTnLst>
                                    <p:set>
                                      <p:cBhvr>
                                        <p:cTn id="174" dur="1" fill="hold">
                                          <p:stCondLst>
                                            <p:cond delay="0"/>
                                          </p:stCondLst>
                                        </p:cTn>
                                        <p:tgtEl>
                                          <p:spTgt spid="196"/>
                                        </p:tgtEl>
                                        <p:attrNameLst>
                                          <p:attrName>style.visibility</p:attrName>
                                        </p:attrNameLst>
                                      </p:cBhvr>
                                      <p:to>
                                        <p:strVal val="visible"/>
                                      </p:to>
                                    </p:set>
                                    <p:animEffect transition="in" filter="fade">
                                      <p:cBhvr>
                                        <p:cTn id="175" dur="500"/>
                                        <p:tgtEl>
                                          <p:spTgt spid="196"/>
                                        </p:tgtEl>
                                      </p:cBhvr>
                                    </p:animEffect>
                                  </p:childTnLst>
                                </p:cTn>
                              </p:par>
                              <p:par>
                                <p:cTn id="176" presetID="10" presetClass="entr" presetSubtype="0" fill="hold" nodeType="withEffect">
                                  <p:stCondLst>
                                    <p:cond delay="0"/>
                                  </p:stCondLst>
                                  <p:childTnLst>
                                    <p:set>
                                      <p:cBhvr>
                                        <p:cTn id="177" dur="1" fill="hold">
                                          <p:stCondLst>
                                            <p:cond delay="0"/>
                                          </p:stCondLst>
                                        </p:cTn>
                                        <p:tgtEl>
                                          <p:spTgt spid="197"/>
                                        </p:tgtEl>
                                        <p:attrNameLst>
                                          <p:attrName>style.visibility</p:attrName>
                                        </p:attrNameLst>
                                      </p:cBhvr>
                                      <p:to>
                                        <p:strVal val="visible"/>
                                      </p:to>
                                    </p:set>
                                    <p:animEffect transition="in" filter="fade">
                                      <p:cBhvr>
                                        <p:cTn id="178" dur="500"/>
                                        <p:tgtEl>
                                          <p:spTgt spid="197"/>
                                        </p:tgtEl>
                                      </p:cBhvr>
                                    </p:animEffect>
                                  </p:childTnLst>
                                </p:cTn>
                              </p:par>
                              <p:par>
                                <p:cTn id="179" presetID="10" presetClass="entr" presetSubtype="0" fill="hold" nodeType="withEffect">
                                  <p:stCondLst>
                                    <p:cond delay="0"/>
                                  </p:stCondLst>
                                  <p:childTnLst>
                                    <p:set>
                                      <p:cBhvr>
                                        <p:cTn id="180" dur="1" fill="hold">
                                          <p:stCondLst>
                                            <p:cond delay="0"/>
                                          </p:stCondLst>
                                        </p:cTn>
                                        <p:tgtEl>
                                          <p:spTgt spid="198"/>
                                        </p:tgtEl>
                                        <p:attrNameLst>
                                          <p:attrName>style.visibility</p:attrName>
                                        </p:attrNameLst>
                                      </p:cBhvr>
                                      <p:to>
                                        <p:strVal val="visible"/>
                                      </p:to>
                                    </p:set>
                                    <p:animEffect transition="in" filter="fade">
                                      <p:cBhvr>
                                        <p:cTn id="181" dur="500"/>
                                        <p:tgtEl>
                                          <p:spTgt spid="198"/>
                                        </p:tgtEl>
                                      </p:cBhvr>
                                    </p:animEffect>
                                  </p:childTnLst>
                                </p:cTn>
                              </p:par>
                              <p:par>
                                <p:cTn id="182" presetID="10" presetClass="entr" presetSubtype="0" fill="hold" nodeType="withEffect">
                                  <p:stCondLst>
                                    <p:cond delay="0"/>
                                  </p:stCondLst>
                                  <p:childTnLst>
                                    <p:set>
                                      <p:cBhvr>
                                        <p:cTn id="183" dur="1" fill="hold">
                                          <p:stCondLst>
                                            <p:cond delay="0"/>
                                          </p:stCondLst>
                                        </p:cTn>
                                        <p:tgtEl>
                                          <p:spTgt spid="199"/>
                                        </p:tgtEl>
                                        <p:attrNameLst>
                                          <p:attrName>style.visibility</p:attrName>
                                        </p:attrNameLst>
                                      </p:cBhvr>
                                      <p:to>
                                        <p:strVal val="visible"/>
                                      </p:to>
                                    </p:set>
                                    <p:animEffect transition="in" filter="fade">
                                      <p:cBhvr>
                                        <p:cTn id="184" dur="500"/>
                                        <p:tgtEl>
                                          <p:spTgt spid="199"/>
                                        </p:tgtEl>
                                      </p:cBhvr>
                                    </p:animEffect>
                                  </p:childTnLst>
                                </p:cTn>
                              </p:par>
                              <p:par>
                                <p:cTn id="185" presetID="10" presetClass="entr" presetSubtype="0" fill="hold" nodeType="withEffect">
                                  <p:stCondLst>
                                    <p:cond delay="0"/>
                                  </p:stCondLst>
                                  <p:childTnLst>
                                    <p:set>
                                      <p:cBhvr>
                                        <p:cTn id="186" dur="1" fill="hold">
                                          <p:stCondLst>
                                            <p:cond delay="0"/>
                                          </p:stCondLst>
                                        </p:cTn>
                                        <p:tgtEl>
                                          <p:spTgt spid="200"/>
                                        </p:tgtEl>
                                        <p:attrNameLst>
                                          <p:attrName>style.visibility</p:attrName>
                                        </p:attrNameLst>
                                      </p:cBhvr>
                                      <p:to>
                                        <p:strVal val="visible"/>
                                      </p:to>
                                    </p:set>
                                    <p:animEffect transition="in" filter="fade">
                                      <p:cBhvr>
                                        <p:cTn id="187" dur="500"/>
                                        <p:tgtEl>
                                          <p:spTgt spid="200"/>
                                        </p:tgtEl>
                                      </p:cBhvr>
                                    </p:animEffect>
                                  </p:childTnLst>
                                </p:cTn>
                              </p:par>
                              <p:par>
                                <p:cTn id="188" presetID="10" presetClass="entr" presetSubtype="0" fill="hold" nodeType="withEffect">
                                  <p:stCondLst>
                                    <p:cond delay="0"/>
                                  </p:stCondLst>
                                  <p:childTnLst>
                                    <p:set>
                                      <p:cBhvr>
                                        <p:cTn id="189" dur="1" fill="hold">
                                          <p:stCondLst>
                                            <p:cond delay="0"/>
                                          </p:stCondLst>
                                        </p:cTn>
                                        <p:tgtEl>
                                          <p:spTgt spid="201"/>
                                        </p:tgtEl>
                                        <p:attrNameLst>
                                          <p:attrName>style.visibility</p:attrName>
                                        </p:attrNameLst>
                                      </p:cBhvr>
                                      <p:to>
                                        <p:strVal val="visible"/>
                                      </p:to>
                                    </p:set>
                                    <p:animEffect transition="in" filter="fade">
                                      <p:cBhvr>
                                        <p:cTn id="190" dur="500"/>
                                        <p:tgtEl>
                                          <p:spTgt spid="201"/>
                                        </p:tgtEl>
                                      </p:cBhvr>
                                    </p:animEffect>
                                  </p:childTnLst>
                                </p:cTn>
                              </p:par>
                              <p:par>
                                <p:cTn id="191" presetID="10" presetClass="entr" presetSubtype="0" fill="hold" nodeType="withEffect">
                                  <p:stCondLst>
                                    <p:cond delay="0"/>
                                  </p:stCondLst>
                                  <p:childTnLst>
                                    <p:set>
                                      <p:cBhvr>
                                        <p:cTn id="192" dur="1" fill="hold">
                                          <p:stCondLst>
                                            <p:cond delay="0"/>
                                          </p:stCondLst>
                                        </p:cTn>
                                        <p:tgtEl>
                                          <p:spTgt spid="202"/>
                                        </p:tgtEl>
                                        <p:attrNameLst>
                                          <p:attrName>style.visibility</p:attrName>
                                        </p:attrNameLst>
                                      </p:cBhvr>
                                      <p:to>
                                        <p:strVal val="visible"/>
                                      </p:to>
                                    </p:set>
                                    <p:animEffect transition="in" filter="fade">
                                      <p:cBhvr>
                                        <p:cTn id="193" dur="500"/>
                                        <p:tgtEl>
                                          <p:spTgt spid="202"/>
                                        </p:tgtEl>
                                      </p:cBhvr>
                                    </p:animEffect>
                                  </p:childTnLst>
                                </p:cTn>
                              </p:par>
                              <p:par>
                                <p:cTn id="194" presetID="10" presetClass="entr" presetSubtype="0" fill="hold" nodeType="withEffect">
                                  <p:stCondLst>
                                    <p:cond delay="0"/>
                                  </p:stCondLst>
                                  <p:childTnLst>
                                    <p:set>
                                      <p:cBhvr>
                                        <p:cTn id="195" dur="1" fill="hold">
                                          <p:stCondLst>
                                            <p:cond delay="0"/>
                                          </p:stCondLst>
                                        </p:cTn>
                                        <p:tgtEl>
                                          <p:spTgt spid="203"/>
                                        </p:tgtEl>
                                        <p:attrNameLst>
                                          <p:attrName>style.visibility</p:attrName>
                                        </p:attrNameLst>
                                      </p:cBhvr>
                                      <p:to>
                                        <p:strVal val="visible"/>
                                      </p:to>
                                    </p:set>
                                    <p:animEffect transition="in" filter="fade">
                                      <p:cBhvr>
                                        <p:cTn id="196" dur="500"/>
                                        <p:tgtEl>
                                          <p:spTgt spid="203"/>
                                        </p:tgtEl>
                                      </p:cBhvr>
                                    </p:animEffect>
                                  </p:childTnLst>
                                </p:cTn>
                              </p:par>
                              <p:par>
                                <p:cTn id="197" presetID="10" presetClass="entr" presetSubtype="0" fill="hold" nodeType="withEffect">
                                  <p:stCondLst>
                                    <p:cond delay="0"/>
                                  </p:stCondLst>
                                  <p:childTnLst>
                                    <p:set>
                                      <p:cBhvr>
                                        <p:cTn id="198" dur="1" fill="hold">
                                          <p:stCondLst>
                                            <p:cond delay="0"/>
                                          </p:stCondLst>
                                        </p:cTn>
                                        <p:tgtEl>
                                          <p:spTgt spid="204"/>
                                        </p:tgtEl>
                                        <p:attrNameLst>
                                          <p:attrName>style.visibility</p:attrName>
                                        </p:attrNameLst>
                                      </p:cBhvr>
                                      <p:to>
                                        <p:strVal val="visible"/>
                                      </p:to>
                                    </p:set>
                                    <p:animEffect transition="in" filter="fade">
                                      <p:cBhvr>
                                        <p:cTn id="199" dur="500"/>
                                        <p:tgtEl>
                                          <p:spTgt spid="204"/>
                                        </p:tgtEl>
                                      </p:cBhvr>
                                    </p:animEffect>
                                  </p:childTnLst>
                                </p:cTn>
                              </p:par>
                              <p:par>
                                <p:cTn id="200" presetID="10" presetClass="entr" presetSubtype="0" fill="hold" nodeType="withEffect">
                                  <p:stCondLst>
                                    <p:cond delay="0"/>
                                  </p:stCondLst>
                                  <p:childTnLst>
                                    <p:set>
                                      <p:cBhvr>
                                        <p:cTn id="201" dur="1" fill="hold">
                                          <p:stCondLst>
                                            <p:cond delay="0"/>
                                          </p:stCondLst>
                                        </p:cTn>
                                        <p:tgtEl>
                                          <p:spTgt spid="205"/>
                                        </p:tgtEl>
                                        <p:attrNameLst>
                                          <p:attrName>style.visibility</p:attrName>
                                        </p:attrNameLst>
                                      </p:cBhvr>
                                      <p:to>
                                        <p:strVal val="visible"/>
                                      </p:to>
                                    </p:set>
                                    <p:animEffect transition="in" filter="fade">
                                      <p:cBhvr>
                                        <p:cTn id="202" dur="500"/>
                                        <p:tgtEl>
                                          <p:spTgt spid="205"/>
                                        </p:tgtEl>
                                      </p:cBhvr>
                                    </p:animEffect>
                                  </p:childTnLst>
                                </p:cTn>
                              </p:par>
                              <p:par>
                                <p:cTn id="203" presetID="10" presetClass="entr" presetSubtype="0" fill="hold" nodeType="withEffect">
                                  <p:stCondLst>
                                    <p:cond delay="0"/>
                                  </p:stCondLst>
                                  <p:childTnLst>
                                    <p:set>
                                      <p:cBhvr>
                                        <p:cTn id="204" dur="1" fill="hold">
                                          <p:stCondLst>
                                            <p:cond delay="0"/>
                                          </p:stCondLst>
                                        </p:cTn>
                                        <p:tgtEl>
                                          <p:spTgt spid="206"/>
                                        </p:tgtEl>
                                        <p:attrNameLst>
                                          <p:attrName>style.visibility</p:attrName>
                                        </p:attrNameLst>
                                      </p:cBhvr>
                                      <p:to>
                                        <p:strVal val="visible"/>
                                      </p:to>
                                    </p:set>
                                    <p:animEffect transition="in" filter="fade">
                                      <p:cBhvr>
                                        <p:cTn id="205" dur="500"/>
                                        <p:tgtEl>
                                          <p:spTgt spid="206"/>
                                        </p:tgtEl>
                                      </p:cBhvr>
                                    </p:animEffect>
                                  </p:childTnLst>
                                </p:cTn>
                              </p:par>
                              <p:par>
                                <p:cTn id="206" presetID="10" presetClass="entr" presetSubtype="0" fill="hold" nodeType="withEffect">
                                  <p:stCondLst>
                                    <p:cond delay="0"/>
                                  </p:stCondLst>
                                  <p:childTnLst>
                                    <p:set>
                                      <p:cBhvr>
                                        <p:cTn id="207" dur="1" fill="hold">
                                          <p:stCondLst>
                                            <p:cond delay="0"/>
                                          </p:stCondLst>
                                        </p:cTn>
                                        <p:tgtEl>
                                          <p:spTgt spid="207"/>
                                        </p:tgtEl>
                                        <p:attrNameLst>
                                          <p:attrName>style.visibility</p:attrName>
                                        </p:attrNameLst>
                                      </p:cBhvr>
                                      <p:to>
                                        <p:strVal val="visible"/>
                                      </p:to>
                                    </p:set>
                                    <p:animEffect transition="in" filter="fade">
                                      <p:cBhvr>
                                        <p:cTn id="208" dur="500"/>
                                        <p:tgtEl>
                                          <p:spTgt spid="207"/>
                                        </p:tgtEl>
                                      </p:cBhvr>
                                    </p:animEffect>
                                  </p:childTnLst>
                                </p:cTn>
                              </p:par>
                              <p:par>
                                <p:cTn id="209" presetID="10" presetClass="entr" presetSubtype="0" fill="hold" nodeType="withEffect">
                                  <p:stCondLst>
                                    <p:cond delay="0"/>
                                  </p:stCondLst>
                                  <p:childTnLst>
                                    <p:set>
                                      <p:cBhvr>
                                        <p:cTn id="210" dur="1" fill="hold">
                                          <p:stCondLst>
                                            <p:cond delay="0"/>
                                          </p:stCondLst>
                                        </p:cTn>
                                        <p:tgtEl>
                                          <p:spTgt spid="215"/>
                                        </p:tgtEl>
                                        <p:attrNameLst>
                                          <p:attrName>style.visibility</p:attrName>
                                        </p:attrNameLst>
                                      </p:cBhvr>
                                      <p:to>
                                        <p:strVal val="visible"/>
                                      </p:to>
                                    </p:set>
                                    <p:animEffect transition="in" filter="fade">
                                      <p:cBhvr>
                                        <p:cTn id="211" dur="500"/>
                                        <p:tgtEl>
                                          <p:spTgt spid="215"/>
                                        </p:tgtEl>
                                      </p:cBhvr>
                                    </p:animEffect>
                                  </p:childTnLst>
                                </p:cTn>
                              </p:par>
                              <p:par>
                                <p:cTn id="212" presetID="10" presetClass="entr" presetSubtype="0" fill="hold" nodeType="withEffect">
                                  <p:stCondLst>
                                    <p:cond delay="0"/>
                                  </p:stCondLst>
                                  <p:childTnLst>
                                    <p:set>
                                      <p:cBhvr>
                                        <p:cTn id="213" dur="1" fill="hold">
                                          <p:stCondLst>
                                            <p:cond delay="0"/>
                                          </p:stCondLst>
                                        </p:cTn>
                                        <p:tgtEl>
                                          <p:spTgt spid="216"/>
                                        </p:tgtEl>
                                        <p:attrNameLst>
                                          <p:attrName>style.visibility</p:attrName>
                                        </p:attrNameLst>
                                      </p:cBhvr>
                                      <p:to>
                                        <p:strVal val="visible"/>
                                      </p:to>
                                    </p:set>
                                    <p:animEffect transition="in" filter="fade">
                                      <p:cBhvr>
                                        <p:cTn id="214" dur="500"/>
                                        <p:tgtEl>
                                          <p:spTgt spid="21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17"/>
                                        </p:tgtEl>
                                        <p:attrNameLst>
                                          <p:attrName>style.visibility</p:attrName>
                                        </p:attrNameLst>
                                      </p:cBhvr>
                                      <p:to>
                                        <p:strVal val="visible"/>
                                      </p:to>
                                    </p:set>
                                    <p:animEffect transition="in" filter="fade">
                                      <p:cBhvr>
                                        <p:cTn id="217" dur="500"/>
                                        <p:tgtEl>
                                          <p:spTgt spid="21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218"/>
                                        </p:tgtEl>
                                        <p:attrNameLst>
                                          <p:attrName>style.visibility</p:attrName>
                                        </p:attrNameLst>
                                      </p:cBhvr>
                                      <p:to>
                                        <p:strVal val="visible"/>
                                      </p:to>
                                    </p:set>
                                    <p:animEffect transition="in" filter="fade">
                                      <p:cBhvr>
                                        <p:cTn id="220" dur="500"/>
                                        <p:tgtEl>
                                          <p:spTgt spid="218"/>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19"/>
                                        </p:tgtEl>
                                        <p:attrNameLst>
                                          <p:attrName>style.visibility</p:attrName>
                                        </p:attrNameLst>
                                      </p:cBhvr>
                                      <p:to>
                                        <p:strVal val="visible"/>
                                      </p:to>
                                    </p:set>
                                    <p:animEffect transition="in" filter="fade">
                                      <p:cBhvr>
                                        <p:cTn id="223" dur="500"/>
                                        <p:tgtEl>
                                          <p:spTgt spid="219"/>
                                        </p:tgtEl>
                                      </p:cBhvr>
                                    </p:animEffect>
                                  </p:childTnLst>
                                </p:cTn>
                              </p:par>
                              <p:par>
                                <p:cTn id="224" presetID="10" presetClass="entr" presetSubtype="0" fill="hold" nodeType="withEffect">
                                  <p:stCondLst>
                                    <p:cond delay="0"/>
                                  </p:stCondLst>
                                  <p:childTnLst>
                                    <p:set>
                                      <p:cBhvr>
                                        <p:cTn id="225" dur="1" fill="hold">
                                          <p:stCondLst>
                                            <p:cond delay="0"/>
                                          </p:stCondLst>
                                        </p:cTn>
                                        <p:tgtEl>
                                          <p:spTgt spid="220"/>
                                        </p:tgtEl>
                                        <p:attrNameLst>
                                          <p:attrName>style.visibility</p:attrName>
                                        </p:attrNameLst>
                                      </p:cBhvr>
                                      <p:to>
                                        <p:strVal val="visible"/>
                                      </p:to>
                                    </p:set>
                                    <p:animEffect transition="in" filter="fade">
                                      <p:cBhvr>
                                        <p:cTn id="226" dur="500"/>
                                        <p:tgtEl>
                                          <p:spTgt spid="220"/>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221"/>
                                        </p:tgtEl>
                                        <p:attrNameLst>
                                          <p:attrName>style.visibility</p:attrName>
                                        </p:attrNameLst>
                                      </p:cBhvr>
                                      <p:to>
                                        <p:strVal val="visible"/>
                                      </p:to>
                                    </p:set>
                                    <p:animEffect transition="in" filter="fade">
                                      <p:cBhvr>
                                        <p:cTn id="229" dur="500"/>
                                        <p:tgtEl>
                                          <p:spTgt spid="221"/>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222"/>
                                        </p:tgtEl>
                                        <p:attrNameLst>
                                          <p:attrName>style.visibility</p:attrName>
                                        </p:attrNameLst>
                                      </p:cBhvr>
                                      <p:to>
                                        <p:strVal val="visible"/>
                                      </p:to>
                                    </p:set>
                                    <p:animEffect transition="in" filter="fade">
                                      <p:cBhvr>
                                        <p:cTn id="232" dur="500"/>
                                        <p:tgtEl>
                                          <p:spTgt spid="222"/>
                                        </p:tgtEl>
                                      </p:cBhvr>
                                    </p:animEffect>
                                  </p:childTnLst>
                                </p:cTn>
                              </p:par>
                              <p:par>
                                <p:cTn id="233" presetID="42" presetClass="entr" presetSubtype="0" fill="hold" grpId="0" nodeType="withEffect">
                                  <p:stCondLst>
                                    <p:cond delay="0"/>
                                  </p:stCondLst>
                                  <p:childTnLst>
                                    <p:set>
                                      <p:cBhvr>
                                        <p:cTn id="234" dur="1" fill="hold">
                                          <p:stCondLst>
                                            <p:cond delay="0"/>
                                          </p:stCondLst>
                                        </p:cTn>
                                        <p:tgtEl>
                                          <p:spTgt spid="223"/>
                                        </p:tgtEl>
                                        <p:attrNameLst>
                                          <p:attrName>style.visibility</p:attrName>
                                        </p:attrNameLst>
                                      </p:cBhvr>
                                      <p:to>
                                        <p:strVal val="visible"/>
                                      </p:to>
                                    </p:set>
                                    <p:animEffect transition="in" filter="fade">
                                      <p:cBhvr>
                                        <p:cTn id="235" dur="1000"/>
                                        <p:tgtEl>
                                          <p:spTgt spid="223"/>
                                        </p:tgtEl>
                                      </p:cBhvr>
                                    </p:animEffect>
                                    <p:anim calcmode="lin" valueType="num">
                                      <p:cBhvr>
                                        <p:cTn id="236" dur="1000" fill="hold"/>
                                        <p:tgtEl>
                                          <p:spTgt spid="223"/>
                                        </p:tgtEl>
                                        <p:attrNameLst>
                                          <p:attrName>ppt_x</p:attrName>
                                        </p:attrNameLst>
                                      </p:cBhvr>
                                      <p:tavLst>
                                        <p:tav tm="0">
                                          <p:val>
                                            <p:strVal val="#ppt_x"/>
                                          </p:val>
                                        </p:tav>
                                        <p:tav tm="100000">
                                          <p:val>
                                            <p:strVal val="#ppt_x"/>
                                          </p:val>
                                        </p:tav>
                                      </p:tavLst>
                                    </p:anim>
                                    <p:anim calcmode="lin" valueType="num">
                                      <p:cBhvr>
                                        <p:cTn id="237" dur="1000" fill="hold"/>
                                        <p:tgtEl>
                                          <p:spTgt spid="223"/>
                                        </p:tgtEl>
                                        <p:attrNameLst>
                                          <p:attrName>ppt_y</p:attrName>
                                        </p:attrNameLst>
                                      </p:cBhvr>
                                      <p:tavLst>
                                        <p:tav tm="0">
                                          <p:val>
                                            <p:strVal val="#ppt_y+.1"/>
                                          </p:val>
                                        </p:tav>
                                        <p:tav tm="100000">
                                          <p:val>
                                            <p:strVal val="#ppt_y"/>
                                          </p:val>
                                        </p:tav>
                                      </p:tavLst>
                                    </p:anim>
                                  </p:childTnLst>
                                </p:cTn>
                              </p:par>
                              <p:par>
                                <p:cTn id="238" presetID="42" presetClass="entr" presetSubtype="0" fill="hold" grpId="0" nodeType="withEffect">
                                  <p:stCondLst>
                                    <p:cond delay="0"/>
                                  </p:stCondLst>
                                  <p:childTnLst>
                                    <p:set>
                                      <p:cBhvr>
                                        <p:cTn id="239" dur="1" fill="hold">
                                          <p:stCondLst>
                                            <p:cond delay="0"/>
                                          </p:stCondLst>
                                        </p:cTn>
                                        <p:tgtEl>
                                          <p:spTgt spid="224"/>
                                        </p:tgtEl>
                                        <p:attrNameLst>
                                          <p:attrName>style.visibility</p:attrName>
                                        </p:attrNameLst>
                                      </p:cBhvr>
                                      <p:to>
                                        <p:strVal val="visible"/>
                                      </p:to>
                                    </p:set>
                                    <p:animEffect transition="in" filter="fade">
                                      <p:cBhvr>
                                        <p:cTn id="240" dur="1000"/>
                                        <p:tgtEl>
                                          <p:spTgt spid="224"/>
                                        </p:tgtEl>
                                      </p:cBhvr>
                                    </p:animEffect>
                                    <p:anim calcmode="lin" valueType="num">
                                      <p:cBhvr>
                                        <p:cTn id="241" dur="1000" fill="hold"/>
                                        <p:tgtEl>
                                          <p:spTgt spid="224"/>
                                        </p:tgtEl>
                                        <p:attrNameLst>
                                          <p:attrName>ppt_x</p:attrName>
                                        </p:attrNameLst>
                                      </p:cBhvr>
                                      <p:tavLst>
                                        <p:tav tm="0">
                                          <p:val>
                                            <p:strVal val="#ppt_x"/>
                                          </p:val>
                                        </p:tav>
                                        <p:tav tm="100000">
                                          <p:val>
                                            <p:strVal val="#ppt_x"/>
                                          </p:val>
                                        </p:tav>
                                      </p:tavLst>
                                    </p:anim>
                                    <p:anim calcmode="lin" valueType="num">
                                      <p:cBhvr>
                                        <p:cTn id="242" dur="1000" fill="hold"/>
                                        <p:tgtEl>
                                          <p:spTgt spid="224"/>
                                        </p:tgtEl>
                                        <p:attrNameLst>
                                          <p:attrName>ppt_y</p:attrName>
                                        </p:attrNameLst>
                                      </p:cBhvr>
                                      <p:tavLst>
                                        <p:tav tm="0">
                                          <p:val>
                                            <p:strVal val="#ppt_y+.1"/>
                                          </p:val>
                                        </p:tav>
                                        <p:tav tm="100000">
                                          <p:val>
                                            <p:strVal val="#ppt_y"/>
                                          </p:val>
                                        </p:tav>
                                      </p:tavLst>
                                    </p:anim>
                                  </p:childTnLst>
                                </p:cTn>
                              </p:par>
                              <p:par>
                                <p:cTn id="243" presetID="42" presetClass="entr" presetSubtype="0" fill="hold" grpId="0" nodeType="withEffect">
                                  <p:stCondLst>
                                    <p:cond delay="0"/>
                                  </p:stCondLst>
                                  <p:childTnLst>
                                    <p:set>
                                      <p:cBhvr>
                                        <p:cTn id="244" dur="1" fill="hold">
                                          <p:stCondLst>
                                            <p:cond delay="0"/>
                                          </p:stCondLst>
                                        </p:cTn>
                                        <p:tgtEl>
                                          <p:spTgt spid="225"/>
                                        </p:tgtEl>
                                        <p:attrNameLst>
                                          <p:attrName>style.visibility</p:attrName>
                                        </p:attrNameLst>
                                      </p:cBhvr>
                                      <p:to>
                                        <p:strVal val="visible"/>
                                      </p:to>
                                    </p:set>
                                    <p:animEffect transition="in" filter="fade">
                                      <p:cBhvr>
                                        <p:cTn id="245" dur="1000"/>
                                        <p:tgtEl>
                                          <p:spTgt spid="225"/>
                                        </p:tgtEl>
                                      </p:cBhvr>
                                    </p:animEffect>
                                    <p:anim calcmode="lin" valueType="num">
                                      <p:cBhvr>
                                        <p:cTn id="246" dur="1000" fill="hold"/>
                                        <p:tgtEl>
                                          <p:spTgt spid="225"/>
                                        </p:tgtEl>
                                        <p:attrNameLst>
                                          <p:attrName>ppt_x</p:attrName>
                                        </p:attrNameLst>
                                      </p:cBhvr>
                                      <p:tavLst>
                                        <p:tav tm="0">
                                          <p:val>
                                            <p:strVal val="#ppt_x"/>
                                          </p:val>
                                        </p:tav>
                                        <p:tav tm="100000">
                                          <p:val>
                                            <p:strVal val="#ppt_x"/>
                                          </p:val>
                                        </p:tav>
                                      </p:tavLst>
                                    </p:anim>
                                    <p:anim calcmode="lin" valueType="num">
                                      <p:cBhvr>
                                        <p:cTn id="247" dur="1000" fill="hold"/>
                                        <p:tgtEl>
                                          <p:spTgt spid="225"/>
                                        </p:tgtEl>
                                        <p:attrNameLst>
                                          <p:attrName>ppt_y</p:attrName>
                                        </p:attrNameLst>
                                      </p:cBhvr>
                                      <p:tavLst>
                                        <p:tav tm="0">
                                          <p:val>
                                            <p:strVal val="#ppt_y+.1"/>
                                          </p:val>
                                        </p:tav>
                                        <p:tav tm="100000">
                                          <p:val>
                                            <p:strVal val="#ppt_y"/>
                                          </p:val>
                                        </p:tav>
                                      </p:tavLst>
                                    </p:anim>
                                  </p:childTnLst>
                                </p:cTn>
                              </p:par>
                              <p:par>
                                <p:cTn id="248" presetID="42" presetClass="entr" presetSubtype="0" fill="hold" grpId="0" nodeType="withEffect">
                                  <p:stCondLst>
                                    <p:cond delay="0"/>
                                  </p:stCondLst>
                                  <p:childTnLst>
                                    <p:set>
                                      <p:cBhvr>
                                        <p:cTn id="249" dur="1" fill="hold">
                                          <p:stCondLst>
                                            <p:cond delay="0"/>
                                          </p:stCondLst>
                                        </p:cTn>
                                        <p:tgtEl>
                                          <p:spTgt spid="226"/>
                                        </p:tgtEl>
                                        <p:attrNameLst>
                                          <p:attrName>style.visibility</p:attrName>
                                        </p:attrNameLst>
                                      </p:cBhvr>
                                      <p:to>
                                        <p:strVal val="visible"/>
                                      </p:to>
                                    </p:set>
                                    <p:animEffect transition="in" filter="fade">
                                      <p:cBhvr>
                                        <p:cTn id="250" dur="1000"/>
                                        <p:tgtEl>
                                          <p:spTgt spid="226"/>
                                        </p:tgtEl>
                                      </p:cBhvr>
                                    </p:animEffect>
                                    <p:anim calcmode="lin" valueType="num">
                                      <p:cBhvr>
                                        <p:cTn id="251" dur="1000" fill="hold"/>
                                        <p:tgtEl>
                                          <p:spTgt spid="226"/>
                                        </p:tgtEl>
                                        <p:attrNameLst>
                                          <p:attrName>ppt_x</p:attrName>
                                        </p:attrNameLst>
                                      </p:cBhvr>
                                      <p:tavLst>
                                        <p:tav tm="0">
                                          <p:val>
                                            <p:strVal val="#ppt_x"/>
                                          </p:val>
                                        </p:tav>
                                        <p:tav tm="100000">
                                          <p:val>
                                            <p:strVal val="#ppt_x"/>
                                          </p:val>
                                        </p:tav>
                                      </p:tavLst>
                                    </p:anim>
                                    <p:anim calcmode="lin" valueType="num">
                                      <p:cBhvr>
                                        <p:cTn id="252" dur="1000" fill="hold"/>
                                        <p:tgtEl>
                                          <p:spTgt spid="226"/>
                                        </p:tgtEl>
                                        <p:attrNameLst>
                                          <p:attrName>ppt_y</p:attrName>
                                        </p:attrNameLst>
                                      </p:cBhvr>
                                      <p:tavLst>
                                        <p:tav tm="0">
                                          <p:val>
                                            <p:strVal val="#ppt_y+.1"/>
                                          </p:val>
                                        </p:tav>
                                        <p:tav tm="100000">
                                          <p:val>
                                            <p:strVal val="#ppt_y"/>
                                          </p:val>
                                        </p:tav>
                                      </p:tavLst>
                                    </p:anim>
                                  </p:childTnLst>
                                </p:cTn>
                              </p:par>
                              <p:par>
                                <p:cTn id="253" presetID="42" presetClass="entr" presetSubtype="0" fill="hold" nodeType="withEffect">
                                  <p:stCondLst>
                                    <p:cond delay="0"/>
                                  </p:stCondLst>
                                  <p:childTnLst>
                                    <p:set>
                                      <p:cBhvr>
                                        <p:cTn id="254" dur="1" fill="hold">
                                          <p:stCondLst>
                                            <p:cond delay="0"/>
                                          </p:stCondLst>
                                        </p:cTn>
                                        <p:tgtEl>
                                          <p:spTgt spid="227"/>
                                        </p:tgtEl>
                                        <p:attrNameLst>
                                          <p:attrName>style.visibility</p:attrName>
                                        </p:attrNameLst>
                                      </p:cBhvr>
                                      <p:to>
                                        <p:strVal val="visible"/>
                                      </p:to>
                                    </p:set>
                                    <p:animEffect transition="in" filter="fade">
                                      <p:cBhvr>
                                        <p:cTn id="255" dur="1000"/>
                                        <p:tgtEl>
                                          <p:spTgt spid="227"/>
                                        </p:tgtEl>
                                      </p:cBhvr>
                                    </p:animEffect>
                                    <p:anim calcmode="lin" valueType="num">
                                      <p:cBhvr>
                                        <p:cTn id="256" dur="1000" fill="hold"/>
                                        <p:tgtEl>
                                          <p:spTgt spid="227"/>
                                        </p:tgtEl>
                                        <p:attrNameLst>
                                          <p:attrName>ppt_x</p:attrName>
                                        </p:attrNameLst>
                                      </p:cBhvr>
                                      <p:tavLst>
                                        <p:tav tm="0">
                                          <p:val>
                                            <p:strVal val="#ppt_x"/>
                                          </p:val>
                                        </p:tav>
                                        <p:tav tm="100000">
                                          <p:val>
                                            <p:strVal val="#ppt_x"/>
                                          </p:val>
                                        </p:tav>
                                      </p:tavLst>
                                    </p:anim>
                                    <p:anim calcmode="lin" valueType="num">
                                      <p:cBhvr>
                                        <p:cTn id="257" dur="1000" fill="hold"/>
                                        <p:tgtEl>
                                          <p:spTgt spid="227"/>
                                        </p:tgtEl>
                                        <p:attrNameLst>
                                          <p:attrName>ppt_y</p:attrName>
                                        </p:attrNameLst>
                                      </p:cBhvr>
                                      <p:tavLst>
                                        <p:tav tm="0">
                                          <p:val>
                                            <p:strVal val="#ppt_y+.1"/>
                                          </p:val>
                                        </p:tav>
                                        <p:tav tm="100000">
                                          <p:val>
                                            <p:strVal val="#ppt_y"/>
                                          </p:val>
                                        </p:tav>
                                      </p:tavLst>
                                    </p:anim>
                                  </p:childTnLst>
                                </p:cTn>
                              </p:par>
                              <p:par>
                                <p:cTn id="258" presetID="42" presetClass="entr" presetSubtype="0" fill="hold" nodeType="withEffect">
                                  <p:stCondLst>
                                    <p:cond delay="0"/>
                                  </p:stCondLst>
                                  <p:childTnLst>
                                    <p:set>
                                      <p:cBhvr>
                                        <p:cTn id="259" dur="1" fill="hold">
                                          <p:stCondLst>
                                            <p:cond delay="0"/>
                                          </p:stCondLst>
                                        </p:cTn>
                                        <p:tgtEl>
                                          <p:spTgt spid="228"/>
                                        </p:tgtEl>
                                        <p:attrNameLst>
                                          <p:attrName>style.visibility</p:attrName>
                                        </p:attrNameLst>
                                      </p:cBhvr>
                                      <p:to>
                                        <p:strVal val="visible"/>
                                      </p:to>
                                    </p:set>
                                    <p:animEffect transition="in" filter="fade">
                                      <p:cBhvr>
                                        <p:cTn id="260" dur="1000"/>
                                        <p:tgtEl>
                                          <p:spTgt spid="228"/>
                                        </p:tgtEl>
                                      </p:cBhvr>
                                    </p:animEffect>
                                    <p:anim calcmode="lin" valueType="num">
                                      <p:cBhvr>
                                        <p:cTn id="261" dur="1000" fill="hold"/>
                                        <p:tgtEl>
                                          <p:spTgt spid="228"/>
                                        </p:tgtEl>
                                        <p:attrNameLst>
                                          <p:attrName>ppt_x</p:attrName>
                                        </p:attrNameLst>
                                      </p:cBhvr>
                                      <p:tavLst>
                                        <p:tav tm="0">
                                          <p:val>
                                            <p:strVal val="#ppt_x"/>
                                          </p:val>
                                        </p:tav>
                                        <p:tav tm="100000">
                                          <p:val>
                                            <p:strVal val="#ppt_x"/>
                                          </p:val>
                                        </p:tav>
                                      </p:tavLst>
                                    </p:anim>
                                    <p:anim calcmode="lin" valueType="num">
                                      <p:cBhvr>
                                        <p:cTn id="262" dur="1000" fill="hold"/>
                                        <p:tgtEl>
                                          <p:spTgt spid="228"/>
                                        </p:tgtEl>
                                        <p:attrNameLst>
                                          <p:attrName>ppt_y</p:attrName>
                                        </p:attrNameLst>
                                      </p:cBhvr>
                                      <p:tavLst>
                                        <p:tav tm="0">
                                          <p:val>
                                            <p:strVal val="#ppt_y+.1"/>
                                          </p:val>
                                        </p:tav>
                                        <p:tav tm="100000">
                                          <p:val>
                                            <p:strVal val="#ppt_y"/>
                                          </p:val>
                                        </p:tav>
                                      </p:tavLst>
                                    </p:anim>
                                  </p:childTnLst>
                                </p:cTn>
                              </p:par>
                              <p:par>
                                <p:cTn id="263" presetID="42" presetClass="entr" presetSubtype="0" fill="hold" nodeType="withEffect">
                                  <p:stCondLst>
                                    <p:cond delay="0"/>
                                  </p:stCondLst>
                                  <p:childTnLst>
                                    <p:set>
                                      <p:cBhvr>
                                        <p:cTn id="264" dur="1" fill="hold">
                                          <p:stCondLst>
                                            <p:cond delay="0"/>
                                          </p:stCondLst>
                                        </p:cTn>
                                        <p:tgtEl>
                                          <p:spTgt spid="229"/>
                                        </p:tgtEl>
                                        <p:attrNameLst>
                                          <p:attrName>style.visibility</p:attrName>
                                        </p:attrNameLst>
                                      </p:cBhvr>
                                      <p:to>
                                        <p:strVal val="visible"/>
                                      </p:to>
                                    </p:set>
                                    <p:animEffect transition="in" filter="fade">
                                      <p:cBhvr>
                                        <p:cTn id="265" dur="1000"/>
                                        <p:tgtEl>
                                          <p:spTgt spid="229"/>
                                        </p:tgtEl>
                                      </p:cBhvr>
                                    </p:animEffect>
                                    <p:anim calcmode="lin" valueType="num">
                                      <p:cBhvr>
                                        <p:cTn id="266" dur="1000" fill="hold"/>
                                        <p:tgtEl>
                                          <p:spTgt spid="229"/>
                                        </p:tgtEl>
                                        <p:attrNameLst>
                                          <p:attrName>ppt_x</p:attrName>
                                        </p:attrNameLst>
                                      </p:cBhvr>
                                      <p:tavLst>
                                        <p:tav tm="0">
                                          <p:val>
                                            <p:strVal val="#ppt_x"/>
                                          </p:val>
                                        </p:tav>
                                        <p:tav tm="100000">
                                          <p:val>
                                            <p:strVal val="#ppt_x"/>
                                          </p:val>
                                        </p:tav>
                                      </p:tavLst>
                                    </p:anim>
                                    <p:anim calcmode="lin" valueType="num">
                                      <p:cBhvr>
                                        <p:cTn id="267" dur="1000" fill="hold"/>
                                        <p:tgtEl>
                                          <p:spTgt spid="229"/>
                                        </p:tgtEl>
                                        <p:attrNameLst>
                                          <p:attrName>ppt_y</p:attrName>
                                        </p:attrNameLst>
                                      </p:cBhvr>
                                      <p:tavLst>
                                        <p:tav tm="0">
                                          <p:val>
                                            <p:strVal val="#ppt_y+.1"/>
                                          </p:val>
                                        </p:tav>
                                        <p:tav tm="100000">
                                          <p:val>
                                            <p:strVal val="#ppt_y"/>
                                          </p:val>
                                        </p:tav>
                                      </p:tavLst>
                                    </p:anim>
                                  </p:childTnLst>
                                </p:cTn>
                              </p:par>
                              <p:par>
                                <p:cTn id="268" presetID="42" presetClass="entr" presetSubtype="0" fill="hold" nodeType="withEffect">
                                  <p:stCondLst>
                                    <p:cond delay="0"/>
                                  </p:stCondLst>
                                  <p:childTnLst>
                                    <p:set>
                                      <p:cBhvr>
                                        <p:cTn id="269" dur="1" fill="hold">
                                          <p:stCondLst>
                                            <p:cond delay="0"/>
                                          </p:stCondLst>
                                        </p:cTn>
                                        <p:tgtEl>
                                          <p:spTgt spid="230"/>
                                        </p:tgtEl>
                                        <p:attrNameLst>
                                          <p:attrName>style.visibility</p:attrName>
                                        </p:attrNameLst>
                                      </p:cBhvr>
                                      <p:to>
                                        <p:strVal val="visible"/>
                                      </p:to>
                                    </p:set>
                                    <p:animEffect transition="in" filter="fade">
                                      <p:cBhvr>
                                        <p:cTn id="270" dur="1000"/>
                                        <p:tgtEl>
                                          <p:spTgt spid="230"/>
                                        </p:tgtEl>
                                      </p:cBhvr>
                                    </p:animEffect>
                                    <p:anim calcmode="lin" valueType="num">
                                      <p:cBhvr>
                                        <p:cTn id="271" dur="1000" fill="hold"/>
                                        <p:tgtEl>
                                          <p:spTgt spid="230"/>
                                        </p:tgtEl>
                                        <p:attrNameLst>
                                          <p:attrName>ppt_x</p:attrName>
                                        </p:attrNameLst>
                                      </p:cBhvr>
                                      <p:tavLst>
                                        <p:tav tm="0">
                                          <p:val>
                                            <p:strVal val="#ppt_x"/>
                                          </p:val>
                                        </p:tav>
                                        <p:tav tm="100000">
                                          <p:val>
                                            <p:strVal val="#ppt_x"/>
                                          </p:val>
                                        </p:tav>
                                      </p:tavLst>
                                    </p:anim>
                                    <p:anim calcmode="lin" valueType="num">
                                      <p:cBhvr>
                                        <p:cTn id="272" dur="1000" fill="hold"/>
                                        <p:tgtEl>
                                          <p:spTgt spid="230"/>
                                        </p:tgtEl>
                                        <p:attrNameLst>
                                          <p:attrName>ppt_y</p:attrName>
                                        </p:attrNameLst>
                                      </p:cBhvr>
                                      <p:tavLst>
                                        <p:tav tm="0">
                                          <p:val>
                                            <p:strVal val="#ppt_y+.1"/>
                                          </p:val>
                                        </p:tav>
                                        <p:tav tm="100000">
                                          <p:val>
                                            <p:strVal val="#ppt_y"/>
                                          </p:val>
                                        </p:tav>
                                      </p:tavLst>
                                    </p:anim>
                                  </p:childTnLst>
                                </p:cTn>
                              </p:par>
                              <p:par>
                                <p:cTn id="273" presetID="42" presetClass="entr" presetSubtype="0" fill="hold" nodeType="withEffect">
                                  <p:stCondLst>
                                    <p:cond delay="0"/>
                                  </p:stCondLst>
                                  <p:childTnLst>
                                    <p:set>
                                      <p:cBhvr>
                                        <p:cTn id="274" dur="1" fill="hold">
                                          <p:stCondLst>
                                            <p:cond delay="0"/>
                                          </p:stCondLst>
                                        </p:cTn>
                                        <p:tgtEl>
                                          <p:spTgt spid="231"/>
                                        </p:tgtEl>
                                        <p:attrNameLst>
                                          <p:attrName>style.visibility</p:attrName>
                                        </p:attrNameLst>
                                      </p:cBhvr>
                                      <p:to>
                                        <p:strVal val="visible"/>
                                      </p:to>
                                    </p:set>
                                    <p:animEffect transition="in" filter="fade">
                                      <p:cBhvr>
                                        <p:cTn id="275" dur="1000"/>
                                        <p:tgtEl>
                                          <p:spTgt spid="231"/>
                                        </p:tgtEl>
                                      </p:cBhvr>
                                    </p:animEffect>
                                    <p:anim calcmode="lin" valueType="num">
                                      <p:cBhvr>
                                        <p:cTn id="276" dur="1000" fill="hold"/>
                                        <p:tgtEl>
                                          <p:spTgt spid="231"/>
                                        </p:tgtEl>
                                        <p:attrNameLst>
                                          <p:attrName>ppt_x</p:attrName>
                                        </p:attrNameLst>
                                      </p:cBhvr>
                                      <p:tavLst>
                                        <p:tav tm="0">
                                          <p:val>
                                            <p:strVal val="#ppt_x"/>
                                          </p:val>
                                        </p:tav>
                                        <p:tav tm="100000">
                                          <p:val>
                                            <p:strVal val="#ppt_x"/>
                                          </p:val>
                                        </p:tav>
                                      </p:tavLst>
                                    </p:anim>
                                    <p:anim calcmode="lin" valueType="num">
                                      <p:cBhvr>
                                        <p:cTn id="277" dur="1000" fill="hold"/>
                                        <p:tgtEl>
                                          <p:spTgt spid="231"/>
                                        </p:tgtEl>
                                        <p:attrNameLst>
                                          <p:attrName>ppt_y</p:attrName>
                                        </p:attrNameLst>
                                      </p:cBhvr>
                                      <p:tavLst>
                                        <p:tav tm="0">
                                          <p:val>
                                            <p:strVal val="#ppt_y+.1"/>
                                          </p:val>
                                        </p:tav>
                                        <p:tav tm="100000">
                                          <p:val>
                                            <p:strVal val="#ppt_y"/>
                                          </p:val>
                                        </p:tav>
                                      </p:tavLst>
                                    </p:anim>
                                  </p:childTnLst>
                                </p:cTn>
                              </p:par>
                              <p:par>
                                <p:cTn id="278" presetID="42" presetClass="entr" presetSubtype="0" fill="hold" nodeType="withEffect">
                                  <p:stCondLst>
                                    <p:cond delay="0"/>
                                  </p:stCondLst>
                                  <p:childTnLst>
                                    <p:set>
                                      <p:cBhvr>
                                        <p:cTn id="279" dur="1" fill="hold">
                                          <p:stCondLst>
                                            <p:cond delay="0"/>
                                          </p:stCondLst>
                                        </p:cTn>
                                        <p:tgtEl>
                                          <p:spTgt spid="232"/>
                                        </p:tgtEl>
                                        <p:attrNameLst>
                                          <p:attrName>style.visibility</p:attrName>
                                        </p:attrNameLst>
                                      </p:cBhvr>
                                      <p:to>
                                        <p:strVal val="visible"/>
                                      </p:to>
                                    </p:set>
                                    <p:animEffect transition="in" filter="fade">
                                      <p:cBhvr>
                                        <p:cTn id="280" dur="1000"/>
                                        <p:tgtEl>
                                          <p:spTgt spid="232"/>
                                        </p:tgtEl>
                                      </p:cBhvr>
                                    </p:animEffect>
                                    <p:anim calcmode="lin" valueType="num">
                                      <p:cBhvr>
                                        <p:cTn id="281" dur="1000" fill="hold"/>
                                        <p:tgtEl>
                                          <p:spTgt spid="232"/>
                                        </p:tgtEl>
                                        <p:attrNameLst>
                                          <p:attrName>ppt_x</p:attrName>
                                        </p:attrNameLst>
                                      </p:cBhvr>
                                      <p:tavLst>
                                        <p:tav tm="0">
                                          <p:val>
                                            <p:strVal val="#ppt_x"/>
                                          </p:val>
                                        </p:tav>
                                        <p:tav tm="100000">
                                          <p:val>
                                            <p:strVal val="#ppt_x"/>
                                          </p:val>
                                        </p:tav>
                                      </p:tavLst>
                                    </p:anim>
                                    <p:anim calcmode="lin" valueType="num">
                                      <p:cBhvr>
                                        <p:cTn id="282" dur="1000" fill="hold"/>
                                        <p:tgtEl>
                                          <p:spTgt spid="232"/>
                                        </p:tgtEl>
                                        <p:attrNameLst>
                                          <p:attrName>ppt_y</p:attrName>
                                        </p:attrNameLst>
                                      </p:cBhvr>
                                      <p:tavLst>
                                        <p:tav tm="0">
                                          <p:val>
                                            <p:strVal val="#ppt_y+.1"/>
                                          </p:val>
                                        </p:tav>
                                        <p:tav tm="100000">
                                          <p:val>
                                            <p:strVal val="#ppt_y"/>
                                          </p:val>
                                        </p:tav>
                                      </p:tavLst>
                                    </p:anim>
                                  </p:childTnLst>
                                </p:cTn>
                              </p:par>
                              <p:par>
                                <p:cTn id="283" presetID="42" presetClass="entr" presetSubtype="0" fill="hold" nodeType="withEffect">
                                  <p:stCondLst>
                                    <p:cond delay="0"/>
                                  </p:stCondLst>
                                  <p:childTnLst>
                                    <p:set>
                                      <p:cBhvr>
                                        <p:cTn id="284" dur="1" fill="hold">
                                          <p:stCondLst>
                                            <p:cond delay="0"/>
                                          </p:stCondLst>
                                        </p:cTn>
                                        <p:tgtEl>
                                          <p:spTgt spid="233"/>
                                        </p:tgtEl>
                                        <p:attrNameLst>
                                          <p:attrName>style.visibility</p:attrName>
                                        </p:attrNameLst>
                                      </p:cBhvr>
                                      <p:to>
                                        <p:strVal val="visible"/>
                                      </p:to>
                                    </p:set>
                                    <p:animEffect transition="in" filter="fade">
                                      <p:cBhvr>
                                        <p:cTn id="285" dur="1000"/>
                                        <p:tgtEl>
                                          <p:spTgt spid="233"/>
                                        </p:tgtEl>
                                      </p:cBhvr>
                                    </p:animEffect>
                                    <p:anim calcmode="lin" valueType="num">
                                      <p:cBhvr>
                                        <p:cTn id="286" dur="1000" fill="hold"/>
                                        <p:tgtEl>
                                          <p:spTgt spid="233"/>
                                        </p:tgtEl>
                                        <p:attrNameLst>
                                          <p:attrName>ppt_x</p:attrName>
                                        </p:attrNameLst>
                                      </p:cBhvr>
                                      <p:tavLst>
                                        <p:tav tm="0">
                                          <p:val>
                                            <p:strVal val="#ppt_x"/>
                                          </p:val>
                                        </p:tav>
                                        <p:tav tm="100000">
                                          <p:val>
                                            <p:strVal val="#ppt_x"/>
                                          </p:val>
                                        </p:tav>
                                      </p:tavLst>
                                    </p:anim>
                                    <p:anim calcmode="lin" valueType="num">
                                      <p:cBhvr>
                                        <p:cTn id="287" dur="1000" fill="hold"/>
                                        <p:tgtEl>
                                          <p:spTgt spid="233"/>
                                        </p:tgtEl>
                                        <p:attrNameLst>
                                          <p:attrName>ppt_y</p:attrName>
                                        </p:attrNameLst>
                                      </p:cBhvr>
                                      <p:tavLst>
                                        <p:tav tm="0">
                                          <p:val>
                                            <p:strVal val="#ppt_y+.1"/>
                                          </p:val>
                                        </p:tav>
                                        <p:tav tm="100000">
                                          <p:val>
                                            <p:strVal val="#ppt_y"/>
                                          </p:val>
                                        </p:tav>
                                      </p:tavLst>
                                    </p:anim>
                                  </p:childTnLst>
                                </p:cTn>
                              </p:par>
                              <p:par>
                                <p:cTn id="288" presetID="42" presetClass="entr" presetSubtype="0" fill="hold" nodeType="withEffect">
                                  <p:stCondLst>
                                    <p:cond delay="0"/>
                                  </p:stCondLst>
                                  <p:childTnLst>
                                    <p:set>
                                      <p:cBhvr>
                                        <p:cTn id="289" dur="1" fill="hold">
                                          <p:stCondLst>
                                            <p:cond delay="0"/>
                                          </p:stCondLst>
                                        </p:cTn>
                                        <p:tgtEl>
                                          <p:spTgt spid="234"/>
                                        </p:tgtEl>
                                        <p:attrNameLst>
                                          <p:attrName>style.visibility</p:attrName>
                                        </p:attrNameLst>
                                      </p:cBhvr>
                                      <p:to>
                                        <p:strVal val="visible"/>
                                      </p:to>
                                    </p:set>
                                    <p:animEffect transition="in" filter="fade">
                                      <p:cBhvr>
                                        <p:cTn id="290" dur="1000"/>
                                        <p:tgtEl>
                                          <p:spTgt spid="234"/>
                                        </p:tgtEl>
                                      </p:cBhvr>
                                    </p:animEffect>
                                    <p:anim calcmode="lin" valueType="num">
                                      <p:cBhvr>
                                        <p:cTn id="291" dur="1000" fill="hold"/>
                                        <p:tgtEl>
                                          <p:spTgt spid="234"/>
                                        </p:tgtEl>
                                        <p:attrNameLst>
                                          <p:attrName>ppt_x</p:attrName>
                                        </p:attrNameLst>
                                      </p:cBhvr>
                                      <p:tavLst>
                                        <p:tav tm="0">
                                          <p:val>
                                            <p:strVal val="#ppt_x"/>
                                          </p:val>
                                        </p:tav>
                                        <p:tav tm="100000">
                                          <p:val>
                                            <p:strVal val="#ppt_x"/>
                                          </p:val>
                                        </p:tav>
                                      </p:tavLst>
                                    </p:anim>
                                    <p:anim calcmode="lin" valueType="num">
                                      <p:cBhvr>
                                        <p:cTn id="292" dur="1000" fill="hold"/>
                                        <p:tgtEl>
                                          <p:spTgt spid="234"/>
                                        </p:tgtEl>
                                        <p:attrNameLst>
                                          <p:attrName>ppt_y</p:attrName>
                                        </p:attrNameLst>
                                      </p:cBhvr>
                                      <p:tavLst>
                                        <p:tav tm="0">
                                          <p:val>
                                            <p:strVal val="#ppt_y+.1"/>
                                          </p:val>
                                        </p:tav>
                                        <p:tav tm="100000">
                                          <p:val>
                                            <p:strVal val="#ppt_y"/>
                                          </p:val>
                                        </p:tav>
                                      </p:tavLst>
                                    </p:anim>
                                  </p:childTnLst>
                                </p:cTn>
                              </p:par>
                              <p:par>
                                <p:cTn id="293" presetID="42" presetClass="entr" presetSubtype="0" fill="hold" nodeType="withEffect">
                                  <p:stCondLst>
                                    <p:cond delay="0"/>
                                  </p:stCondLst>
                                  <p:childTnLst>
                                    <p:set>
                                      <p:cBhvr>
                                        <p:cTn id="294" dur="1" fill="hold">
                                          <p:stCondLst>
                                            <p:cond delay="0"/>
                                          </p:stCondLst>
                                        </p:cTn>
                                        <p:tgtEl>
                                          <p:spTgt spid="235"/>
                                        </p:tgtEl>
                                        <p:attrNameLst>
                                          <p:attrName>style.visibility</p:attrName>
                                        </p:attrNameLst>
                                      </p:cBhvr>
                                      <p:to>
                                        <p:strVal val="visible"/>
                                      </p:to>
                                    </p:set>
                                    <p:animEffect transition="in" filter="fade">
                                      <p:cBhvr>
                                        <p:cTn id="295" dur="1000"/>
                                        <p:tgtEl>
                                          <p:spTgt spid="235"/>
                                        </p:tgtEl>
                                      </p:cBhvr>
                                    </p:animEffect>
                                    <p:anim calcmode="lin" valueType="num">
                                      <p:cBhvr>
                                        <p:cTn id="296" dur="1000" fill="hold"/>
                                        <p:tgtEl>
                                          <p:spTgt spid="235"/>
                                        </p:tgtEl>
                                        <p:attrNameLst>
                                          <p:attrName>ppt_x</p:attrName>
                                        </p:attrNameLst>
                                      </p:cBhvr>
                                      <p:tavLst>
                                        <p:tav tm="0">
                                          <p:val>
                                            <p:strVal val="#ppt_x"/>
                                          </p:val>
                                        </p:tav>
                                        <p:tav tm="100000">
                                          <p:val>
                                            <p:strVal val="#ppt_x"/>
                                          </p:val>
                                        </p:tav>
                                      </p:tavLst>
                                    </p:anim>
                                    <p:anim calcmode="lin" valueType="num">
                                      <p:cBhvr>
                                        <p:cTn id="297" dur="1000" fill="hold"/>
                                        <p:tgtEl>
                                          <p:spTgt spid="235"/>
                                        </p:tgtEl>
                                        <p:attrNameLst>
                                          <p:attrName>ppt_y</p:attrName>
                                        </p:attrNameLst>
                                      </p:cBhvr>
                                      <p:tavLst>
                                        <p:tav tm="0">
                                          <p:val>
                                            <p:strVal val="#ppt_y+.1"/>
                                          </p:val>
                                        </p:tav>
                                        <p:tav tm="100000">
                                          <p:val>
                                            <p:strVal val="#ppt_y"/>
                                          </p:val>
                                        </p:tav>
                                      </p:tavLst>
                                    </p:anim>
                                  </p:childTnLst>
                                </p:cTn>
                              </p:par>
                              <p:par>
                                <p:cTn id="298" presetID="42" presetClass="entr" presetSubtype="0" fill="hold" nodeType="withEffect">
                                  <p:stCondLst>
                                    <p:cond delay="0"/>
                                  </p:stCondLst>
                                  <p:childTnLst>
                                    <p:set>
                                      <p:cBhvr>
                                        <p:cTn id="299" dur="1" fill="hold">
                                          <p:stCondLst>
                                            <p:cond delay="0"/>
                                          </p:stCondLst>
                                        </p:cTn>
                                        <p:tgtEl>
                                          <p:spTgt spid="236"/>
                                        </p:tgtEl>
                                        <p:attrNameLst>
                                          <p:attrName>style.visibility</p:attrName>
                                        </p:attrNameLst>
                                      </p:cBhvr>
                                      <p:to>
                                        <p:strVal val="visible"/>
                                      </p:to>
                                    </p:set>
                                    <p:animEffect transition="in" filter="fade">
                                      <p:cBhvr>
                                        <p:cTn id="300" dur="1000"/>
                                        <p:tgtEl>
                                          <p:spTgt spid="236"/>
                                        </p:tgtEl>
                                      </p:cBhvr>
                                    </p:animEffect>
                                    <p:anim calcmode="lin" valueType="num">
                                      <p:cBhvr>
                                        <p:cTn id="301" dur="1000" fill="hold"/>
                                        <p:tgtEl>
                                          <p:spTgt spid="236"/>
                                        </p:tgtEl>
                                        <p:attrNameLst>
                                          <p:attrName>ppt_x</p:attrName>
                                        </p:attrNameLst>
                                      </p:cBhvr>
                                      <p:tavLst>
                                        <p:tav tm="0">
                                          <p:val>
                                            <p:strVal val="#ppt_x"/>
                                          </p:val>
                                        </p:tav>
                                        <p:tav tm="100000">
                                          <p:val>
                                            <p:strVal val="#ppt_x"/>
                                          </p:val>
                                        </p:tav>
                                      </p:tavLst>
                                    </p:anim>
                                    <p:anim calcmode="lin" valueType="num">
                                      <p:cBhvr>
                                        <p:cTn id="302" dur="1000" fill="hold"/>
                                        <p:tgtEl>
                                          <p:spTgt spid="236"/>
                                        </p:tgtEl>
                                        <p:attrNameLst>
                                          <p:attrName>ppt_y</p:attrName>
                                        </p:attrNameLst>
                                      </p:cBhvr>
                                      <p:tavLst>
                                        <p:tav tm="0">
                                          <p:val>
                                            <p:strVal val="#ppt_y+.1"/>
                                          </p:val>
                                        </p:tav>
                                        <p:tav tm="100000">
                                          <p:val>
                                            <p:strVal val="#ppt_y"/>
                                          </p:val>
                                        </p:tav>
                                      </p:tavLst>
                                    </p:anim>
                                  </p:childTnLst>
                                </p:cTn>
                              </p:par>
                              <p:par>
                                <p:cTn id="303" presetID="42" presetClass="entr" presetSubtype="0" fill="hold" nodeType="withEffect">
                                  <p:stCondLst>
                                    <p:cond delay="0"/>
                                  </p:stCondLst>
                                  <p:childTnLst>
                                    <p:set>
                                      <p:cBhvr>
                                        <p:cTn id="304" dur="1" fill="hold">
                                          <p:stCondLst>
                                            <p:cond delay="0"/>
                                          </p:stCondLst>
                                        </p:cTn>
                                        <p:tgtEl>
                                          <p:spTgt spid="237"/>
                                        </p:tgtEl>
                                        <p:attrNameLst>
                                          <p:attrName>style.visibility</p:attrName>
                                        </p:attrNameLst>
                                      </p:cBhvr>
                                      <p:to>
                                        <p:strVal val="visible"/>
                                      </p:to>
                                    </p:set>
                                    <p:animEffect transition="in" filter="fade">
                                      <p:cBhvr>
                                        <p:cTn id="305" dur="1000"/>
                                        <p:tgtEl>
                                          <p:spTgt spid="237"/>
                                        </p:tgtEl>
                                      </p:cBhvr>
                                    </p:animEffect>
                                    <p:anim calcmode="lin" valueType="num">
                                      <p:cBhvr>
                                        <p:cTn id="306" dur="1000" fill="hold"/>
                                        <p:tgtEl>
                                          <p:spTgt spid="237"/>
                                        </p:tgtEl>
                                        <p:attrNameLst>
                                          <p:attrName>ppt_x</p:attrName>
                                        </p:attrNameLst>
                                      </p:cBhvr>
                                      <p:tavLst>
                                        <p:tav tm="0">
                                          <p:val>
                                            <p:strVal val="#ppt_x"/>
                                          </p:val>
                                        </p:tav>
                                        <p:tav tm="100000">
                                          <p:val>
                                            <p:strVal val="#ppt_x"/>
                                          </p:val>
                                        </p:tav>
                                      </p:tavLst>
                                    </p:anim>
                                    <p:anim calcmode="lin" valueType="num">
                                      <p:cBhvr>
                                        <p:cTn id="307" dur="1000" fill="hold"/>
                                        <p:tgtEl>
                                          <p:spTgt spid="237"/>
                                        </p:tgtEl>
                                        <p:attrNameLst>
                                          <p:attrName>ppt_y</p:attrName>
                                        </p:attrNameLst>
                                      </p:cBhvr>
                                      <p:tavLst>
                                        <p:tav tm="0">
                                          <p:val>
                                            <p:strVal val="#ppt_y+.1"/>
                                          </p:val>
                                        </p:tav>
                                        <p:tav tm="100000">
                                          <p:val>
                                            <p:strVal val="#ppt_y"/>
                                          </p:val>
                                        </p:tav>
                                      </p:tavLst>
                                    </p:anim>
                                  </p:childTnLst>
                                </p:cTn>
                              </p:par>
                              <p:par>
                                <p:cTn id="308" presetID="42" presetClass="entr" presetSubtype="0" fill="hold" nodeType="withEffect">
                                  <p:stCondLst>
                                    <p:cond delay="0"/>
                                  </p:stCondLst>
                                  <p:childTnLst>
                                    <p:set>
                                      <p:cBhvr>
                                        <p:cTn id="309" dur="1" fill="hold">
                                          <p:stCondLst>
                                            <p:cond delay="0"/>
                                          </p:stCondLst>
                                        </p:cTn>
                                        <p:tgtEl>
                                          <p:spTgt spid="238"/>
                                        </p:tgtEl>
                                        <p:attrNameLst>
                                          <p:attrName>style.visibility</p:attrName>
                                        </p:attrNameLst>
                                      </p:cBhvr>
                                      <p:to>
                                        <p:strVal val="visible"/>
                                      </p:to>
                                    </p:set>
                                    <p:animEffect transition="in" filter="fade">
                                      <p:cBhvr>
                                        <p:cTn id="310" dur="1000"/>
                                        <p:tgtEl>
                                          <p:spTgt spid="238"/>
                                        </p:tgtEl>
                                      </p:cBhvr>
                                    </p:animEffect>
                                    <p:anim calcmode="lin" valueType="num">
                                      <p:cBhvr>
                                        <p:cTn id="311" dur="1000" fill="hold"/>
                                        <p:tgtEl>
                                          <p:spTgt spid="238"/>
                                        </p:tgtEl>
                                        <p:attrNameLst>
                                          <p:attrName>ppt_x</p:attrName>
                                        </p:attrNameLst>
                                      </p:cBhvr>
                                      <p:tavLst>
                                        <p:tav tm="0">
                                          <p:val>
                                            <p:strVal val="#ppt_x"/>
                                          </p:val>
                                        </p:tav>
                                        <p:tav tm="100000">
                                          <p:val>
                                            <p:strVal val="#ppt_x"/>
                                          </p:val>
                                        </p:tav>
                                      </p:tavLst>
                                    </p:anim>
                                    <p:anim calcmode="lin" valueType="num">
                                      <p:cBhvr>
                                        <p:cTn id="312" dur="1000" fill="hold"/>
                                        <p:tgtEl>
                                          <p:spTgt spid="238"/>
                                        </p:tgtEl>
                                        <p:attrNameLst>
                                          <p:attrName>ppt_y</p:attrName>
                                        </p:attrNameLst>
                                      </p:cBhvr>
                                      <p:tavLst>
                                        <p:tav tm="0">
                                          <p:val>
                                            <p:strVal val="#ppt_y+.1"/>
                                          </p:val>
                                        </p:tav>
                                        <p:tav tm="100000">
                                          <p:val>
                                            <p:strVal val="#ppt_y"/>
                                          </p:val>
                                        </p:tav>
                                      </p:tavLst>
                                    </p:anim>
                                  </p:childTnLst>
                                </p:cTn>
                              </p:par>
                              <p:par>
                                <p:cTn id="313" presetID="42" presetClass="entr" presetSubtype="0" fill="hold" nodeType="withEffect">
                                  <p:stCondLst>
                                    <p:cond delay="0"/>
                                  </p:stCondLst>
                                  <p:childTnLst>
                                    <p:set>
                                      <p:cBhvr>
                                        <p:cTn id="314" dur="1" fill="hold">
                                          <p:stCondLst>
                                            <p:cond delay="0"/>
                                          </p:stCondLst>
                                        </p:cTn>
                                        <p:tgtEl>
                                          <p:spTgt spid="239"/>
                                        </p:tgtEl>
                                        <p:attrNameLst>
                                          <p:attrName>style.visibility</p:attrName>
                                        </p:attrNameLst>
                                      </p:cBhvr>
                                      <p:to>
                                        <p:strVal val="visible"/>
                                      </p:to>
                                    </p:set>
                                    <p:animEffect transition="in" filter="fade">
                                      <p:cBhvr>
                                        <p:cTn id="315" dur="1000"/>
                                        <p:tgtEl>
                                          <p:spTgt spid="239"/>
                                        </p:tgtEl>
                                      </p:cBhvr>
                                    </p:animEffect>
                                    <p:anim calcmode="lin" valueType="num">
                                      <p:cBhvr>
                                        <p:cTn id="316" dur="1000" fill="hold"/>
                                        <p:tgtEl>
                                          <p:spTgt spid="239"/>
                                        </p:tgtEl>
                                        <p:attrNameLst>
                                          <p:attrName>ppt_x</p:attrName>
                                        </p:attrNameLst>
                                      </p:cBhvr>
                                      <p:tavLst>
                                        <p:tav tm="0">
                                          <p:val>
                                            <p:strVal val="#ppt_x"/>
                                          </p:val>
                                        </p:tav>
                                        <p:tav tm="100000">
                                          <p:val>
                                            <p:strVal val="#ppt_x"/>
                                          </p:val>
                                        </p:tav>
                                      </p:tavLst>
                                    </p:anim>
                                    <p:anim calcmode="lin" valueType="num">
                                      <p:cBhvr>
                                        <p:cTn id="317" dur="1000" fill="hold"/>
                                        <p:tgtEl>
                                          <p:spTgt spid="239"/>
                                        </p:tgtEl>
                                        <p:attrNameLst>
                                          <p:attrName>ppt_y</p:attrName>
                                        </p:attrNameLst>
                                      </p:cBhvr>
                                      <p:tavLst>
                                        <p:tav tm="0">
                                          <p:val>
                                            <p:strVal val="#ppt_y+.1"/>
                                          </p:val>
                                        </p:tav>
                                        <p:tav tm="100000">
                                          <p:val>
                                            <p:strVal val="#ppt_y"/>
                                          </p:val>
                                        </p:tav>
                                      </p:tavLst>
                                    </p:anim>
                                  </p:childTnLst>
                                </p:cTn>
                              </p:par>
                              <p:par>
                                <p:cTn id="318" presetID="42" presetClass="entr" presetSubtype="0" fill="hold" nodeType="withEffect">
                                  <p:stCondLst>
                                    <p:cond delay="0"/>
                                  </p:stCondLst>
                                  <p:childTnLst>
                                    <p:set>
                                      <p:cBhvr>
                                        <p:cTn id="319" dur="1" fill="hold">
                                          <p:stCondLst>
                                            <p:cond delay="0"/>
                                          </p:stCondLst>
                                        </p:cTn>
                                        <p:tgtEl>
                                          <p:spTgt spid="247"/>
                                        </p:tgtEl>
                                        <p:attrNameLst>
                                          <p:attrName>style.visibility</p:attrName>
                                        </p:attrNameLst>
                                      </p:cBhvr>
                                      <p:to>
                                        <p:strVal val="visible"/>
                                      </p:to>
                                    </p:set>
                                    <p:animEffect transition="in" filter="fade">
                                      <p:cBhvr>
                                        <p:cTn id="320" dur="1000"/>
                                        <p:tgtEl>
                                          <p:spTgt spid="247"/>
                                        </p:tgtEl>
                                      </p:cBhvr>
                                    </p:animEffect>
                                    <p:anim calcmode="lin" valueType="num">
                                      <p:cBhvr>
                                        <p:cTn id="321" dur="1000" fill="hold"/>
                                        <p:tgtEl>
                                          <p:spTgt spid="247"/>
                                        </p:tgtEl>
                                        <p:attrNameLst>
                                          <p:attrName>ppt_x</p:attrName>
                                        </p:attrNameLst>
                                      </p:cBhvr>
                                      <p:tavLst>
                                        <p:tav tm="0">
                                          <p:val>
                                            <p:strVal val="#ppt_x"/>
                                          </p:val>
                                        </p:tav>
                                        <p:tav tm="100000">
                                          <p:val>
                                            <p:strVal val="#ppt_x"/>
                                          </p:val>
                                        </p:tav>
                                      </p:tavLst>
                                    </p:anim>
                                    <p:anim calcmode="lin" valueType="num">
                                      <p:cBhvr>
                                        <p:cTn id="322" dur="1000" fill="hold"/>
                                        <p:tgtEl>
                                          <p:spTgt spid="247"/>
                                        </p:tgtEl>
                                        <p:attrNameLst>
                                          <p:attrName>ppt_y</p:attrName>
                                        </p:attrNameLst>
                                      </p:cBhvr>
                                      <p:tavLst>
                                        <p:tav tm="0">
                                          <p:val>
                                            <p:strVal val="#ppt_y+.1"/>
                                          </p:val>
                                        </p:tav>
                                        <p:tav tm="100000">
                                          <p:val>
                                            <p:strVal val="#ppt_y"/>
                                          </p:val>
                                        </p:tav>
                                      </p:tavLst>
                                    </p:anim>
                                  </p:childTnLst>
                                </p:cTn>
                              </p:par>
                              <p:par>
                                <p:cTn id="323" presetID="42" presetClass="entr" presetSubtype="0" fill="hold" nodeType="withEffect">
                                  <p:stCondLst>
                                    <p:cond delay="0"/>
                                  </p:stCondLst>
                                  <p:childTnLst>
                                    <p:set>
                                      <p:cBhvr>
                                        <p:cTn id="324" dur="1" fill="hold">
                                          <p:stCondLst>
                                            <p:cond delay="0"/>
                                          </p:stCondLst>
                                        </p:cTn>
                                        <p:tgtEl>
                                          <p:spTgt spid="248"/>
                                        </p:tgtEl>
                                        <p:attrNameLst>
                                          <p:attrName>style.visibility</p:attrName>
                                        </p:attrNameLst>
                                      </p:cBhvr>
                                      <p:to>
                                        <p:strVal val="visible"/>
                                      </p:to>
                                    </p:set>
                                    <p:animEffect transition="in" filter="fade">
                                      <p:cBhvr>
                                        <p:cTn id="325" dur="1000"/>
                                        <p:tgtEl>
                                          <p:spTgt spid="248"/>
                                        </p:tgtEl>
                                      </p:cBhvr>
                                    </p:animEffect>
                                    <p:anim calcmode="lin" valueType="num">
                                      <p:cBhvr>
                                        <p:cTn id="326" dur="1000" fill="hold"/>
                                        <p:tgtEl>
                                          <p:spTgt spid="248"/>
                                        </p:tgtEl>
                                        <p:attrNameLst>
                                          <p:attrName>ppt_x</p:attrName>
                                        </p:attrNameLst>
                                      </p:cBhvr>
                                      <p:tavLst>
                                        <p:tav tm="0">
                                          <p:val>
                                            <p:strVal val="#ppt_x"/>
                                          </p:val>
                                        </p:tav>
                                        <p:tav tm="100000">
                                          <p:val>
                                            <p:strVal val="#ppt_x"/>
                                          </p:val>
                                        </p:tav>
                                      </p:tavLst>
                                    </p:anim>
                                    <p:anim calcmode="lin" valueType="num">
                                      <p:cBhvr>
                                        <p:cTn id="327" dur="1000" fill="hold"/>
                                        <p:tgtEl>
                                          <p:spTgt spid="248"/>
                                        </p:tgtEl>
                                        <p:attrNameLst>
                                          <p:attrName>ppt_y</p:attrName>
                                        </p:attrNameLst>
                                      </p:cBhvr>
                                      <p:tavLst>
                                        <p:tav tm="0">
                                          <p:val>
                                            <p:strVal val="#ppt_y+.1"/>
                                          </p:val>
                                        </p:tav>
                                        <p:tav tm="100000">
                                          <p:val>
                                            <p:strVal val="#ppt_y"/>
                                          </p:val>
                                        </p:tav>
                                      </p:tavLst>
                                    </p:anim>
                                  </p:childTnLst>
                                </p:cTn>
                              </p:par>
                              <p:par>
                                <p:cTn id="328" presetID="42" presetClass="entr" presetSubtype="0" fill="hold" grpId="0" nodeType="withEffect">
                                  <p:stCondLst>
                                    <p:cond delay="0"/>
                                  </p:stCondLst>
                                  <p:childTnLst>
                                    <p:set>
                                      <p:cBhvr>
                                        <p:cTn id="329" dur="1" fill="hold">
                                          <p:stCondLst>
                                            <p:cond delay="0"/>
                                          </p:stCondLst>
                                        </p:cTn>
                                        <p:tgtEl>
                                          <p:spTgt spid="249"/>
                                        </p:tgtEl>
                                        <p:attrNameLst>
                                          <p:attrName>style.visibility</p:attrName>
                                        </p:attrNameLst>
                                      </p:cBhvr>
                                      <p:to>
                                        <p:strVal val="visible"/>
                                      </p:to>
                                    </p:set>
                                    <p:animEffect transition="in" filter="fade">
                                      <p:cBhvr>
                                        <p:cTn id="330" dur="1000"/>
                                        <p:tgtEl>
                                          <p:spTgt spid="249"/>
                                        </p:tgtEl>
                                      </p:cBhvr>
                                    </p:animEffect>
                                    <p:anim calcmode="lin" valueType="num">
                                      <p:cBhvr>
                                        <p:cTn id="331" dur="1000" fill="hold"/>
                                        <p:tgtEl>
                                          <p:spTgt spid="249"/>
                                        </p:tgtEl>
                                        <p:attrNameLst>
                                          <p:attrName>ppt_x</p:attrName>
                                        </p:attrNameLst>
                                      </p:cBhvr>
                                      <p:tavLst>
                                        <p:tav tm="0">
                                          <p:val>
                                            <p:strVal val="#ppt_x"/>
                                          </p:val>
                                        </p:tav>
                                        <p:tav tm="100000">
                                          <p:val>
                                            <p:strVal val="#ppt_x"/>
                                          </p:val>
                                        </p:tav>
                                      </p:tavLst>
                                    </p:anim>
                                    <p:anim calcmode="lin" valueType="num">
                                      <p:cBhvr>
                                        <p:cTn id="332" dur="1000" fill="hold"/>
                                        <p:tgtEl>
                                          <p:spTgt spid="249"/>
                                        </p:tgtEl>
                                        <p:attrNameLst>
                                          <p:attrName>ppt_y</p:attrName>
                                        </p:attrNameLst>
                                      </p:cBhvr>
                                      <p:tavLst>
                                        <p:tav tm="0">
                                          <p:val>
                                            <p:strVal val="#ppt_y+.1"/>
                                          </p:val>
                                        </p:tav>
                                        <p:tav tm="100000">
                                          <p:val>
                                            <p:strVal val="#ppt_y"/>
                                          </p:val>
                                        </p:tav>
                                      </p:tavLst>
                                    </p:anim>
                                  </p:childTnLst>
                                </p:cTn>
                              </p:par>
                              <p:par>
                                <p:cTn id="333" presetID="42" presetClass="entr" presetSubtype="0" fill="hold" grpId="0" nodeType="withEffect">
                                  <p:stCondLst>
                                    <p:cond delay="0"/>
                                  </p:stCondLst>
                                  <p:childTnLst>
                                    <p:set>
                                      <p:cBhvr>
                                        <p:cTn id="334" dur="1" fill="hold">
                                          <p:stCondLst>
                                            <p:cond delay="0"/>
                                          </p:stCondLst>
                                        </p:cTn>
                                        <p:tgtEl>
                                          <p:spTgt spid="250"/>
                                        </p:tgtEl>
                                        <p:attrNameLst>
                                          <p:attrName>style.visibility</p:attrName>
                                        </p:attrNameLst>
                                      </p:cBhvr>
                                      <p:to>
                                        <p:strVal val="visible"/>
                                      </p:to>
                                    </p:set>
                                    <p:animEffect transition="in" filter="fade">
                                      <p:cBhvr>
                                        <p:cTn id="335" dur="1000"/>
                                        <p:tgtEl>
                                          <p:spTgt spid="250"/>
                                        </p:tgtEl>
                                      </p:cBhvr>
                                    </p:animEffect>
                                    <p:anim calcmode="lin" valueType="num">
                                      <p:cBhvr>
                                        <p:cTn id="336" dur="1000" fill="hold"/>
                                        <p:tgtEl>
                                          <p:spTgt spid="250"/>
                                        </p:tgtEl>
                                        <p:attrNameLst>
                                          <p:attrName>ppt_x</p:attrName>
                                        </p:attrNameLst>
                                      </p:cBhvr>
                                      <p:tavLst>
                                        <p:tav tm="0">
                                          <p:val>
                                            <p:strVal val="#ppt_x"/>
                                          </p:val>
                                        </p:tav>
                                        <p:tav tm="100000">
                                          <p:val>
                                            <p:strVal val="#ppt_x"/>
                                          </p:val>
                                        </p:tav>
                                      </p:tavLst>
                                    </p:anim>
                                    <p:anim calcmode="lin" valueType="num">
                                      <p:cBhvr>
                                        <p:cTn id="337" dur="1000" fill="hold"/>
                                        <p:tgtEl>
                                          <p:spTgt spid="250"/>
                                        </p:tgtEl>
                                        <p:attrNameLst>
                                          <p:attrName>ppt_y</p:attrName>
                                        </p:attrNameLst>
                                      </p:cBhvr>
                                      <p:tavLst>
                                        <p:tav tm="0">
                                          <p:val>
                                            <p:strVal val="#ppt_y+.1"/>
                                          </p:val>
                                        </p:tav>
                                        <p:tav tm="100000">
                                          <p:val>
                                            <p:strVal val="#ppt_y"/>
                                          </p:val>
                                        </p:tav>
                                      </p:tavLst>
                                    </p:anim>
                                  </p:childTnLst>
                                </p:cTn>
                              </p:par>
                              <p:par>
                                <p:cTn id="338" presetID="42" presetClass="entr" presetSubtype="0" fill="hold" nodeType="withEffect">
                                  <p:stCondLst>
                                    <p:cond delay="0"/>
                                  </p:stCondLst>
                                  <p:childTnLst>
                                    <p:set>
                                      <p:cBhvr>
                                        <p:cTn id="339" dur="1" fill="hold">
                                          <p:stCondLst>
                                            <p:cond delay="0"/>
                                          </p:stCondLst>
                                        </p:cTn>
                                        <p:tgtEl>
                                          <p:spTgt spid="251"/>
                                        </p:tgtEl>
                                        <p:attrNameLst>
                                          <p:attrName>style.visibility</p:attrName>
                                        </p:attrNameLst>
                                      </p:cBhvr>
                                      <p:to>
                                        <p:strVal val="visible"/>
                                      </p:to>
                                    </p:set>
                                    <p:animEffect transition="in" filter="fade">
                                      <p:cBhvr>
                                        <p:cTn id="340" dur="1000"/>
                                        <p:tgtEl>
                                          <p:spTgt spid="251"/>
                                        </p:tgtEl>
                                      </p:cBhvr>
                                    </p:animEffect>
                                    <p:anim calcmode="lin" valueType="num">
                                      <p:cBhvr>
                                        <p:cTn id="341" dur="1000" fill="hold"/>
                                        <p:tgtEl>
                                          <p:spTgt spid="251"/>
                                        </p:tgtEl>
                                        <p:attrNameLst>
                                          <p:attrName>ppt_x</p:attrName>
                                        </p:attrNameLst>
                                      </p:cBhvr>
                                      <p:tavLst>
                                        <p:tav tm="0">
                                          <p:val>
                                            <p:strVal val="#ppt_x"/>
                                          </p:val>
                                        </p:tav>
                                        <p:tav tm="100000">
                                          <p:val>
                                            <p:strVal val="#ppt_x"/>
                                          </p:val>
                                        </p:tav>
                                      </p:tavLst>
                                    </p:anim>
                                    <p:anim calcmode="lin" valueType="num">
                                      <p:cBhvr>
                                        <p:cTn id="342" dur="1000" fill="hold"/>
                                        <p:tgtEl>
                                          <p:spTgt spid="251"/>
                                        </p:tgtEl>
                                        <p:attrNameLst>
                                          <p:attrName>ppt_y</p:attrName>
                                        </p:attrNameLst>
                                      </p:cBhvr>
                                      <p:tavLst>
                                        <p:tav tm="0">
                                          <p:val>
                                            <p:strVal val="#ppt_y+.1"/>
                                          </p:val>
                                        </p:tav>
                                        <p:tav tm="100000">
                                          <p:val>
                                            <p:strVal val="#ppt_y"/>
                                          </p:val>
                                        </p:tav>
                                      </p:tavLst>
                                    </p:anim>
                                  </p:childTnLst>
                                </p:cTn>
                              </p:par>
                              <p:par>
                                <p:cTn id="343" presetID="42" presetClass="entr" presetSubtype="0" fill="hold" grpId="0" nodeType="withEffect">
                                  <p:stCondLst>
                                    <p:cond delay="0"/>
                                  </p:stCondLst>
                                  <p:childTnLst>
                                    <p:set>
                                      <p:cBhvr>
                                        <p:cTn id="344" dur="1" fill="hold">
                                          <p:stCondLst>
                                            <p:cond delay="0"/>
                                          </p:stCondLst>
                                        </p:cTn>
                                        <p:tgtEl>
                                          <p:spTgt spid="252"/>
                                        </p:tgtEl>
                                        <p:attrNameLst>
                                          <p:attrName>style.visibility</p:attrName>
                                        </p:attrNameLst>
                                      </p:cBhvr>
                                      <p:to>
                                        <p:strVal val="visible"/>
                                      </p:to>
                                    </p:set>
                                    <p:animEffect transition="in" filter="fade">
                                      <p:cBhvr>
                                        <p:cTn id="345" dur="1000"/>
                                        <p:tgtEl>
                                          <p:spTgt spid="252"/>
                                        </p:tgtEl>
                                      </p:cBhvr>
                                    </p:animEffect>
                                    <p:anim calcmode="lin" valueType="num">
                                      <p:cBhvr>
                                        <p:cTn id="346" dur="1000" fill="hold"/>
                                        <p:tgtEl>
                                          <p:spTgt spid="252"/>
                                        </p:tgtEl>
                                        <p:attrNameLst>
                                          <p:attrName>ppt_x</p:attrName>
                                        </p:attrNameLst>
                                      </p:cBhvr>
                                      <p:tavLst>
                                        <p:tav tm="0">
                                          <p:val>
                                            <p:strVal val="#ppt_x"/>
                                          </p:val>
                                        </p:tav>
                                        <p:tav tm="100000">
                                          <p:val>
                                            <p:strVal val="#ppt_x"/>
                                          </p:val>
                                        </p:tav>
                                      </p:tavLst>
                                    </p:anim>
                                    <p:anim calcmode="lin" valueType="num">
                                      <p:cBhvr>
                                        <p:cTn id="347" dur="1000" fill="hold"/>
                                        <p:tgtEl>
                                          <p:spTgt spid="252"/>
                                        </p:tgtEl>
                                        <p:attrNameLst>
                                          <p:attrName>ppt_y</p:attrName>
                                        </p:attrNameLst>
                                      </p:cBhvr>
                                      <p:tavLst>
                                        <p:tav tm="0">
                                          <p:val>
                                            <p:strVal val="#ppt_y+.1"/>
                                          </p:val>
                                        </p:tav>
                                        <p:tav tm="100000">
                                          <p:val>
                                            <p:strVal val="#ppt_y"/>
                                          </p:val>
                                        </p:tav>
                                      </p:tavLst>
                                    </p:anim>
                                  </p:childTnLst>
                                </p:cTn>
                              </p:par>
                              <p:par>
                                <p:cTn id="348" presetID="42" presetClass="entr" presetSubtype="0" fill="hold" nodeType="withEffect">
                                  <p:stCondLst>
                                    <p:cond delay="0"/>
                                  </p:stCondLst>
                                  <p:childTnLst>
                                    <p:set>
                                      <p:cBhvr>
                                        <p:cTn id="349" dur="1" fill="hold">
                                          <p:stCondLst>
                                            <p:cond delay="0"/>
                                          </p:stCondLst>
                                        </p:cTn>
                                        <p:tgtEl>
                                          <p:spTgt spid="253"/>
                                        </p:tgtEl>
                                        <p:attrNameLst>
                                          <p:attrName>style.visibility</p:attrName>
                                        </p:attrNameLst>
                                      </p:cBhvr>
                                      <p:to>
                                        <p:strVal val="visible"/>
                                      </p:to>
                                    </p:set>
                                    <p:animEffect transition="in" filter="fade">
                                      <p:cBhvr>
                                        <p:cTn id="350" dur="1000"/>
                                        <p:tgtEl>
                                          <p:spTgt spid="253"/>
                                        </p:tgtEl>
                                      </p:cBhvr>
                                    </p:animEffect>
                                    <p:anim calcmode="lin" valueType="num">
                                      <p:cBhvr>
                                        <p:cTn id="351" dur="1000" fill="hold"/>
                                        <p:tgtEl>
                                          <p:spTgt spid="253"/>
                                        </p:tgtEl>
                                        <p:attrNameLst>
                                          <p:attrName>ppt_x</p:attrName>
                                        </p:attrNameLst>
                                      </p:cBhvr>
                                      <p:tavLst>
                                        <p:tav tm="0">
                                          <p:val>
                                            <p:strVal val="#ppt_x"/>
                                          </p:val>
                                        </p:tav>
                                        <p:tav tm="100000">
                                          <p:val>
                                            <p:strVal val="#ppt_x"/>
                                          </p:val>
                                        </p:tav>
                                      </p:tavLst>
                                    </p:anim>
                                    <p:anim calcmode="lin" valueType="num">
                                      <p:cBhvr>
                                        <p:cTn id="352" dur="1000" fill="hold"/>
                                        <p:tgtEl>
                                          <p:spTgt spid="253"/>
                                        </p:tgtEl>
                                        <p:attrNameLst>
                                          <p:attrName>ppt_y</p:attrName>
                                        </p:attrNameLst>
                                      </p:cBhvr>
                                      <p:tavLst>
                                        <p:tav tm="0">
                                          <p:val>
                                            <p:strVal val="#ppt_y+.1"/>
                                          </p:val>
                                        </p:tav>
                                        <p:tav tm="100000">
                                          <p:val>
                                            <p:strVal val="#ppt_y"/>
                                          </p:val>
                                        </p:tav>
                                      </p:tavLst>
                                    </p:anim>
                                  </p:childTnLst>
                                </p:cTn>
                              </p:par>
                              <p:par>
                                <p:cTn id="353" presetID="42" presetClass="entr" presetSubtype="0" fill="hold" grpId="0" nodeType="withEffect">
                                  <p:stCondLst>
                                    <p:cond delay="0"/>
                                  </p:stCondLst>
                                  <p:childTnLst>
                                    <p:set>
                                      <p:cBhvr>
                                        <p:cTn id="354" dur="1" fill="hold">
                                          <p:stCondLst>
                                            <p:cond delay="0"/>
                                          </p:stCondLst>
                                        </p:cTn>
                                        <p:tgtEl>
                                          <p:spTgt spid="254"/>
                                        </p:tgtEl>
                                        <p:attrNameLst>
                                          <p:attrName>style.visibility</p:attrName>
                                        </p:attrNameLst>
                                      </p:cBhvr>
                                      <p:to>
                                        <p:strVal val="visible"/>
                                      </p:to>
                                    </p:set>
                                    <p:animEffect transition="in" filter="fade">
                                      <p:cBhvr>
                                        <p:cTn id="355" dur="1000"/>
                                        <p:tgtEl>
                                          <p:spTgt spid="254"/>
                                        </p:tgtEl>
                                      </p:cBhvr>
                                    </p:animEffect>
                                    <p:anim calcmode="lin" valueType="num">
                                      <p:cBhvr>
                                        <p:cTn id="356" dur="1000" fill="hold"/>
                                        <p:tgtEl>
                                          <p:spTgt spid="254"/>
                                        </p:tgtEl>
                                        <p:attrNameLst>
                                          <p:attrName>ppt_x</p:attrName>
                                        </p:attrNameLst>
                                      </p:cBhvr>
                                      <p:tavLst>
                                        <p:tav tm="0">
                                          <p:val>
                                            <p:strVal val="#ppt_x"/>
                                          </p:val>
                                        </p:tav>
                                        <p:tav tm="100000">
                                          <p:val>
                                            <p:strVal val="#ppt_x"/>
                                          </p:val>
                                        </p:tav>
                                      </p:tavLst>
                                    </p:anim>
                                    <p:anim calcmode="lin" valueType="num">
                                      <p:cBhvr>
                                        <p:cTn id="357" dur="1000" fill="hold"/>
                                        <p:tgtEl>
                                          <p:spTgt spid="254"/>
                                        </p:tgtEl>
                                        <p:attrNameLst>
                                          <p:attrName>ppt_y</p:attrName>
                                        </p:attrNameLst>
                                      </p:cBhvr>
                                      <p:tavLst>
                                        <p:tav tm="0">
                                          <p:val>
                                            <p:strVal val="#ppt_y+.1"/>
                                          </p:val>
                                        </p:tav>
                                        <p:tav tm="100000">
                                          <p:val>
                                            <p:strVal val="#ppt_y"/>
                                          </p:val>
                                        </p:tav>
                                      </p:tavLst>
                                    </p:anim>
                                  </p:childTnLst>
                                </p:cTn>
                              </p:par>
                              <p:par>
                                <p:cTn id="358" presetID="42" presetClass="entr" presetSubtype="0" fill="hold" grpId="0" nodeType="withEffect">
                                  <p:stCondLst>
                                    <p:cond delay="0"/>
                                  </p:stCondLst>
                                  <p:childTnLst>
                                    <p:set>
                                      <p:cBhvr>
                                        <p:cTn id="359" dur="1" fill="hold">
                                          <p:stCondLst>
                                            <p:cond delay="0"/>
                                          </p:stCondLst>
                                        </p:cTn>
                                        <p:tgtEl>
                                          <p:spTgt spid="255"/>
                                        </p:tgtEl>
                                        <p:attrNameLst>
                                          <p:attrName>style.visibility</p:attrName>
                                        </p:attrNameLst>
                                      </p:cBhvr>
                                      <p:to>
                                        <p:strVal val="visible"/>
                                      </p:to>
                                    </p:set>
                                    <p:animEffect transition="in" filter="fade">
                                      <p:cBhvr>
                                        <p:cTn id="360" dur="1000"/>
                                        <p:tgtEl>
                                          <p:spTgt spid="255"/>
                                        </p:tgtEl>
                                      </p:cBhvr>
                                    </p:animEffect>
                                    <p:anim calcmode="lin" valueType="num">
                                      <p:cBhvr>
                                        <p:cTn id="361" dur="1000" fill="hold"/>
                                        <p:tgtEl>
                                          <p:spTgt spid="255"/>
                                        </p:tgtEl>
                                        <p:attrNameLst>
                                          <p:attrName>ppt_x</p:attrName>
                                        </p:attrNameLst>
                                      </p:cBhvr>
                                      <p:tavLst>
                                        <p:tav tm="0">
                                          <p:val>
                                            <p:strVal val="#ppt_x"/>
                                          </p:val>
                                        </p:tav>
                                        <p:tav tm="100000">
                                          <p:val>
                                            <p:strVal val="#ppt_x"/>
                                          </p:val>
                                        </p:tav>
                                      </p:tavLst>
                                    </p:anim>
                                    <p:anim calcmode="lin" valueType="num">
                                      <p:cBhvr>
                                        <p:cTn id="362" dur="1000" fill="hold"/>
                                        <p:tgtEl>
                                          <p:spTgt spid="255"/>
                                        </p:tgtEl>
                                        <p:attrNameLst>
                                          <p:attrName>ppt_y</p:attrName>
                                        </p:attrNameLst>
                                      </p:cBhvr>
                                      <p:tavLst>
                                        <p:tav tm="0">
                                          <p:val>
                                            <p:strVal val="#ppt_y+.1"/>
                                          </p:val>
                                        </p:tav>
                                        <p:tav tm="100000">
                                          <p:val>
                                            <p:strVal val="#ppt_y"/>
                                          </p:val>
                                        </p:tav>
                                      </p:tavLst>
                                    </p:anim>
                                  </p:childTnLst>
                                </p:cTn>
                              </p:par>
                              <p:par>
                                <p:cTn id="363" presetID="42" presetClass="entr" presetSubtype="0" fill="hold" nodeType="withEffect">
                                  <p:stCondLst>
                                    <p:cond delay="0"/>
                                  </p:stCondLst>
                                  <p:childTnLst>
                                    <p:set>
                                      <p:cBhvr>
                                        <p:cTn id="364" dur="1" fill="hold">
                                          <p:stCondLst>
                                            <p:cond delay="0"/>
                                          </p:stCondLst>
                                        </p:cTn>
                                        <p:tgtEl>
                                          <p:spTgt spid="256"/>
                                        </p:tgtEl>
                                        <p:attrNameLst>
                                          <p:attrName>style.visibility</p:attrName>
                                        </p:attrNameLst>
                                      </p:cBhvr>
                                      <p:to>
                                        <p:strVal val="visible"/>
                                      </p:to>
                                    </p:set>
                                    <p:animEffect transition="in" filter="fade">
                                      <p:cBhvr>
                                        <p:cTn id="365" dur="1000"/>
                                        <p:tgtEl>
                                          <p:spTgt spid="256"/>
                                        </p:tgtEl>
                                      </p:cBhvr>
                                    </p:animEffect>
                                    <p:anim calcmode="lin" valueType="num">
                                      <p:cBhvr>
                                        <p:cTn id="366" dur="1000" fill="hold"/>
                                        <p:tgtEl>
                                          <p:spTgt spid="256"/>
                                        </p:tgtEl>
                                        <p:attrNameLst>
                                          <p:attrName>ppt_x</p:attrName>
                                        </p:attrNameLst>
                                      </p:cBhvr>
                                      <p:tavLst>
                                        <p:tav tm="0">
                                          <p:val>
                                            <p:strVal val="#ppt_x"/>
                                          </p:val>
                                        </p:tav>
                                        <p:tav tm="100000">
                                          <p:val>
                                            <p:strVal val="#ppt_x"/>
                                          </p:val>
                                        </p:tav>
                                      </p:tavLst>
                                    </p:anim>
                                    <p:anim calcmode="lin" valueType="num">
                                      <p:cBhvr>
                                        <p:cTn id="367" dur="1000" fill="hold"/>
                                        <p:tgtEl>
                                          <p:spTgt spid="256"/>
                                        </p:tgtEl>
                                        <p:attrNameLst>
                                          <p:attrName>ppt_y</p:attrName>
                                        </p:attrNameLst>
                                      </p:cBhvr>
                                      <p:tavLst>
                                        <p:tav tm="0">
                                          <p:val>
                                            <p:strVal val="#ppt_y+.1"/>
                                          </p:val>
                                        </p:tav>
                                        <p:tav tm="100000">
                                          <p:val>
                                            <p:strVal val="#ppt_y"/>
                                          </p:val>
                                        </p:tav>
                                      </p:tavLst>
                                    </p:anim>
                                  </p:childTnLst>
                                </p:cTn>
                              </p:par>
                              <p:par>
                                <p:cTn id="368" presetID="42" presetClass="entr" presetSubtype="0" fill="hold" nodeType="withEffect">
                                  <p:stCondLst>
                                    <p:cond delay="0"/>
                                  </p:stCondLst>
                                  <p:childTnLst>
                                    <p:set>
                                      <p:cBhvr>
                                        <p:cTn id="369" dur="1" fill="hold">
                                          <p:stCondLst>
                                            <p:cond delay="0"/>
                                          </p:stCondLst>
                                        </p:cTn>
                                        <p:tgtEl>
                                          <p:spTgt spid="257"/>
                                        </p:tgtEl>
                                        <p:attrNameLst>
                                          <p:attrName>style.visibility</p:attrName>
                                        </p:attrNameLst>
                                      </p:cBhvr>
                                      <p:to>
                                        <p:strVal val="visible"/>
                                      </p:to>
                                    </p:set>
                                    <p:animEffect transition="in" filter="fade">
                                      <p:cBhvr>
                                        <p:cTn id="370" dur="1000"/>
                                        <p:tgtEl>
                                          <p:spTgt spid="257"/>
                                        </p:tgtEl>
                                      </p:cBhvr>
                                    </p:animEffect>
                                    <p:anim calcmode="lin" valueType="num">
                                      <p:cBhvr>
                                        <p:cTn id="371" dur="1000" fill="hold"/>
                                        <p:tgtEl>
                                          <p:spTgt spid="257"/>
                                        </p:tgtEl>
                                        <p:attrNameLst>
                                          <p:attrName>ppt_x</p:attrName>
                                        </p:attrNameLst>
                                      </p:cBhvr>
                                      <p:tavLst>
                                        <p:tav tm="0">
                                          <p:val>
                                            <p:strVal val="#ppt_x"/>
                                          </p:val>
                                        </p:tav>
                                        <p:tav tm="100000">
                                          <p:val>
                                            <p:strVal val="#ppt_x"/>
                                          </p:val>
                                        </p:tav>
                                      </p:tavLst>
                                    </p:anim>
                                    <p:anim calcmode="lin" valueType="num">
                                      <p:cBhvr>
                                        <p:cTn id="372" dur="1000" fill="hold"/>
                                        <p:tgtEl>
                                          <p:spTgt spid="257"/>
                                        </p:tgtEl>
                                        <p:attrNameLst>
                                          <p:attrName>ppt_y</p:attrName>
                                        </p:attrNameLst>
                                      </p:cBhvr>
                                      <p:tavLst>
                                        <p:tav tm="0">
                                          <p:val>
                                            <p:strVal val="#ppt_y+.1"/>
                                          </p:val>
                                        </p:tav>
                                        <p:tav tm="100000">
                                          <p:val>
                                            <p:strVal val="#ppt_y"/>
                                          </p:val>
                                        </p:tav>
                                      </p:tavLst>
                                    </p:anim>
                                  </p:childTnLst>
                                </p:cTn>
                              </p:par>
                              <p:par>
                                <p:cTn id="373" presetID="42" presetClass="entr" presetSubtype="0" fill="hold" nodeType="withEffect">
                                  <p:stCondLst>
                                    <p:cond delay="0"/>
                                  </p:stCondLst>
                                  <p:childTnLst>
                                    <p:set>
                                      <p:cBhvr>
                                        <p:cTn id="374" dur="1" fill="hold">
                                          <p:stCondLst>
                                            <p:cond delay="0"/>
                                          </p:stCondLst>
                                        </p:cTn>
                                        <p:tgtEl>
                                          <p:spTgt spid="258"/>
                                        </p:tgtEl>
                                        <p:attrNameLst>
                                          <p:attrName>style.visibility</p:attrName>
                                        </p:attrNameLst>
                                      </p:cBhvr>
                                      <p:to>
                                        <p:strVal val="visible"/>
                                      </p:to>
                                    </p:set>
                                    <p:animEffect transition="in" filter="fade">
                                      <p:cBhvr>
                                        <p:cTn id="375" dur="1000"/>
                                        <p:tgtEl>
                                          <p:spTgt spid="258"/>
                                        </p:tgtEl>
                                      </p:cBhvr>
                                    </p:animEffect>
                                    <p:anim calcmode="lin" valueType="num">
                                      <p:cBhvr>
                                        <p:cTn id="376" dur="1000" fill="hold"/>
                                        <p:tgtEl>
                                          <p:spTgt spid="258"/>
                                        </p:tgtEl>
                                        <p:attrNameLst>
                                          <p:attrName>ppt_x</p:attrName>
                                        </p:attrNameLst>
                                      </p:cBhvr>
                                      <p:tavLst>
                                        <p:tav tm="0">
                                          <p:val>
                                            <p:strVal val="#ppt_x"/>
                                          </p:val>
                                        </p:tav>
                                        <p:tav tm="100000">
                                          <p:val>
                                            <p:strVal val="#ppt_x"/>
                                          </p:val>
                                        </p:tav>
                                      </p:tavLst>
                                    </p:anim>
                                    <p:anim calcmode="lin" valueType="num">
                                      <p:cBhvr>
                                        <p:cTn id="377" dur="1000" fill="hold"/>
                                        <p:tgtEl>
                                          <p:spTgt spid="258"/>
                                        </p:tgtEl>
                                        <p:attrNameLst>
                                          <p:attrName>ppt_y</p:attrName>
                                        </p:attrNameLst>
                                      </p:cBhvr>
                                      <p:tavLst>
                                        <p:tav tm="0">
                                          <p:val>
                                            <p:strVal val="#ppt_y+.1"/>
                                          </p:val>
                                        </p:tav>
                                        <p:tav tm="100000">
                                          <p:val>
                                            <p:strVal val="#ppt_y"/>
                                          </p:val>
                                        </p:tav>
                                      </p:tavLst>
                                    </p:anim>
                                  </p:childTnLst>
                                </p:cTn>
                              </p:par>
                              <p:par>
                                <p:cTn id="378" presetID="42" presetClass="entr" presetSubtype="0" fill="hold" nodeType="withEffect">
                                  <p:stCondLst>
                                    <p:cond delay="0"/>
                                  </p:stCondLst>
                                  <p:childTnLst>
                                    <p:set>
                                      <p:cBhvr>
                                        <p:cTn id="379" dur="1" fill="hold">
                                          <p:stCondLst>
                                            <p:cond delay="0"/>
                                          </p:stCondLst>
                                        </p:cTn>
                                        <p:tgtEl>
                                          <p:spTgt spid="259"/>
                                        </p:tgtEl>
                                        <p:attrNameLst>
                                          <p:attrName>style.visibility</p:attrName>
                                        </p:attrNameLst>
                                      </p:cBhvr>
                                      <p:to>
                                        <p:strVal val="visible"/>
                                      </p:to>
                                    </p:set>
                                    <p:animEffect transition="in" filter="fade">
                                      <p:cBhvr>
                                        <p:cTn id="380" dur="1000"/>
                                        <p:tgtEl>
                                          <p:spTgt spid="259"/>
                                        </p:tgtEl>
                                      </p:cBhvr>
                                    </p:animEffect>
                                    <p:anim calcmode="lin" valueType="num">
                                      <p:cBhvr>
                                        <p:cTn id="381" dur="1000" fill="hold"/>
                                        <p:tgtEl>
                                          <p:spTgt spid="259"/>
                                        </p:tgtEl>
                                        <p:attrNameLst>
                                          <p:attrName>ppt_x</p:attrName>
                                        </p:attrNameLst>
                                      </p:cBhvr>
                                      <p:tavLst>
                                        <p:tav tm="0">
                                          <p:val>
                                            <p:strVal val="#ppt_x"/>
                                          </p:val>
                                        </p:tav>
                                        <p:tav tm="100000">
                                          <p:val>
                                            <p:strVal val="#ppt_x"/>
                                          </p:val>
                                        </p:tav>
                                      </p:tavLst>
                                    </p:anim>
                                    <p:anim calcmode="lin" valueType="num">
                                      <p:cBhvr>
                                        <p:cTn id="382" dur="1000" fill="hold"/>
                                        <p:tgtEl>
                                          <p:spTgt spid="259"/>
                                        </p:tgtEl>
                                        <p:attrNameLst>
                                          <p:attrName>ppt_y</p:attrName>
                                        </p:attrNameLst>
                                      </p:cBhvr>
                                      <p:tavLst>
                                        <p:tav tm="0">
                                          <p:val>
                                            <p:strVal val="#ppt_y+.1"/>
                                          </p:val>
                                        </p:tav>
                                        <p:tav tm="100000">
                                          <p:val>
                                            <p:strVal val="#ppt_y"/>
                                          </p:val>
                                        </p:tav>
                                      </p:tavLst>
                                    </p:anim>
                                  </p:childTnLst>
                                </p:cTn>
                              </p:par>
                              <p:par>
                                <p:cTn id="383" presetID="42" presetClass="entr" presetSubtype="0" fill="hold" nodeType="withEffect">
                                  <p:stCondLst>
                                    <p:cond delay="0"/>
                                  </p:stCondLst>
                                  <p:childTnLst>
                                    <p:set>
                                      <p:cBhvr>
                                        <p:cTn id="384" dur="1" fill="hold">
                                          <p:stCondLst>
                                            <p:cond delay="0"/>
                                          </p:stCondLst>
                                        </p:cTn>
                                        <p:tgtEl>
                                          <p:spTgt spid="260"/>
                                        </p:tgtEl>
                                        <p:attrNameLst>
                                          <p:attrName>style.visibility</p:attrName>
                                        </p:attrNameLst>
                                      </p:cBhvr>
                                      <p:to>
                                        <p:strVal val="visible"/>
                                      </p:to>
                                    </p:set>
                                    <p:animEffect transition="in" filter="fade">
                                      <p:cBhvr>
                                        <p:cTn id="385" dur="1000"/>
                                        <p:tgtEl>
                                          <p:spTgt spid="260"/>
                                        </p:tgtEl>
                                      </p:cBhvr>
                                    </p:animEffect>
                                    <p:anim calcmode="lin" valueType="num">
                                      <p:cBhvr>
                                        <p:cTn id="386" dur="1000" fill="hold"/>
                                        <p:tgtEl>
                                          <p:spTgt spid="260"/>
                                        </p:tgtEl>
                                        <p:attrNameLst>
                                          <p:attrName>ppt_x</p:attrName>
                                        </p:attrNameLst>
                                      </p:cBhvr>
                                      <p:tavLst>
                                        <p:tav tm="0">
                                          <p:val>
                                            <p:strVal val="#ppt_x"/>
                                          </p:val>
                                        </p:tav>
                                        <p:tav tm="100000">
                                          <p:val>
                                            <p:strVal val="#ppt_x"/>
                                          </p:val>
                                        </p:tav>
                                      </p:tavLst>
                                    </p:anim>
                                    <p:anim calcmode="lin" valueType="num">
                                      <p:cBhvr>
                                        <p:cTn id="387" dur="1000" fill="hold"/>
                                        <p:tgtEl>
                                          <p:spTgt spid="260"/>
                                        </p:tgtEl>
                                        <p:attrNameLst>
                                          <p:attrName>ppt_y</p:attrName>
                                        </p:attrNameLst>
                                      </p:cBhvr>
                                      <p:tavLst>
                                        <p:tav tm="0">
                                          <p:val>
                                            <p:strVal val="#ppt_y+.1"/>
                                          </p:val>
                                        </p:tav>
                                        <p:tav tm="100000">
                                          <p:val>
                                            <p:strVal val="#ppt_y"/>
                                          </p:val>
                                        </p:tav>
                                      </p:tavLst>
                                    </p:anim>
                                  </p:childTnLst>
                                </p:cTn>
                              </p:par>
                              <p:par>
                                <p:cTn id="388" presetID="42" presetClass="entr" presetSubtype="0" fill="hold" grpId="0" nodeType="withEffect">
                                  <p:stCondLst>
                                    <p:cond delay="0"/>
                                  </p:stCondLst>
                                  <p:childTnLst>
                                    <p:set>
                                      <p:cBhvr>
                                        <p:cTn id="389" dur="1" fill="hold">
                                          <p:stCondLst>
                                            <p:cond delay="0"/>
                                          </p:stCondLst>
                                        </p:cTn>
                                        <p:tgtEl>
                                          <p:spTgt spid="261"/>
                                        </p:tgtEl>
                                        <p:attrNameLst>
                                          <p:attrName>style.visibility</p:attrName>
                                        </p:attrNameLst>
                                      </p:cBhvr>
                                      <p:to>
                                        <p:strVal val="visible"/>
                                      </p:to>
                                    </p:set>
                                    <p:animEffect transition="in" filter="fade">
                                      <p:cBhvr>
                                        <p:cTn id="390" dur="1000"/>
                                        <p:tgtEl>
                                          <p:spTgt spid="261"/>
                                        </p:tgtEl>
                                      </p:cBhvr>
                                    </p:animEffect>
                                    <p:anim calcmode="lin" valueType="num">
                                      <p:cBhvr>
                                        <p:cTn id="391" dur="1000" fill="hold"/>
                                        <p:tgtEl>
                                          <p:spTgt spid="261"/>
                                        </p:tgtEl>
                                        <p:attrNameLst>
                                          <p:attrName>ppt_x</p:attrName>
                                        </p:attrNameLst>
                                      </p:cBhvr>
                                      <p:tavLst>
                                        <p:tav tm="0">
                                          <p:val>
                                            <p:strVal val="#ppt_x"/>
                                          </p:val>
                                        </p:tav>
                                        <p:tav tm="100000">
                                          <p:val>
                                            <p:strVal val="#ppt_x"/>
                                          </p:val>
                                        </p:tav>
                                      </p:tavLst>
                                    </p:anim>
                                    <p:anim calcmode="lin" valueType="num">
                                      <p:cBhvr>
                                        <p:cTn id="392" dur="1000" fill="hold"/>
                                        <p:tgtEl>
                                          <p:spTgt spid="261"/>
                                        </p:tgtEl>
                                        <p:attrNameLst>
                                          <p:attrName>ppt_y</p:attrName>
                                        </p:attrNameLst>
                                      </p:cBhvr>
                                      <p:tavLst>
                                        <p:tav tm="0">
                                          <p:val>
                                            <p:strVal val="#ppt_y+.1"/>
                                          </p:val>
                                        </p:tav>
                                        <p:tav tm="100000">
                                          <p:val>
                                            <p:strVal val="#ppt_y"/>
                                          </p:val>
                                        </p:tav>
                                      </p:tavLst>
                                    </p:anim>
                                  </p:childTnLst>
                                </p:cTn>
                              </p:par>
                              <p:par>
                                <p:cTn id="393" presetID="42" presetClass="entr" presetSubtype="0" fill="hold" grpId="0" nodeType="withEffect">
                                  <p:stCondLst>
                                    <p:cond delay="0"/>
                                  </p:stCondLst>
                                  <p:childTnLst>
                                    <p:set>
                                      <p:cBhvr>
                                        <p:cTn id="394" dur="1" fill="hold">
                                          <p:stCondLst>
                                            <p:cond delay="0"/>
                                          </p:stCondLst>
                                        </p:cTn>
                                        <p:tgtEl>
                                          <p:spTgt spid="262"/>
                                        </p:tgtEl>
                                        <p:attrNameLst>
                                          <p:attrName>style.visibility</p:attrName>
                                        </p:attrNameLst>
                                      </p:cBhvr>
                                      <p:to>
                                        <p:strVal val="visible"/>
                                      </p:to>
                                    </p:set>
                                    <p:animEffect transition="in" filter="fade">
                                      <p:cBhvr>
                                        <p:cTn id="395" dur="1000"/>
                                        <p:tgtEl>
                                          <p:spTgt spid="262"/>
                                        </p:tgtEl>
                                      </p:cBhvr>
                                    </p:animEffect>
                                    <p:anim calcmode="lin" valueType="num">
                                      <p:cBhvr>
                                        <p:cTn id="396" dur="1000" fill="hold"/>
                                        <p:tgtEl>
                                          <p:spTgt spid="262"/>
                                        </p:tgtEl>
                                        <p:attrNameLst>
                                          <p:attrName>ppt_x</p:attrName>
                                        </p:attrNameLst>
                                      </p:cBhvr>
                                      <p:tavLst>
                                        <p:tav tm="0">
                                          <p:val>
                                            <p:strVal val="#ppt_x"/>
                                          </p:val>
                                        </p:tav>
                                        <p:tav tm="100000">
                                          <p:val>
                                            <p:strVal val="#ppt_x"/>
                                          </p:val>
                                        </p:tav>
                                      </p:tavLst>
                                    </p:anim>
                                    <p:anim calcmode="lin" valueType="num">
                                      <p:cBhvr>
                                        <p:cTn id="397" dur="1000" fill="hold"/>
                                        <p:tgtEl>
                                          <p:spTgt spid="262"/>
                                        </p:tgtEl>
                                        <p:attrNameLst>
                                          <p:attrName>ppt_y</p:attrName>
                                        </p:attrNameLst>
                                      </p:cBhvr>
                                      <p:tavLst>
                                        <p:tav tm="0">
                                          <p:val>
                                            <p:strVal val="#ppt_y+.1"/>
                                          </p:val>
                                        </p:tav>
                                        <p:tav tm="100000">
                                          <p:val>
                                            <p:strVal val="#ppt_y"/>
                                          </p:val>
                                        </p:tav>
                                      </p:tavLst>
                                    </p:anim>
                                  </p:childTnLst>
                                </p:cTn>
                              </p:par>
                              <p:par>
                                <p:cTn id="398" presetID="42" presetClass="entr" presetSubtype="0" fill="hold" nodeType="withEffect">
                                  <p:stCondLst>
                                    <p:cond delay="0"/>
                                  </p:stCondLst>
                                  <p:childTnLst>
                                    <p:set>
                                      <p:cBhvr>
                                        <p:cTn id="399" dur="1" fill="hold">
                                          <p:stCondLst>
                                            <p:cond delay="0"/>
                                          </p:stCondLst>
                                        </p:cTn>
                                        <p:tgtEl>
                                          <p:spTgt spid="263"/>
                                        </p:tgtEl>
                                        <p:attrNameLst>
                                          <p:attrName>style.visibility</p:attrName>
                                        </p:attrNameLst>
                                      </p:cBhvr>
                                      <p:to>
                                        <p:strVal val="visible"/>
                                      </p:to>
                                    </p:set>
                                    <p:animEffect transition="in" filter="fade">
                                      <p:cBhvr>
                                        <p:cTn id="400" dur="1000"/>
                                        <p:tgtEl>
                                          <p:spTgt spid="263"/>
                                        </p:tgtEl>
                                      </p:cBhvr>
                                    </p:animEffect>
                                    <p:anim calcmode="lin" valueType="num">
                                      <p:cBhvr>
                                        <p:cTn id="401" dur="1000" fill="hold"/>
                                        <p:tgtEl>
                                          <p:spTgt spid="263"/>
                                        </p:tgtEl>
                                        <p:attrNameLst>
                                          <p:attrName>ppt_x</p:attrName>
                                        </p:attrNameLst>
                                      </p:cBhvr>
                                      <p:tavLst>
                                        <p:tav tm="0">
                                          <p:val>
                                            <p:strVal val="#ppt_x"/>
                                          </p:val>
                                        </p:tav>
                                        <p:tav tm="100000">
                                          <p:val>
                                            <p:strVal val="#ppt_x"/>
                                          </p:val>
                                        </p:tav>
                                      </p:tavLst>
                                    </p:anim>
                                    <p:anim calcmode="lin" valueType="num">
                                      <p:cBhvr>
                                        <p:cTn id="402" dur="1000" fill="hold"/>
                                        <p:tgtEl>
                                          <p:spTgt spid="263"/>
                                        </p:tgtEl>
                                        <p:attrNameLst>
                                          <p:attrName>ppt_y</p:attrName>
                                        </p:attrNameLst>
                                      </p:cBhvr>
                                      <p:tavLst>
                                        <p:tav tm="0">
                                          <p:val>
                                            <p:strVal val="#ppt_y+.1"/>
                                          </p:val>
                                        </p:tav>
                                        <p:tav tm="100000">
                                          <p:val>
                                            <p:strVal val="#ppt_y"/>
                                          </p:val>
                                        </p:tav>
                                      </p:tavLst>
                                    </p:anim>
                                  </p:childTnLst>
                                </p:cTn>
                              </p:par>
                              <p:par>
                                <p:cTn id="403" presetID="42" presetClass="entr" presetSubtype="0" fill="hold" grpId="0" nodeType="withEffect">
                                  <p:stCondLst>
                                    <p:cond delay="0"/>
                                  </p:stCondLst>
                                  <p:childTnLst>
                                    <p:set>
                                      <p:cBhvr>
                                        <p:cTn id="404" dur="1" fill="hold">
                                          <p:stCondLst>
                                            <p:cond delay="0"/>
                                          </p:stCondLst>
                                        </p:cTn>
                                        <p:tgtEl>
                                          <p:spTgt spid="264"/>
                                        </p:tgtEl>
                                        <p:attrNameLst>
                                          <p:attrName>style.visibility</p:attrName>
                                        </p:attrNameLst>
                                      </p:cBhvr>
                                      <p:to>
                                        <p:strVal val="visible"/>
                                      </p:to>
                                    </p:set>
                                    <p:animEffect transition="in" filter="fade">
                                      <p:cBhvr>
                                        <p:cTn id="405" dur="1000"/>
                                        <p:tgtEl>
                                          <p:spTgt spid="264"/>
                                        </p:tgtEl>
                                      </p:cBhvr>
                                    </p:animEffect>
                                    <p:anim calcmode="lin" valueType="num">
                                      <p:cBhvr>
                                        <p:cTn id="406" dur="1000" fill="hold"/>
                                        <p:tgtEl>
                                          <p:spTgt spid="264"/>
                                        </p:tgtEl>
                                        <p:attrNameLst>
                                          <p:attrName>ppt_x</p:attrName>
                                        </p:attrNameLst>
                                      </p:cBhvr>
                                      <p:tavLst>
                                        <p:tav tm="0">
                                          <p:val>
                                            <p:strVal val="#ppt_x"/>
                                          </p:val>
                                        </p:tav>
                                        <p:tav tm="100000">
                                          <p:val>
                                            <p:strVal val="#ppt_x"/>
                                          </p:val>
                                        </p:tav>
                                      </p:tavLst>
                                    </p:anim>
                                    <p:anim calcmode="lin" valueType="num">
                                      <p:cBhvr>
                                        <p:cTn id="407" dur="1000" fill="hold"/>
                                        <p:tgtEl>
                                          <p:spTgt spid="264"/>
                                        </p:tgtEl>
                                        <p:attrNameLst>
                                          <p:attrName>ppt_y</p:attrName>
                                        </p:attrNameLst>
                                      </p:cBhvr>
                                      <p:tavLst>
                                        <p:tav tm="0">
                                          <p:val>
                                            <p:strVal val="#ppt_y+.1"/>
                                          </p:val>
                                        </p:tav>
                                        <p:tav tm="100000">
                                          <p:val>
                                            <p:strVal val="#ppt_y"/>
                                          </p:val>
                                        </p:tav>
                                      </p:tavLst>
                                    </p:anim>
                                  </p:childTnLst>
                                </p:cTn>
                              </p:par>
                              <p:par>
                                <p:cTn id="408" presetID="42" presetClass="entr" presetSubtype="0" fill="hold" nodeType="withEffect">
                                  <p:stCondLst>
                                    <p:cond delay="0"/>
                                  </p:stCondLst>
                                  <p:childTnLst>
                                    <p:set>
                                      <p:cBhvr>
                                        <p:cTn id="409" dur="1" fill="hold">
                                          <p:stCondLst>
                                            <p:cond delay="0"/>
                                          </p:stCondLst>
                                        </p:cTn>
                                        <p:tgtEl>
                                          <p:spTgt spid="265"/>
                                        </p:tgtEl>
                                        <p:attrNameLst>
                                          <p:attrName>style.visibility</p:attrName>
                                        </p:attrNameLst>
                                      </p:cBhvr>
                                      <p:to>
                                        <p:strVal val="visible"/>
                                      </p:to>
                                    </p:set>
                                    <p:animEffect transition="in" filter="fade">
                                      <p:cBhvr>
                                        <p:cTn id="410" dur="1000"/>
                                        <p:tgtEl>
                                          <p:spTgt spid="265"/>
                                        </p:tgtEl>
                                      </p:cBhvr>
                                    </p:animEffect>
                                    <p:anim calcmode="lin" valueType="num">
                                      <p:cBhvr>
                                        <p:cTn id="411" dur="1000" fill="hold"/>
                                        <p:tgtEl>
                                          <p:spTgt spid="265"/>
                                        </p:tgtEl>
                                        <p:attrNameLst>
                                          <p:attrName>ppt_x</p:attrName>
                                        </p:attrNameLst>
                                      </p:cBhvr>
                                      <p:tavLst>
                                        <p:tav tm="0">
                                          <p:val>
                                            <p:strVal val="#ppt_x"/>
                                          </p:val>
                                        </p:tav>
                                        <p:tav tm="100000">
                                          <p:val>
                                            <p:strVal val="#ppt_x"/>
                                          </p:val>
                                        </p:tav>
                                      </p:tavLst>
                                    </p:anim>
                                    <p:anim calcmode="lin" valueType="num">
                                      <p:cBhvr>
                                        <p:cTn id="412" dur="1000" fill="hold"/>
                                        <p:tgtEl>
                                          <p:spTgt spid="265"/>
                                        </p:tgtEl>
                                        <p:attrNameLst>
                                          <p:attrName>ppt_y</p:attrName>
                                        </p:attrNameLst>
                                      </p:cBhvr>
                                      <p:tavLst>
                                        <p:tav tm="0">
                                          <p:val>
                                            <p:strVal val="#ppt_y+.1"/>
                                          </p:val>
                                        </p:tav>
                                        <p:tav tm="100000">
                                          <p:val>
                                            <p:strVal val="#ppt_y"/>
                                          </p:val>
                                        </p:tav>
                                      </p:tavLst>
                                    </p:anim>
                                  </p:childTnLst>
                                </p:cTn>
                              </p:par>
                              <p:par>
                                <p:cTn id="413" presetID="42" presetClass="entr" presetSubtype="0" fill="hold" grpId="0" nodeType="withEffect">
                                  <p:stCondLst>
                                    <p:cond delay="0"/>
                                  </p:stCondLst>
                                  <p:childTnLst>
                                    <p:set>
                                      <p:cBhvr>
                                        <p:cTn id="414" dur="1" fill="hold">
                                          <p:stCondLst>
                                            <p:cond delay="0"/>
                                          </p:stCondLst>
                                        </p:cTn>
                                        <p:tgtEl>
                                          <p:spTgt spid="266"/>
                                        </p:tgtEl>
                                        <p:attrNameLst>
                                          <p:attrName>style.visibility</p:attrName>
                                        </p:attrNameLst>
                                      </p:cBhvr>
                                      <p:to>
                                        <p:strVal val="visible"/>
                                      </p:to>
                                    </p:set>
                                    <p:animEffect transition="in" filter="fade">
                                      <p:cBhvr>
                                        <p:cTn id="415" dur="1000"/>
                                        <p:tgtEl>
                                          <p:spTgt spid="266"/>
                                        </p:tgtEl>
                                      </p:cBhvr>
                                    </p:animEffect>
                                    <p:anim calcmode="lin" valueType="num">
                                      <p:cBhvr>
                                        <p:cTn id="416" dur="1000" fill="hold"/>
                                        <p:tgtEl>
                                          <p:spTgt spid="266"/>
                                        </p:tgtEl>
                                        <p:attrNameLst>
                                          <p:attrName>ppt_x</p:attrName>
                                        </p:attrNameLst>
                                      </p:cBhvr>
                                      <p:tavLst>
                                        <p:tav tm="0">
                                          <p:val>
                                            <p:strVal val="#ppt_x"/>
                                          </p:val>
                                        </p:tav>
                                        <p:tav tm="100000">
                                          <p:val>
                                            <p:strVal val="#ppt_x"/>
                                          </p:val>
                                        </p:tav>
                                      </p:tavLst>
                                    </p:anim>
                                    <p:anim calcmode="lin" valueType="num">
                                      <p:cBhvr>
                                        <p:cTn id="417" dur="1000" fill="hold"/>
                                        <p:tgtEl>
                                          <p:spTgt spid="266"/>
                                        </p:tgtEl>
                                        <p:attrNameLst>
                                          <p:attrName>ppt_y</p:attrName>
                                        </p:attrNameLst>
                                      </p:cBhvr>
                                      <p:tavLst>
                                        <p:tav tm="0">
                                          <p:val>
                                            <p:strVal val="#ppt_y+.1"/>
                                          </p:val>
                                        </p:tav>
                                        <p:tav tm="100000">
                                          <p:val>
                                            <p:strVal val="#ppt_y"/>
                                          </p:val>
                                        </p:tav>
                                      </p:tavLst>
                                    </p:anim>
                                  </p:childTnLst>
                                </p:cTn>
                              </p:par>
                              <p:par>
                                <p:cTn id="418" presetID="42" presetClass="entr" presetSubtype="0" fill="hold" grpId="0" nodeType="withEffect">
                                  <p:stCondLst>
                                    <p:cond delay="0"/>
                                  </p:stCondLst>
                                  <p:childTnLst>
                                    <p:set>
                                      <p:cBhvr>
                                        <p:cTn id="419" dur="1" fill="hold">
                                          <p:stCondLst>
                                            <p:cond delay="0"/>
                                          </p:stCondLst>
                                        </p:cTn>
                                        <p:tgtEl>
                                          <p:spTgt spid="267"/>
                                        </p:tgtEl>
                                        <p:attrNameLst>
                                          <p:attrName>style.visibility</p:attrName>
                                        </p:attrNameLst>
                                      </p:cBhvr>
                                      <p:to>
                                        <p:strVal val="visible"/>
                                      </p:to>
                                    </p:set>
                                    <p:animEffect transition="in" filter="fade">
                                      <p:cBhvr>
                                        <p:cTn id="420" dur="1000"/>
                                        <p:tgtEl>
                                          <p:spTgt spid="267"/>
                                        </p:tgtEl>
                                      </p:cBhvr>
                                    </p:animEffect>
                                    <p:anim calcmode="lin" valueType="num">
                                      <p:cBhvr>
                                        <p:cTn id="421" dur="1000" fill="hold"/>
                                        <p:tgtEl>
                                          <p:spTgt spid="267"/>
                                        </p:tgtEl>
                                        <p:attrNameLst>
                                          <p:attrName>ppt_x</p:attrName>
                                        </p:attrNameLst>
                                      </p:cBhvr>
                                      <p:tavLst>
                                        <p:tav tm="0">
                                          <p:val>
                                            <p:strVal val="#ppt_x"/>
                                          </p:val>
                                        </p:tav>
                                        <p:tav tm="100000">
                                          <p:val>
                                            <p:strVal val="#ppt_x"/>
                                          </p:val>
                                        </p:tav>
                                      </p:tavLst>
                                    </p:anim>
                                    <p:anim calcmode="lin" valueType="num">
                                      <p:cBhvr>
                                        <p:cTn id="422" dur="1000" fill="hold"/>
                                        <p:tgtEl>
                                          <p:spTgt spid="267"/>
                                        </p:tgtEl>
                                        <p:attrNameLst>
                                          <p:attrName>ppt_y</p:attrName>
                                        </p:attrNameLst>
                                      </p:cBhvr>
                                      <p:tavLst>
                                        <p:tav tm="0">
                                          <p:val>
                                            <p:strVal val="#ppt_y+.1"/>
                                          </p:val>
                                        </p:tav>
                                        <p:tav tm="100000">
                                          <p:val>
                                            <p:strVal val="#ppt_y"/>
                                          </p:val>
                                        </p:tav>
                                      </p:tavLst>
                                    </p:anim>
                                  </p:childTnLst>
                                </p:cTn>
                              </p:par>
                              <p:par>
                                <p:cTn id="423" presetID="42" presetClass="entr" presetSubtype="0" fill="hold" nodeType="withEffect">
                                  <p:stCondLst>
                                    <p:cond delay="0"/>
                                  </p:stCondLst>
                                  <p:childTnLst>
                                    <p:set>
                                      <p:cBhvr>
                                        <p:cTn id="424" dur="1" fill="hold">
                                          <p:stCondLst>
                                            <p:cond delay="0"/>
                                          </p:stCondLst>
                                        </p:cTn>
                                        <p:tgtEl>
                                          <p:spTgt spid="268"/>
                                        </p:tgtEl>
                                        <p:attrNameLst>
                                          <p:attrName>style.visibility</p:attrName>
                                        </p:attrNameLst>
                                      </p:cBhvr>
                                      <p:to>
                                        <p:strVal val="visible"/>
                                      </p:to>
                                    </p:set>
                                    <p:animEffect transition="in" filter="fade">
                                      <p:cBhvr>
                                        <p:cTn id="425" dur="1000"/>
                                        <p:tgtEl>
                                          <p:spTgt spid="268"/>
                                        </p:tgtEl>
                                      </p:cBhvr>
                                    </p:animEffect>
                                    <p:anim calcmode="lin" valueType="num">
                                      <p:cBhvr>
                                        <p:cTn id="426" dur="1000" fill="hold"/>
                                        <p:tgtEl>
                                          <p:spTgt spid="268"/>
                                        </p:tgtEl>
                                        <p:attrNameLst>
                                          <p:attrName>ppt_x</p:attrName>
                                        </p:attrNameLst>
                                      </p:cBhvr>
                                      <p:tavLst>
                                        <p:tav tm="0">
                                          <p:val>
                                            <p:strVal val="#ppt_x"/>
                                          </p:val>
                                        </p:tav>
                                        <p:tav tm="100000">
                                          <p:val>
                                            <p:strVal val="#ppt_x"/>
                                          </p:val>
                                        </p:tav>
                                      </p:tavLst>
                                    </p:anim>
                                    <p:anim calcmode="lin" valueType="num">
                                      <p:cBhvr>
                                        <p:cTn id="427" dur="1000" fill="hold"/>
                                        <p:tgtEl>
                                          <p:spTgt spid="268"/>
                                        </p:tgtEl>
                                        <p:attrNameLst>
                                          <p:attrName>ppt_y</p:attrName>
                                        </p:attrNameLst>
                                      </p:cBhvr>
                                      <p:tavLst>
                                        <p:tav tm="0">
                                          <p:val>
                                            <p:strVal val="#ppt_y+.1"/>
                                          </p:val>
                                        </p:tav>
                                        <p:tav tm="100000">
                                          <p:val>
                                            <p:strVal val="#ppt_y"/>
                                          </p:val>
                                        </p:tav>
                                      </p:tavLst>
                                    </p:anim>
                                  </p:childTnLst>
                                </p:cTn>
                              </p:par>
                              <p:par>
                                <p:cTn id="428" presetID="42" presetClass="entr" presetSubtype="0" fill="hold" nodeType="withEffect">
                                  <p:stCondLst>
                                    <p:cond delay="0"/>
                                  </p:stCondLst>
                                  <p:childTnLst>
                                    <p:set>
                                      <p:cBhvr>
                                        <p:cTn id="429" dur="1" fill="hold">
                                          <p:stCondLst>
                                            <p:cond delay="0"/>
                                          </p:stCondLst>
                                        </p:cTn>
                                        <p:tgtEl>
                                          <p:spTgt spid="269"/>
                                        </p:tgtEl>
                                        <p:attrNameLst>
                                          <p:attrName>style.visibility</p:attrName>
                                        </p:attrNameLst>
                                      </p:cBhvr>
                                      <p:to>
                                        <p:strVal val="visible"/>
                                      </p:to>
                                    </p:set>
                                    <p:animEffect transition="in" filter="fade">
                                      <p:cBhvr>
                                        <p:cTn id="430" dur="1000"/>
                                        <p:tgtEl>
                                          <p:spTgt spid="269"/>
                                        </p:tgtEl>
                                      </p:cBhvr>
                                    </p:animEffect>
                                    <p:anim calcmode="lin" valueType="num">
                                      <p:cBhvr>
                                        <p:cTn id="431" dur="1000" fill="hold"/>
                                        <p:tgtEl>
                                          <p:spTgt spid="269"/>
                                        </p:tgtEl>
                                        <p:attrNameLst>
                                          <p:attrName>ppt_x</p:attrName>
                                        </p:attrNameLst>
                                      </p:cBhvr>
                                      <p:tavLst>
                                        <p:tav tm="0">
                                          <p:val>
                                            <p:strVal val="#ppt_x"/>
                                          </p:val>
                                        </p:tav>
                                        <p:tav tm="100000">
                                          <p:val>
                                            <p:strVal val="#ppt_x"/>
                                          </p:val>
                                        </p:tav>
                                      </p:tavLst>
                                    </p:anim>
                                    <p:anim calcmode="lin" valueType="num">
                                      <p:cBhvr>
                                        <p:cTn id="432" dur="1000" fill="hold"/>
                                        <p:tgtEl>
                                          <p:spTgt spid="269"/>
                                        </p:tgtEl>
                                        <p:attrNameLst>
                                          <p:attrName>ppt_y</p:attrName>
                                        </p:attrNameLst>
                                      </p:cBhvr>
                                      <p:tavLst>
                                        <p:tav tm="0">
                                          <p:val>
                                            <p:strVal val="#ppt_y+.1"/>
                                          </p:val>
                                        </p:tav>
                                        <p:tav tm="100000">
                                          <p:val>
                                            <p:strVal val="#ppt_y"/>
                                          </p:val>
                                        </p:tav>
                                      </p:tavLst>
                                    </p:anim>
                                  </p:childTnLst>
                                </p:cTn>
                              </p:par>
                              <p:par>
                                <p:cTn id="433" presetID="42" presetClass="entr" presetSubtype="0" fill="hold" nodeType="withEffect">
                                  <p:stCondLst>
                                    <p:cond delay="0"/>
                                  </p:stCondLst>
                                  <p:childTnLst>
                                    <p:set>
                                      <p:cBhvr>
                                        <p:cTn id="434" dur="1" fill="hold">
                                          <p:stCondLst>
                                            <p:cond delay="0"/>
                                          </p:stCondLst>
                                        </p:cTn>
                                        <p:tgtEl>
                                          <p:spTgt spid="270"/>
                                        </p:tgtEl>
                                        <p:attrNameLst>
                                          <p:attrName>style.visibility</p:attrName>
                                        </p:attrNameLst>
                                      </p:cBhvr>
                                      <p:to>
                                        <p:strVal val="visible"/>
                                      </p:to>
                                    </p:set>
                                    <p:animEffect transition="in" filter="fade">
                                      <p:cBhvr>
                                        <p:cTn id="435" dur="1000"/>
                                        <p:tgtEl>
                                          <p:spTgt spid="270"/>
                                        </p:tgtEl>
                                      </p:cBhvr>
                                    </p:animEffect>
                                    <p:anim calcmode="lin" valueType="num">
                                      <p:cBhvr>
                                        <p:cTn id="436" dur="1000" fill="hold"/>
                                        <p:tgtEl>
                                          <p:spTgt spid="270"/>
                                        </p:tgtEl>
                                        <p:attrNameLst>
                                          <p:attrName>ppt_x</p:attrName>
                                        </p:attrNameLst>
                                      </p:cBhvr>
                                      <p:tavLst>
                                        <p:tav tm="0">
                                          <p:val>
                                            <p:strVal val="#ppt_x"/>
                                          </p:val>
                                        </p:tav>
                                        <p:tav tm="100000">
                                          <p:val>
                                            <p:strVal val="#ppt_x"/>
                                          </p:val>
                                        </p:tav>
                                      </p:tavLst>
                                    </p:anim>
                                    <p:anim calcmode="lin" valueType="num">
                                      <p:cBhvr>
                                        <p:cTn id="437" dur="1000" fill="hold"/>
                                        <p:tgtEl>
                                          <p:spTgt spid="270"/>
                                        </p:tgtEl>
                                        <p:attrNameLst>
                                          <p:attrName>ppt_y</p:attrName>
                                        </p:attrNameLst>
                                      </p:cBhvr>
                                      <p:tavLst>
                                        <p:tav tm="0">
                                          <p:val>
                                            <p:strVal val="#ppt_y+.1"/>
                                          </p:val>
                                        </p:tav>
                                        <p:tav tm="100000">
                                          <p:val>
                                            <p:strVal val="#ppt_y"/>
                                          </p:val>
                                        </p:tav>
                                      </p:tavLst>
                                    </p:anim>
                                  </p:childTnLst>
                                </p:cTn>
                              </p:par>
                              <p:par>
                                <p:cTn id="438" presetID="42" presetClass="entr" presetSubtype="0" fill="hold" nodeType="withEffect">
                                  <p:stCondLst>
                                    <p:cond delay="0"/>
                                  </p:stCondLst>
                                  <p:childTnLst>
                                    <p:set>
                                      <p:cBhvr>
                                        <p:cTn id="439" dur="1" fill="hold">
                                          <p:stCondLst>
                                            <p:cond delay="0"/>
                                          </p:stCondLst>
                                        </p:cTn>
                                        <p:tgtEl>
                                          <p:spTgt spid="271"/>
                                        </p:tgtEl>
                                        <p:attrNameLst>
                                          <p:attrName>style.visibility</p:attrName>
                                        </p:attrNameLst>
                                      </p:cBhvr>
                                      <p:to>
                                        <p:strVal val="visible"/>
                                      </p:to>
                                    </p:set>
                                    <p:animEffect transition="in" filter="fade">
                                      <p:cBhvr>
                                        <p:cTn id="440" dur="1000"/>
                                        <p:tgtEl>
                                          <p:spTgt spid="271"/>
                                        </p:tgtEl>
                                      </p:cBhvr>
                                    </p:animEffect>
                                    <p:anim calcmode="lin" valueType="num">
                                      <p:cBhvr>
                                        <p:cTn id="441" dur="1000" fill="hold"/>
                                        <p:tgtEl>
                                          <p:spTgt spid="271"/>
                                        </p:tgtEl>
                                        <p:attrNameLst>
                                          <p:attrName>ppt_x</p:attrName>
                                        </p:attrNameLst>
                                      </p:cBhvr>
                                      <p:tavLst>
                                        <p:tav tm="0">
                                          <p:val>
                                            <p:strVal val="#ppt_x"/>
                                          </p:val>
                                        </p:tav>
                                        <p:tav tm="100000">
                                          <p:val>
                                            <p:strVal val="#ppt_x"/>
                                          </p:val>
                                        </p:tav>
                                      </p:tavLst>
                                    </p:anim>
                                    <p:anim calcmode="lin" valueType="num">
                                      <p:cBhvr>
                                        <p:cTn id="442" dur="1000" fill="hold"/>
                                        <p:tgtEl>
                                          <p:spTgt spid="271"/>
                                        </p:tgtEl>
                                        <p:attrNameLst>
                                          <p:attrName>ppt_y</p:attrName>
                                        </p:attrNameLst>
                                      </p:cBhvr>
                                      <p:tavLst>
                                        <p:tav tm="0">
                                          <p:val>
                                            <p:strVal val="#ppt_y+.1"/>
                                          </p:val>
                                        </p:tav>
                                        <p:tav tm="100000">
                                          <p:val>
                                            <p:strVal val="#ppt_y"/>
                                          </p:val>
                                        </p:tav>
                                      </p:tavLst>
                                    </p:anim>
                                  </p:childTnLst>
                                </p:cTn>
                              </p:par>
                              <p:par>
                                <p:cTn id="443" presetID="42" presetClass="entr" presetSubtype="0" fill="hold" nodeType="withEffect">
                                  <p:stCondLst>
                                    <p:cond delay="0"/>
                                  </p:stCondLst>
                                  <p:childTnLst>
                                    <p:set>
                                      <p:cBhvr>
                                        <p:cTn id="444" dur="1" fill="hold">
                                          <p:stCondLst>
                                            <p:cond delay="0"/>
                                          </p:stCondLst>
                                        </p:cTn>
                                        <p:tgtEl>
                                          <p:spTgt spid="272"/>
                                        </p:tgtEl>
                                        <p:attrNameLst>
                                          <p:attrName>style.visibility</p:attrName>
                                        </p:attrNameLst>
                                      </p:cBhvr>
                                      <p:to>
                                        <p:strVal val="visible"/>
                                      </p:to>
                                    </p:set>
                                    <p:animEffect transition="in" filter="fade">
                                      <p:cBhvr>
                                        <p:cTn id="445" dur="1000"/>
                                        <p:tgtEl>
                                          <p:spTgt spid="272"/>
                                        </p:tgtEl>
                                      </p:cBhvr>
                                    </p:animEffect>
                                    <p:anim calcmode="lin" valueType="num">
                                      <p:cBhvr>
                                        <p:cTn id="446" dur="1000" fill="hold"/>
                                        <p:tgtEl>
                                          <p:spTgt spid="272"/>
                                        </p:tgtEl>
                                        <p:attrNameLst>
                                          <p:attrName>ppt_x</p:attrName>
                                        </p:attrNameLst>
                                      </p:cBhvr>
                                      <p:tavLst>
                                        <p:tav tm="0">
                                          <p:val>
                                            <p:strVal val="#ppt_x"/>
                                          </p:val>
                                        </p:tav>
                                        <p:tav tm="100000">
                                          <p:val>
                                            <p:strVal val="#ppt_x"/>
                                          </p:val>
                                        </p:tav>
                                      </p:tavLst>
                                    </p:anim>
                                    <p:anim calcmode="lin" valueType="num">
                                      <p:cBhvr>
                                        <p:cTn id="447" dur="1000" fill="hold"/>
                                        <p:tgtEl>
                                          <p:spTgt spid="272"/>
                                        </p:tgtEl>
                                        <p:attrNameLst>
                                          <p:attrName>ppt_y</p:attrName>
                                        </p:attrNameLst>
                                      </p:cBhvr>
                                      <p:tavLst>
                                        <p:tav tm="0">
                                          <p:val>
                                            <p:strVal val="#ppt_y+.1"/>
                                          </p:val>
                                        </p:tav>
                                        <p:tav tm="100000">
                                          <p:val>
                                            <p:strVal val="#ppt_y"/>
                                          </p:val>
                                        </p:tav>
                                      </p:tavLst>
                                    </p:anim>
                                  </p:childTnLst>
                                </p:cTn>
                              </p:par>
                              <p:par>
                                <p:cTn id="448" presetID="42" presetClass="entr" presetSubtype="0" fill="hold" nodeType="withEffect">
                                  <p:stCondLst>
                                    <p:cond delay="0"/>
                                  </p:stCondLst>
                                  <p:childTnLst>
                                    <p:set>
                                      <p:cBhvr>
                                        <p:cTn id="449" dur="1" fill="hold">
                                          <p:stCondLst>
                                            <p:cond delay="0"/>
                                          </p:stCondLst>
                                        </p:cTn>
                                        <p:tgtEl>
                                          <p:spTgt spid="273"/>
                                        </p:tgtEl>
                                        <p:attrNameLst>
                                          <p:attrName>style.visibility</p:attrName>
                                        </p:attrNameLst>
                                      </p:cBhvr>
                                      <p:to>
                                        <p:strVal val="visible"/>
                                      </p:to>
                                    </p:set>
                                    <p:animEffect transition="in" filter="fade">
                                      <p:cBhvr>
                                        <p:cTn id="450" dur="1000"/>
                                        <p:tgtEl>
                                          <p:spTgt spid="273"/>
                                        </p:tgtEl>
                                      </p:cBhvr>
                                    </p:animEffect>
                                    <p:anim calcmode="lin" valueType="num">
                                      <p:cBhvr>
                                        <p:cTn id="451" dur="1000" fill="hold"/>
                                        <p:tgtEl>
                                          <p:spTgt spid="273"/>
                                        </p:tgtEl>
                                        <p:attrNameLst>
                                          <p:attrName>ppt_x</p:attrName>
                                        </p:attrNameLst>
                                      </p:cBhvr>
                                      <p:tavLst>
                                        <p:tav tm="0">
                                          <p:val>
                                            <p:strVal val="#ppt_x"/>
                                          </p:val>
                                        </p:tav>
                                        <p:tav tm="100000">
                                          <p:val>
                                            <p:strVal val="#ppt_x"/>
                                          </p:val>
                                        </p:tav>
                                      </p:tavLst>
                                    </p:anim>
                                    <p:anim calcmode="lin" valueType="num">
                                      <p:cBhvr>
                                        <p:cTn id="452" dur="1000" fill="hold"/>
                                        <p:tgtEl>
                                          <p:spTgt spid="273"/>
                                        </p:tgtEl>
                                        <p:attrNameLst>
                                          <p:attrName>ppt_y</p:attrName>
                                        </p:attrNameLst>
                                      </p:cBhvr>
                                      <p:tavLst>
                                        <p:tav tm="0">
                                          <p:val>
                                            <p:strVal val="#ppt_y+.1"/>
                                          </p:val>
                                        </p:tav>
                                        <p:tav tm="100000">
                                          <p:val>
                                            <p:strVal val="#ppt_y"/>
                                          </p:val>
                                        </p:tav>
                                      </p:tavLst>
                                    </p:anim>
                                  </p:childTnLst>
                                </p:cTn>
                              </p:par>
                              <p:par>
                                <p:cTn id="453" presetID="42" presetClass="entr" presetSubtype="0" fill="hold" nodeType="withEffect">
                                  <p:stCondLst>
                                    <p:cond delay="0"/>
                                  </p:stCondLst>
                                  <p:childTnLst>
                                    <p:set>
                                      <p:cBhvr>
                                        <p:cTn id="454" dur="1" fill="hold">
                                          <p:stCondLst>
                                            <p:cond delay="0"/>
                                          </p:stCondLst>
                                        </p:cTn>
                                        <p:tgtEl>
                                          <p:spTgt spid="274"/>
                                        </p:tgtEl>
                                        <p:attrNameLst>
                                          <p:attrName>style.visibility</p:attrName>
                                        </p:attrNameLst>
                                      </p:cBhvr>
                                      <p:to>
                                        <p:strVal val="visible"/>
                                      </p:to>
                                    </p:set>
                                    <p:animEffect transition="in" filter="fade">
                                      <p:cBhvr>
                                        <p:cTn id="455" dur="1000"/>
                                        <p:tgtEl>
                                          <p:spTgt spid="274"/>
                                        </p:tgtEl>
                                      </p:cBhvr>
                                    </p:animEffect>
                                    <p:anim calcmode="lin" valueType="num">
                                      <p:cBhvr>
                                        <p:cTn id="456" dur="1000" fill="hold"/>
                                        <p:tgtEl>
                                          <p:spTgt spid="274"/>
                                        </p:tgtEl>
                                        <p:attrNameLst>
                                          <p:attrName>ppt_x</p:attrName>
                                        </p:attrNameLst>
                                      </p:cBhvr>
                                      <p:tavLst>
                                        <p:tav tm="0">
                                          <p:val>
                                            <p:strVal val="#ppt_x"/>
                                          </p:val>
                                        </p:tav>
                                        <p:tav tm="100000">
                                          <p:val>
                                            <p:strVal val="#ppt_x"/>
                                          </p:val>
                                        </p:tav>
                                      </p:tavLst>
                                    </p:anim>
                                    <p:anim calcmode="lin" valueType="num">
                                      <p:cBhvr>
                                        <p:cTn id="457" dur="1000" fill="hold"/>
                                        <p:tgtEl>
                                          <p:spTgt spid="274"/>
                                        </p:tgtEl>
                                        <p:attrNameLst>
                                          <p:attrName>ppt_y</p:attrName>
                                        </p:attrNameLst>
                                      </p:cBhvr>
                                      <p:tavLst>
                                        <p:tav tm="0">
                                          <p:val>
                                            <p:strVal val="#ppt_y+.1"/>
                                          </p:val>
                                        </p:tav>
                                        <p:tav tm="100000">
                                          <p:val>
                                            <p:strVal val="#ppt_y"/>
                                          </p:val>
                                        </p:tav>
                                      </p:tavLst>
                                    </p:anim>
                                  </p:childTnLst>
                                </p:cTn>
                              </p:par>
                              <p:par>
                                <p:cTn id="458" presetID="42" presetClass="entr" presetSubtype="0" fill="hold" nodeType="withEffect">
                                  <p:stCondLst>
                                    <p:cond delay="0"/>
                                  </p:stCondLst>
                                  <p:childTnLst>
                                    <p:set>
                                      <p:cBhvr>
                                        <p:cTn id="459" dur="1" fill="hold">
                                          <p:stCondLst>
                                            <p:cond delay="0"/>
                                          </p:stCondLst>
                                        </p:cTn>
                                        <p:tgtEl>
                                          <p:spTgt spid="275"/>
                                        </p:tgtEl>
                                        <p:attrNameLst>
                                          <p:attrName>style.visibility</p:attrName>
                                        </p:attrNameLst>
                                      </p:cBhvr>
                                      <p:to>
                                        <p:strVal val="visible"/>
                                      </p:to>
                                    </p:set>
                                    <p:animEffect transition="in" filter="fade">
                                      <p:cBhvr>
                                        <p:cTn id="460" dur="1000"/>
                                        <p:tgtEl>
                                          <p:spTgt spid="275"/>
                                        </p:tgtEl>
                                      </p:cBhvr>
                                    </p:animEffect>
                                    <p:anim calcmode="lin" valueType="num">
                                      <p:cBhvr>
                                        <p:cTn id="461" dur="1000" fill="hold"/>
                                        <p:tgtEl>
                                          <p:spTgt spid="275"/>
                                        </p:tgtEl>
                                        <p:attrNameLst>
                                          <p:attrName>ppt_x</p:attrName>
                                        </p:attrNameLst>
                                      </p:cBhvr>
                                      <p:tavLst>
                                        <p:tav tm="0">
                                          <p:val>
                                            <p:strVal val="#ppt_x"/>
                                          </p:val>
                                        </p:tav>
                                        <p:tav tm="100000">
                                          <p:val>
                                            <p:strVal val="#ppt_x"/>
                                          </p:val>
                                        </p:tav>
                                      </p:tavLst>
                                    </p:anim>
                                    <p:anim calcmode="lin" valueType="num">
                                      <p:cBhvr>
                                        <p:cTn id="462" dur="1000" fill="hold"/>
                                        <p:tgtEl>
                                          <p:spTgt spid="275"/>
                                        </p:tgtEl>
                                        <p:attrNameLst>
                                          <p:attrName>ppt_y</p:attrName>
                                        </p:attrNameLst>
                                      </p:cBhvr>
                                      <p:tavLst>
                                        <p:tav tm="0">
                                          <p:val>
                                            <p:strVal val="#ppt_y+.1"/>
                                          </p:val>
                                        </p:tav>
                                        <p:tav tm="100000">
                                          <p:val>
                                            <p:strVal val="#ppt_y"/>
                                          </p:val>
                                        </p:tav>
                                      </p:tavLst>
                                    </p:anim>
                                  </p:childTnLst>
                                </p:cTn>
                              </p:par>
                              <p:par>
                                <p:cTn id="463" presetID="42" presetClass="entr" presetSubtype="0" fill="hold" grpId="0" nodeType="withEffect">
                                  <p:stCondLst>
                                    <p:cond delay="0"/>
                                  </p:stCondLst>
                                  <p:childTnLst>
                                    <p:set>
                                      <p:cBhvr>
                                        <p:cTn id="464" dur="1" fill="hold">
                                          <p:stCondLst>
                                            <p:cond delay="0"/>
                                          </p:stCondLst>
                                        </p:cTn>
                                        <p:tgtEl>
                                          <p:spTgt spid="276"/>
                                        </p:tgtEl>
                                        <p:attrNameLst>
                                          <p:attrName>style.visibility</p:attrName>
                                        </p:attrNameLst>
                                      </p:cBhvr>
                                      <p:to>
                                        <p:strVal val="visible"/>
                                      </p:to>
                                    </p:set>
                                    <p:animEffect transition="in" filter="fade">
                                      <p:cBhvr>
                                        <p:cTn id="465" dur="1000"/>
                                        <p:tgtEl>
                                          <p:spTgt spid="276"/>
                                        </p:tgtEl>
                                      </p:cBhvr>
                                    </p:animEffect>
                                    <p:anim calcmode="lin" valueType="num">
                                      <p:cBhvr>
                                        <p:cTn id="466" dur="1000" fill="hold"/>
                                        <p:tgtEl>
                                          <p:spTgt spid="276"/>
                                        </p:tgtEl>
                                        <p:attrNameLst>
                                          <p:attrName>ppt_x</p:attrName>
                                        </p:attrNameLst>
                                      </p:cBhvr>
                                      <p:tavLst>
                                        <p:tav tm="0">
                                          <p:val>
                                            <p:strVal val="#ppt_x"/>
                                          </p:val>
                                        </p:tav>
                                        <p:tav tm="100000">
                                          <p:val>
                                            <p:strVal val="#ppt_x"/>
                                          </p:val>
                                        </p:tav>
                                      </p:tavLst>
                                    </p:anim>
                                    <p:anim calcmode="lin" valueType="num">
                                      <p:cBhvr>
                                        <p:cTn id="467" dur="1000" fill="hold"/>
                                        <p:tgtEl>
                                          <p:spTgt spid="276"/>
                                        </p:tgtEl>
                                        <p:attrNameLst>
                                          <p:attrName>ppt_y</p:attrName>
                                        </p:attrNameLst>
                                      </p:cBhvr>
                                      <p:tavLst>
                                        <p:tav tm="0">
                                          <p:val>
                                            <p:strVal val="#ppt_y+.1"/>
                                          </p:val>
                                        </p:tav>
                                        <p:tav tm="100000">
                                          <p:val>
                                            <p:strVal val="#ppt_y"/>
                                          </p:val>
                                        </p:tav>
                                      </p:tavLst>
                                    </p:anim>
                                  </p:childTnLst>
                                </p:cTn>
                              </p:par>
                              <p:par>
                                <p:cTn id="468" presetID="42" presetClass="entr" presetSubtype="0" fill="hold" grpId="0" nodeType="withEffect">
                                  <p:stCondLst>
                                    <p:cond delay="0"/>
                                  </p:stCondLst>
                                  <p:childTnLst>
                                    <p:set>
                                      <p:cBhvr>
                                        <p:cTn id="469" dur="1" fill="hold">
                                          <p:stCondLst>
                                            <p:cond delay="0"/>
                                          </p:stCondLst>
                                        </p:cTn>
                                        <p:tgtEl>
                                          <p:spTgt spid="277"/>
                                        </p:tgtEl>
                                        <p:attrNameLst>
                                          <p:attrName>style.visibility</p:attrName>
                                        </p:attrNameLst>
                                      </p:cBhvr>
                                      <p:to>
                                        <p:strVal val="visible"/>
                                      </p:to>
                                    </p:set>
                                    <p:animEffect transition="in" filter="fade">
                                      <p:cBhvr>
                                        <p:cTn id="470" dur="1000"/>
                                        <p:tgtEl>
                                          <p:spTgt spid="277"/>
                                        </p:tgtEl>
                                      </p:cBhvr>
                                    </p:animEffect>
                                    <p:anim calcmode="lin" valueType="num">
                                      <p:cBhvr>
                                        <p:cTn id="471" dur="1000" fill="hold"/>
                                        <p:tgtEl>
                                          <p:spTgt spid="277"/>
                                        </p:tgtEl>
                                        <p:attrNameLst>
                                          <p:attrName>ppt_x</p:attrName>
                                        </p:attrNameLst>
                                      </p:cBhvr>
                                      <p:tavLst>
                                        <p:tav tm="0">
                                          <p:val>
                                            <p:strVal val="#ppt_x"/>
                                          </p:val>
                                        </p:tav>
                                        <p:tav tm="100000">
                                          <p:val>
                                            <p:strVal val="#ppt_x"/>
                                          </p:val>
                                        </p:tav>
                                      </p:tavLst>
                                    </p:anim>
                                    <p:anim calcmode="lin" valueType="num">
                                      <p:cBhvr>
                                        <p:cTn id="472" dur="1000" fill="hold"/>
                                        <p:tgtEl>
                                          <p:spTgt spid="277"/>
                                        </p:tgtEl>
                                        <p:attrNameLst>
                                          <p:attrName>ppt_y</p:attrName>
                                        </p:attrNameLst>
                                      </p:cBhvr>
                                      <p:tavLst>
                                        <p:tav tm="0">
                                          <p:val>
                                            <p:strVal val="#ppt_y+.1"/>
                                          </p:val>
                                        </p:tav>
                                        <p:tav tm="100000">
                                          <p:val>
                                            <p:strVal val="#ppt_y"/>
                                          </p:val>
                                        </p:tav>
                                      </p:tavLst>
                                    </p:anim>
                                  </p:childTnLst>
                                </p:cTn>
                              </p:par>
                              <p:par>
                                <p:cTn id="473" presetID="42" presetClass="entr" presetSubtype="0" fill="hold" nodeType="withEffect">
                                  <p:stCondLst>
                                    <p:cond delay="0"/>
                                  </p:stCondLst>
                                  <p:childTnLst>
                                    <p:set>
                                      <p:cBhvr>
                                        <p:cTn id="474" dur="1" fill="hold">
                                          <p:stCondLst>
                                            <p:cond delay="0"/>
                                          </p:stCondLst>
                                        </p:cTn>
                                        <p:tgtEl>
                                          <p:spTgt spid="278"/>
                                        </p:tgtEl>
                                        <p:attrNameLst>
                                          <p:attrName>style.visibility</p:attrName>
                                        </p:attrNameLst>
                                      </p:cBhvr>
                                      <p:to>
                                        <p:strVal val="visible"/>
                                      </p:to>
                                    </p:set>
                                    <p:animEffect transition="in" filter="fade">
                                      <p:cBhvr>
                                        <p:cTn id="475" dur="1000"/>
                                        <p:tgtEl>
                                          <p:spTgt spid="278"/>
                                        </p:tgtEl>
                                      </p:cBhvr>
                                    </p:animEffect>
                                    <p:anim calcmode="lin" valueType="num">
                                      <p:cBhvr>
                                        <p:cTn id="476" dur="1000" fill="hold"/>
                                        <p:tgtEl>
                                          <p:spTgt spid="278"/>
                                        </p:tgtEl>
                                        <p:attrNameLst>
                                          <p:attrName>ppt_x</p:attrName>
                                        </p:attrNameLst>
                                      </p:cBhvr>
                                      <p:tavLst>
                                        <p:tav tm="0">
                                          <p:val>
                                            <p:strVal val="#ppt_x"/>
                                          </p:val>
                                        </p:tav>
                                        <p:tav tm="100000">
                                          <p:val>
                                            <p:strVal val="#ppt_x"/>
                                          </p:val>
                                        </p:tav>
                                      </p:tavLst>
                                    </p:anim>
                                    <p:anim calcmode="lin" valueType="num">
                                      <p:cBhvr>
                                        <p:cTn id="477" dur="1000" fill="hold"/>
                                        <p:tgtEl>
                                          <p:spTgt spid="278"/>
                                        </p:tgtEl>
                                        <p:attrNameLst>
                                          <p:attrName>ppt_y</p:attrName>
                                        </p:attrNameLst>
                                      </p:cBhvr>
                                      <p:tavLst>
                                        <p:tav tm="0">
                                          <p:val>
                                            <p:strVal val="#ppt_y+.1"/>
                                          </p:val>
                                        </p:tav>
                                        <p:tav tm="100000">
                                          <p:val>
                                            <p:strVal val="#ppt_y"/>
                                          </p:val>
                                        </p:tav>
                                      </p:tavLst>
                                    </p:anim>
                                  </p:childTnLst>
                                </p:cTn>
                              </p:par>
                              <p:par>
                                <p:cTn id="478" presetID="42" presetClass="entr" presetSubtype="0" fill="hold" nodeType="withEffect">
                                  <p:stCondLst>
                                    <p:cond delay="0"/>
                                  </p:stCondLst>
                                  <p:childTnLst>
                                    <p:set>
                                      <p:cBhvr>
                                        <p:cTn id="479" dur="1" fill="hold">
                                          <p:stCondLst>
                                            <p:cond delay="0"/>
                                          </p:stCondLst>
                                        </p:cTn>
                                        <p:tgtEl>
                                          <p:spTgt spid="279"/>
                                        </p:tgtEl>
                                        <p:attrNameLst>
                                          <p:attrName>style.visibility</p:attrName>
                                        </p:attrNameLst>
                                      </p:cBhvr>
                                      <p:to>
                                        <p:strVal val="visible"/>
                                      </p:to>
                                    </p:set>
                                    <p:animEffect transition="in" filter="fade">
                                      <p:cBhvr>
                                        <p:cTn id="480" dur="1000"/>
                                        <p:tgtEl>
                                          <p:spTgt spid="279"/>
                                        </p:tgtEl>
                                      </p:cBhvr>
                                    </p:animEffect>
                                    <p:anim calcmode="lin" valueType="num">
                                      <p:cBhvr>
                                        <p:cTn id="481" dur="1000" fill="hold"/>
                                        <p:tgtEl>
                                          <p:spTgt spid="279"/>
                                        </p:tgtEl>
                                        <p:attrNameLst>
                                          <p:attrName>ppt_x</p:attrName>
                                        </p:attrNameLst>
                                      </p:cBhvr>
                                      <p:tavLst>
                                        <p:tav tm="0">
                                          <p:val>
                                            <p:strVal val="#ppt_x"/>
                                          </p:val>
                                        </p:tav>
                                        <p:tav tm="100000">
                                          <p:val>
                                            <p:strVal val="#ppt_x"/>
                                          </p:val>
                                        </p:tav>
                                      </p:tavLst>
                                    </p:anim>
                                    <p:anim calcmode="lin" valueType="num">
                                      <p:cBhvr>
                                        <p:cTn id="482" dur="1000" fill="hold"/>
                                        <p:tgtEl>
                                          <p:spTgt spid="279"/>
                                        </p:tgtEl>
                                        <p:attrNameLst>
                                          <p:attrName>ppt_y</p:attrName>
                                        </p:attrNameLst>
                                      </p:cBhvr>
                                      <p:tavLst>
                                        <p:tav tm="0">
                                          <p:val>
                                            <p:strVal val="#ppt_y+.1"/>
                                          </p:val>
                                        </p:tav>
                                        <p:tav tm="100000">
                                          <p:val>
                                            <p:strVal val="#ppt_y"/>
                                          </p:val>
                                        </p:tav>
                                      </p:tavLst>
                                    </p:anim>
                                  </p:childTnLst>
                                </p:cTn>
                              </p:par>
                              <p:par>
                                <p:cTn id="483" presetID="42" presetClass="entr" presetSubtype="0" fill="hold" nodeType="withEffect">
                                  <p:stCondLst>
                                    <p:cond delay="0"/>
                                  </p:stCondLst>
                                  <p:childTnLst>
                                    <p:set>
                                      <p:cBhvr>
                                        <p:cTn id="484" dur="1" fill="hold">
                                          <p:stCondLst>
                                            <p:cond delay="0"/>
                                          </p:stCondLst>
                                        </p:cTn>
                                        <p:tgtEl>
                                          <p:spTgt spid="280"/>
                                        </p:tgtEl>
                                        <p:attrNameLst>
                                          <p:attrName>style.visibility</p:attrName>
                                        </p:attrNameLst>
                                      </p:cBhvr>
                                      <p:to>
                                        <p:strVal val="visible"/>
                                      </p:to>
                                    </p:set>
                                    <p:animEffect transition="in" filter="fade">
                                      <p:cBhvr>
                                        <p:cTn id="485" dur="1000"/>
                                        <p:tgtEl>
                                          <p:spTgt spid="280"/>
                                        </p:tgtEl>
                                      </p:cBhvr>
                                    </p:animEffect>
                                    <p:anim calcmode="lin" valueType="num">
                                      <p:cBhvr>
                                        <p:cTn id="486" dur="1000" fill="hold"/>
                                        <p:tgtEl>
                                          <p:spTgt spid="280"/>
                                        </p:tgtEl>
                                        <p:attrNameLst>
                                          <p:attrName>ppt_x</p:attrName>
                                        </p:attrNameLst>
                                      </p:cBhvr>
                                      <p:tavLst>
                                        <p:tav tm="0">
                                          <p:val>
                                            <p:strVal val="#ppt_x"/>
                                          </p:val>
                                        </p:tav>
                                        <p:tav tm="100000">
                                          <p:val>
                                            <p:strVal val="#ppt_x"/>
                                          </p:val>
                                        </p:tav>
                                      </p:tavLst>
                                    </p:anim>
                                    <p:anim calcmode="lin" valueType="num">
                                      <p:cBhvr>
                                        <p:cTn id="487" dur="1000" fill="hold"/>
                                        <p:tgtEl>
                                          <p:spTgt spid="280"/>
                                        </p:tgtEl>
                                        <p:attrNameLst>
                                          <p:attrName>ppt_y</p:attrName>
                                        </p:attrNameLst>
                                      </p:cBhvr>
                                      <p:tavLst>
                                        <p:tav tm="0">
                                          <p:val>
                                            <p:strVal val="#ppt_y+.1"/>
                                          </p:val>
                                        </p:tav>
                                        <p:tav tm="100000">
                                          <p:val>
                                            <p:strVal val="#ppt_y"/>
                                          </p:val>
                                        </p:tav>
                                      </p:tavLst>
                                    </p:anim>
                                  </p:childTnLst>
                                </p:cTn>
                              </p:par>
                              <p:par>
                                <p:cTn id="488" presetID="42" presetClass="entr" presetSubtype="0" fill="hold" nodeType="withEffect">
                                  <p:stCondLst>
                                    <p:cond delay="0"/>
                                  </p:stCondLst>
                                  <p:childTnLst>
                                    <p:set>
                                      <p:cBhvr>
                                        <p:cTn id="489" dur="1" fill="hold">
                                          <p:stCondLst>
                                            <p:cond delay="0"/>
                                          </p:stCondLst>
                                        </p:cTn>
                                        <p:tgtEl>
                                          <p:spTgt spid="281"/>
                                        </p:tgtEl>
                                        <p:attrNameLst>
                                          <p:attrName>style.visibility</p:attrName>
                                        </p:attrNameLst>
                                      </p:cBhvr>
                                      <p:to>
                                        <p:strVal val="visible"/>
                                      </p:to>
                                    </p:set>
                                    <p:animEffect transition="in" filter="fade">
                                      <p:cBhvr>
                                        <p:cTn id="490" dur="1000"/>
                                        <p:tgtEl>
                                          <p:spTgt spid="281"/>
                                        </p:tgtEl>
                                      </p:cBhvr>
                                    </p:animEffect>
                                    <p:anim calcmode="lin" valueType="num">
                                      <p:cBhvr>
                                        <p:cTn id="491" dur="1000" fill="hold"/>
                                        <p:tgtEl>
                                          <p:spTgt spid="281"/>
                                        </p:tgtEl>
                                        <p:attrNameLst>
                                          <p:attrName>ppt_x</p:attrName>
                                        </p:attrNameLst>
                                      </p:cBhvr>
                                      <p:tavLst>
                                        <p:tav tm="0">
                                          <p:val>
                                            <p:strVal val="#ppt_x"/>
                                          </p:val>
                                        </p:tav>
                                        <p:tav tm="100000">
                                          <p:val>
                                            <p:strVal val="#ppt_x"/>
                                          </p:val>
                                        </p:tav>
                                      </p:tavLst>
                                    </p:anim>
                                    <p:anim calcmode="lin" valueType="num">
                                      <p:cBhvr>
                                        <p:cTn id="492" dur="1000" fill="hold"/>
                                        <p:tgtEl>
                                          <p:spTgt spid="281"/>
                                        </p:tgtEl>
                                        <p:attrNameLst>
                                          <p:attrName>ppt_y</p:attrName>
                                        </p:attrNameLst>
                                      </p:cBhvr>
                                      <p:tavLst>
                                        <p:tav tm="0">
                                          <p:val>
                                            <p:strVal val="#ppt_y+.1"/>
                                          </p:val>
                                        </p:tav>
                                        <p:tav tm="100000">
                                          <p:val>
                                            <p:strVal val="#ppt_y"/>
                                          </p:val>
                                        </p:tav>
                                      </p:tavLst>
                                    </p:anim>
                                  </p:childTnLst>
                                </p:cTn>
                              </p:par>
                              <p:par>
                                <p:cTn id="493" presetID="42" presetClass="entr" presetSubtype="0" fill="hold" grpId="0" nodeType="withEffect">
                                  <p:stCondLst>
                                    <p:cond delay="0"/>
                                  </p:stCondLst>
                                  <p:childTnLst>
                                    <p:set>
                                      <p:cBhvr>
                                        <p:cTn id="494" dur="1" fill="hold">
                                          <p:stCondLst>
                                            <p:cond delay="0"/>
                                          </p:stCondLst>
                                        </p:cTn>
                                        <p:tgtEl>
                                          <p:spTgt spid="282"/>
                                        </p:tgtEl>
                                        <p:attrNameLst>
                                          <p:attrName>style.visibility</p:attrName>
                                        </p:attrNameLst>
                                      </p:cBhvr>
                                      <p:to>
                                        <p:strVal val="visible"/>
                                      </p:to>
                                    </p:set>
                                    <p:animEffect transition="in" filter="fade">
                                      <p:cBhvr>
                                        <p:cTn id="495" dur="1000"/>
                                        <p:tgtEl>
                                          <p:spTgt spid="282"/>
                                        </p:tgtEl>
                                      </p:cBhvr>
                                    </p:animEffect>
                                    <p:anim calcmode="lin" valueType="num">
                                      <p:cBhvr>
                                        <p:cTn id="496" dur="1000" fill="hold"/>
                                        <p:tgtEl>
                                          <p:spTgt spid="282"/>
                                        </p:tgtEl>
                                        <p:attrNameLst>
                                          <p:attrName>ppt_x</p:attrName>
                                        </p:attrNameLst>
                                      </p:cBhvr>
                                      <p:tavLst>
                                        <p:tav tm="0">
                                          <p:val>
                                            <p:strVal val="#ppt_x"/>
                                          </p:val>
                                        </p:tav>
                                        <p:tav tm="100000">
                                          <p:val>
                                            <p:strVal val="#ppt_x"/>
                                          </p:val>
                                        </p:tav>
                                      </p:tavLst>
                                    </p:anim>
                                    <p:anim calcmode="lin" valueType="num">
                                      <p:cBhvr>
                                        <p:cTn id="497" dur="1000" fill="hold"/>
                                        <p:tgtEl>
                                          <p:spTgt spid="282"/>
                                        </p:tgtEl>
                                        <p:attrNameLst>
                                          <p:attrName>ppt_y</p:attrName>
                                        </p:attrNameLst>
                                      </p:cBhvr>
                                      <p:tavLst>
                                        <p:tav tm="0">
                                          <p:val>
                                            <p:strVal val="#ppt_y+.1"/>
                                          </p:val>
                                        </p:tav>
                                        <p:tav tm="100000">
                                          <p:val>
                                            <p:strVal val="#ppt_y"/>
                                          </p:val>
                                        </p:tav>
                                      </p:tavLst>
                                    </p:anim>
                                  </p:childTnLst>
                                </p:cTn>
                              </p:par>
                              <p:par>
                                <p:cTn id="498" presetID="42" presetClass="entr" presetSubtype="0" fill="hold" grpId="0" nodeType="withEffect">
                                  <p:stCondLst>
                                    <p:cond delay="0"/>
                                  </p:stCondLst>
                                  <p:childTnLst>
                                    <p:set>
                                      <p:cBhvr>
                                        <p:cTn id="499" dur="1" fill="hold">
                                          <p:stCondLst>
                                            <p:cond delay="0"/>
                                          </p:stCondLst>
                                        </p:cTn>
                                        <p:tgtEl>
                                          <p:spTgt spid="283"/>
                                        </p:tgtEl>
                                        <p:attrNameLst>
                                          <p:attrName>style.visibility</p:attrName>
                                        </p:attrNameLst>
                                      </p:cBhvr>
                                      <p:to>
                                        <p:strVal val="visible"/>
                                      </p:to>
                                    </p:set>
                                    <p:animEffect transition="in" filter="fade">
                                      <p:cBhvr>
                                        <p:cTn id="500" dur="1000"/>
                                        <p:tgtEl>
                                          <p:spTgt spid="283"/>
                                        </p:tgtEl>
                                      </p:cBhvr>
                                    </p:animEffect>
                                    <p:anim calcmode="lin" valueType="num">
                                      <p:cBhvr>
                                        <p:cTn id="501" dur="1000" fill="hold"/>
                                        <p:tgtEl>
                                          <p:spTgt spid="283"/>
                                        </p:tgtEl>
                                        <p:attrNameLst>
                                          <p:attrName>ppt_x</p:attrName>
                                        </p:attrNameLst>
                                      </p:cBhvr>
                                      <p:tavLst>
                                        <p:tav tm="0">
                                          <p:val>
                                            <p:strVal val="#ppt_x"/>
                                          </p:val>
                                        </p:tav>
                                        <p:tav tm="100000">
                                          <p:val>
                                            <p:strVal val="#ppt_x"/>
                                          </p:val>
                                        </p:tav>
                                      </p:tavLst>
                                    </p:anim>
                                    <p:anim calcmode="lin" valueType="num">
                                      <p:cBhvr>
                                        <p:cTn id="502" dur="1000" fill="hold"/>
                                        <p:tgtEl>
                                          <p:spTgt spid="283"/>
                                        </p:tgtEl>
                                        <p:attrNameLst>
                                          <p:attrName>ppt_y</p:attrName>
                                        </p:attrNameLst>
                                      </p:cBhvr>
                                      <p:tavLst>
                                        <p:tav tm="0">
                                          <p:val>
                                            <p:strVal val="#ppt_y+.1"/>
                                          </p:val>
                                        </p:tav>
                                        <p:tav tm="100000">
                                          <p:val>
                                            <p:strVal val="#ppt_y"/>
                                          </p:val>
                                        </p:tav>
                                      </p:tavLst>
                                    </p:anim>
                                  </p:childTnLst>
                                </p:cTn>
                              </p:par>
                              <p:par>
                                <p:cTn id="503" presetID="42" presetClass="entr" presetSubtype="0" fill="hold" nodeType="withEffect">
                                  <p:stCondLst>
                                    <p:cond delay="0"/>
                                  </p:stCondLst>
                                  <p:childTnLst>
                                    <p:set>
                                      <p:cBhvr>
                                        <p:cTn id="504" dur="1" fill="hold">
                                          <p:stCondLst>
                                            <p:cond delay="0"/>
                                          </p:stCondLst>
                                        </p:cTn>
                                        <p:tgtEl>
                                          <p:spTgt spid="284"/>
                                        </p:tgtEl>
                                        <p:attrNameLst>
                                          <p:attrName>style.visibility</p:attrName>
                                        </p:attrNameLst>
                                      </p:cBhvr>
                                      <p:to>
                                        <p:strVal val="visible"/>
                                      </p:to>
                                    </p:set>
                                    <p:animEffect transition="in" filter="fade">
                                      <p:cBhvr>
                                        <p:cTn id="505" dur="1000"/>
                                        <p:tgtEl>
                                          <p:spTgt spid="284"/>
                                        </p:tgtEl>
                                      </p:cBhvr>
                                    </p:animEffect>
                                    <p:anim calcmode="lin" valueType="num">
                                      <p:cBhvr>
                                        <p:cTn id="506" dur="1000" fill="hold"/>
                                        <p:tgtEl>
                                          <p:spTgt spid="284"/>
                                        </p:tgtEl>
                                        <p:attrNameLst>
                                          <p:attrName>ppt_x</p:attrName>
                                        </p:attrNameLst>
                                      </p:cBhvr>
                                      <p:tavLst>
                                        <p:tav tm="0">
                                          <p:val>
                                            <p:strVal val="#ppt_x"/>
                                          </p:val>
                                        </p:tav>
                                        <p:tav tm="100000">
                                          <p:val>
                                            <p:strVal val="#ppt_x"/>
                                          </p:val>
                                        </p:tav>
                                      </p:tavLst>
                                    </p:anim>
                                    <p:anim calcmode="lin" valueType="num">
                                      <p:cBhvr>
                                        <p:cTn id="507" dur="1000" fill="hold"/>
                                        <p:tgtEl>
                                          <p:spTgt spid="284"/>
                                        </p:tgtEl>
                                        <p:attrNameLst>
                                          <p:attrName>ppt_y</p:attrName>
                                        </p:attrNameLst>
                                      </p:cBhvr>
                                      <p:tavLst>
                                        <p:tav tm="0">
                                          <p:val>
                                            <p:strVal val="#ppt_y+.1"/>
                                          </p:val>
                                        </p:tav>
                                        <p:tav tm="100000">
                                          <p:val>
                                            <p:strVal val="#ppt_y"/>
                                          </p:val>
                                        </p:tav>
                                      </p:tavLst>
                                    </p:anim>
                                  </p:childTnLst>
                                </p:cTn>
                              </p:par>
                              <p:par>
                                <p:cTn id="508" presetID="42" presetClass="entr" presetSubtype="0" fill="hold" grpId="0" nodeType="withEffect">
                                  <p:stCondLst>
                                    <p:cond delay="0"/>
                                  </p:stCondLst>
                                  <p:childTnLst>
                                    <p:set>
                                      <p:cBhvr>
                                        <p:cTn id="509" dur="1" fill="hold">
                                          <p:stCondLst>
                                            <p:cond delay="0"/>
                                          </p:stCondLst>
                                        </p:cTn>
                                        <p:tgtEl>
                                          <p:spTgt spid="285"/>
                                        </p:tgtEl>
                                        <p:attrNameLst>
                                          <p:attrName>style.visibility</p:attrName>
                                        </p:attrNameLst>
                                      </p:cBhvr>
                                      <p:to>
                                        <p:strVal val="visible"/>
                                      </p:to>
                                    </p:set>
                                    <p:animEffect transition="in" filter="fade">
                                      <p:cBhvr>
                                        <p:cTn id="510" dur="1000"/>
                                        <p:tgtEl>
                                          <p:spTgt spid="285"/>
                                        </p:tgtEl>
                                      </p:cBhvr>
                                    </p:animEffect>
                                    <p:anim calcmode="lin" valueType="num">
                                      <p:cBhvr>
                                        <p:cTn id="511" dur="1000" fill="hold"/>
                                        <p:tgtEl>
                                          <p:spTgt spid="285"/>
                                        </p:tgtEl>
                                        <p:attrNameLst>
                                          <p:attrName>ppt_x</p:attrName>
                                        </p:attrNameLst>
                                      </p:cBhvr>
                                      <p:tavLst>
                                        <p:tav tm="0">
                                          <p:val>
                                            <p:strVal val="#ppt_x"/>
                                          </p:val>
                                        </p:tav>
                                        <p:tav tm="100000">
                                          <p:val>
                                            <p:strVal val="#ppt_x"/>
                                          </p:val>
                                        </p:tav>
                                      </p:tavLst>
                                    </p:anim>
                                    <p:anim calcmode="lin" valueType="num">
                                      <p:cBhvr>
                                        <p:cTn id="512" dur="1000" fill="hold"/>
                                        <p:tgtEl>
                                          <p:spTgt spid="285"/>
                                        </p:tgtEl>
                                        <p:attrNameLst>
                                          <p:attrName>ppt_y</p:attrName>
                                        </p:attrNameLst>
                                      </p:cBhvr>
                                      <p:tavLst>
                                        <p:tav tm="0">
                                          <p:val>
                                            <p:strVal val="#ppt_y+.1"/>
                                          </p:val>
                                        </p:tav>
                                        <p:tav tm="100000">
                                          <p:val>
                                            <p:strVal val="#ppt_y"/>
                                          </p:val>
                                        </p:tav>
                                      </p:tavLst>
                                    </p:anim>
                                  </p:childTnLst>
                                </p:cTn>
                              </p:par>
                              <p:par>
                                <p:cTn id="513" presetID="42" presetClass="entr" presetSubtype="0" fill="hold" nodeType="withEffect">
                                  <p:stCondLst>
                                    <p:cond delay="0"/>
                                  </p:stCondLst>
                                  <p:childTnLst>
                                    <p:set>
                                      <p:cBhvr>
                                        <p:cTn id="514" dur="1" fill="hold">
                                          <p:stCondLst>
                                            <p:cond delay="0"/>
                                          </p:stCondLst>
                                        </p:cTn>
                                        <p:tgtEl>
                                          <p:spTgt spid="286"/>
                                        </p:tgtEl>
                                        <p:attrNameLst>
                                          <p:attrName>style.visibility</p:attrName>
                                        </p:attrNameLst>
                                      </p:cBhvr>
                                      <p:to>
                                        <p:strVal val="visible"/>
                                      </p:to>
                                    </p:set>
                                    <p:animEffect transition="in" filter="fade">
                                      <p:cBhvr>
                                        <p:cTn id="515" dur="1000"/>
                                        <p:tgtEl>
                                          <p:spTgt spid="286"/>
                                        </p:tgtEl>
                                      </p:cBhvr>
                                    </p:animEffect>
                                    <p:anim calcmode="lin" valueType="num">
                                      <p:cBhvr>
                                        <p:cTn id="516" dur="1000" fill="hold"/>
                                        <p:tgtEl>
                                          <p:spTgt spid="286"/>
                                        </p:tgtEl>
                                        <p:attrNameLst>
                                          <p:attrName>ppt_x</p:attrName>
                                        </p:attrNameLst>
                                      </p:cBhvr>
                                      <p:tavLst>
                                        <p:tav tm="0">
                                          <p:val>
                                            <p:strVal val="#ppt_x"/>
                                          </p:val>
                                        </p:tav>
                                        <p:tav tm="100000">
                                          <p:val>
                                            <p:strVal val="#ppt_x"/>
                                          </p:val>
                                        </p:tav>
                                      </p:tavLst>
                                    </p:anim>
                                    <p:anim calcmode="lin" valueType="num">
                                      <p:cBhvr>
                                        <p:cTn id="517" dur="1000" fill="hold"/>
                                        <p:tgtEl>
                                          <p:spTgt spid="286"/>
                                        </p:tgtEl>
                                        <p:attrNameLst>
                                          <p:attrName>ppt_y</p:attrName>
                                        </p:attrNameLst>
                                      </p:cBhvr>
                                      <p:tavLst>
                                        <p:tav tm="0">
                                          <p:val>
                                            <p:strVal val="#ppt_y+.1"/>
                                          </p:val>
                                        </p:tav>
                                        <p:tav tm="100000">
                                          <p:val>
                                            <p:strVal val="#ppt_y"/>
                                          </p:val>
                                        </p:tav>
                                      </p:tavLst>
                                    </p:anim>
                                  </p:childTnLst>
                                </p:cTn>
                              </p:par>
                              <p:par>
                                <p:cTn id="518" presetID="42" presetClass="entr" presetSubtype="0" fill="hold" grpId="0" nodeType="withEffect">
                                  <p:stCondLst>
                                    <p:cond delay="0"/>
                                  </p:stCondLst>
                                  <p:childTnLst>
                                    <p:set>
                                      <p:cBhvr>
                                        <p:cTn id="519" dur="1" fill="hold">
                                          <p:stCondLst>
                                            <p:cond delay="0"/>
                                          </p:stCondLst>
                                        </p:cTn>
                                        <p:tgtEl>
                                          <p:spTgt spid="287"/>
                                        </p:tgtEl>
                                        <p:attrNameLst>
                                          <p:attrName>style.visibility</p:attrName>
                                        </p:attrNameLst>
                                      </p:cBhvr>
                                      <p:to>
                                        <p:strVal val="visible"/>
                                      </p:to>
                                    </p:set>
                                    <p:animEffect transition="in" filter="fade">
                                      <p:cBhvr>
                                        <p:cTn id="520" dur="1000"/>
                                        <p:tgtEl>
                                          <p:spTgt spid="287"/>
                                        </p:tgtEl>
                                      </p:cBhvr>
                                    </p:animEffect>
                                    <p:anim calcmode="lin" valueType="num">
                                      <p:cBhvr>
                                        <p:cTn id="521" dur="1000" fill="hold"/>
                                        <p:tgtEl>
                                          <p:spTgt spid="287"/>
                                        </p:tgtEl>
                                        <p:attrNameLst>
                                          <p:attrName>ppt_x</p:attrName>
                                        </p:attrNameLst>
                                      </p:cBhvr>
                                      <p:tavLst>
                                        <p:tav tm="0">
                                          <p:val>
                                            <p:strVal val="#ppt_x"/>
                                          </p:val>
                                        </p:tav>
                                        <p:tav tm="100000">
                                          <p:val>
                                            <p:strVal val="#ppt_x"/>
                                          </p:val>
                                        </p:tav>
                                      </p:tavLst>
                                    </p:anim>
                                    <p:anim calcmode="lin" valueType="num">
                                      <p:cBhvr>
                                        <p:cTn id="522" dur="1000" fill="hold"/>
                                        <p:tgtEl>
                                          <p:spTgt spid="287"/>
                                        </p:tgtEl>
                                        <p:attrNameLst>
                                          <p:attrName>ppt_y</p:attrName>
                                        </p:attrNameLst>
                                      </p:cBhvr>
                                      <p:tavLst>
                                        <p:tav tm="0">
                                          <p:val>
                                            <p:strVal val="#ppt_y+.1"/>
                                          </p:val>
                                        </p:tav>
                                        <p:tav tm="100000">
                                          <p:val>
                                            <p:strVal val="#ppt_y"/>
                                          </p:val>
                                        </p:tav>
                                      </p:tavLst>
                                    </p:anim>
                                  </p:childTnLst>
                                </p:cTn>
                              </p:par>
                              <p:par>
                                <p:cTn id="523" presetID="42" presetClass="entr" presetSubtype="0" fill="hold" nodeType="withEffect">
                                  <p:stCondLst>
                                    <p:cond delay="0"/>
                                  </p:stCondLst>
                                  <p:childTnLst>
                                    <p:set>
                                      <p:cBhvr>
                                        <p:cTn id="524" dur="1" fill="hold">
                                          <p:stCondLst>
                                            <p:cond delay="0"/>
                                          </p:stCondLst>
                                        </p:cTn>
                                        <p:tgtEl>
                                          <p:spTgt spid="288"/>
                                        </p:tgtEl>
                                        <p:attrNameLst>
                                          <p:attrName>style.visibility</p:attrName>
                                        </p:attrNameLst>
                                      </p:cBhvr>
                                      <p:to>
                                        <p:strVal val="visible"/>
                                      </p:to>
                                    </p:set>
                                    <p:animEffect transition="in" filter="fade">
                                      <p:cBhvr>
                                        <p:cTn id="525" dur="1000"/>
                                        <p:tgtEl>
                                          <p:spTgt spid="288"/>
                                        </p:tgtEl>
                                      </p:cBhvr>
                                    </p:animEffect>
                                    <p:anim calcmode="lin" valueType="num">
                                      <p:cBhvr>
                                        <p:cTn id="526" dur="1000" fill="hold"/>
                                        <p:tgtEl>
                                          <p:spTgt spid="288"/>
                                        </p:tgtEl>
                                        <p:attrNameLst>
                                          <p:attrName>ppt_x</p:attrName>
                                        </p:attrNameLst>
                                      </p:cBhvr>
                                      <p:tavLst>
                                        <p:tav tm="0">
                                          <p:val>
                                            <p:strVal val="#ppt_x"/>
                                          </p:val>
                                        </p:tav>
                                        <p:tav tm="100000">
                                          <p:val>
                                            <p:strVal val="#ppt_x"/>
                                          </p:val>
                                        </p:tav>
                                      </p:tavLst>
                                    </p:anim>
                                    <p:anim calcmode="lin" valueType="num">
                                      <p:cBhvr>
                                        <p:cTn id="527" dur="1000" fill="hold"/>
                                        <p:tgtEl>
                                          <p:spTgt spid="288"/>
                                        </p:tgtEl>
                                        <p:attrNameLst>
                                          <p:attrName>ppt_y</p:attrName>
                                        </p:attrNameLst>
                                      </p:cBhvr>
                                      <p:tavLst>
                                        <p:tav tm="0">
                                          <p:val>
                                            <p:strVal val="#ppt_y+.1"/>
                                          </p:val>
                                        </p:tav>
                                        <p:tav tm="100000">
                                          <p:val>
                                            <p:strVal val="#ppt_y"/>
                                          </p:val>
                                        </p:tav>
                                      </p:tavLst>
                                    </p:anim>
                                  </p:childTnLst>
                                </p:cTn>
                              </p:par>
                              <p:par>
                                <p:cTn id="528" presetID="42" presetClass="entr" presetSubtype="0" fill="hold" nodeType="withEffect">
                                  <p:stCondLst>
                                    <p:cond delay="0"/>
                                  </p:stCondLst>
                                  <p:childTnLst>
                                    <p:set>
                                      <p:cBhvr>
                                        <p:cTn id="529" dur="1" fill="hold">
                                          <p:stCondLst>
                                            <p:cond delay="0"/>
                                          </p:stCondLst>
                                        </p:cTn>
                                        <p:tgtEl>
                                          <p:spTgt spid="289"/>
                                        </p:tgtEl>
                                        <p:attrNameLst>
                                          <p:attrName>style.visibility</p:attrName>
                                        </p:attrNameLst>
                                      </p:cBhvr>
                                      <p:to>
                                        <p:strVal val="visible"/>
                                      </p:to>
                                    </p:set>
                                    <p:animEffect transition="in" filter="fade">
                                      <p:cBhvr>
                                        <p:cTn id="530" dur="1000"/>
                                        <p:tgtEl>
                                          <p:spTgt spid="289"/>
                                        </p:tgtEl>
                                      </p:cBhvr>
                                    </p:animEffect>
                                    <p:anim calcmode="lin" valueType="num">
                                      <p:cBhvr>
                                        <p:cTn id="531" dur="1000" fill="hold"/>
                                        <p:tgtEl>
                                          <p:spTgt spid="289"/>
                                        </p:tgtEl>
                                        <p:attrNameLst>
                                          <p:attrName>ppt_x</p:attrName>
                                        </p:attrNameLst>
                                      </p:cBhvr>
                                      <p:tavLst>
                                        <p:tav tm="0">
                                          <p:val>
                                            <p:strVal val="#ppt_x"/>
                                          </p:val>
                                        </p:tav>
                                        <p:tav tm="100000">
                                          <p:val>
                                            <p:strVal val="#ppt_x"/>
                                          </p:val>
                                        </p:tav>
                                      </p:tavLst>
                                    </p:anim>
                                    <p:anim calcmode="lin" valueType="num">
                                      <p:cBhvr>
                                        <p:cTn id="532" dur="1000" fill="hold"/>
                                        <p:tgtEl>
                                          <p:spTgt spid="289"/>
                                        </p:tgtEl>
                                        <p:attrNameLst>
                                          <p:attrName>ppt_y</p:attrName>
                                        </p:attrNameLst>
                                      </p:cBhvr>
                                      <p:tavLst>
                                        <p:tav tm="0">
                                          <p:val>
                                            <p:strVal val="#ppt_y+.1"/>
                                          </p:val>
                                        </p:tav>
                                        <p:tav tm="100000">
                                          <p:val>
                                            <p:strVal val="#ppt_y"/>
                                          </p:val>
                                        </p:tav>
                                      </p:tavLst>
                                    </p:anim>
                                  </p:childTnLst>
                                </p:cTn>
                              </p:par>
                              <p:par>
                                <p:cTn id="533" presetID="42" presetClass="entr" presetSubtype="0" fill="hold" nodeType="withEffect">
                                  <p:stCondLst>
                                    <p:cond delay="0"/>
                                  </p:stCondLst>
                                  <p:childTnLst>
                                    <p:set>
                                      <p:cBhvr>
                                        <p:cTn id="534" dur="1" fill="hold">
                                          <p:stCondLst>
                                            <p:cond delay="0"/>
                                          </p:stCondLst>
                                        </p:cTn>
                                        <p:tgtEl>
                                          <p:spTgt spid="290"/>
                                        </p:tgtEl>
                                        <p:attrNameLst>
                                          <p:attrName>style.visibility</p:attrName>
                                        </p:attrNameLst>
                                      </p:cBhvr>
                                      <p:to>
                                        <p:strVal val="visible"/>
                                      </p:to>
                                    </p:set>
                                    <p:animEffect transition="in" filter="fade">
                                      <p:cBhvr>
                                        <p:cTn id="535" dur="1000"/>
                                        <p:tgtEl>
                                          <p:spTgt spid="290"/>
                                        </p:tgtEl>
                                      </p:cBhvr>
                                    </p:animEffect>
                                    <p:anim calcmode="lin" valueType="num">
                                      <p:cBhvr>
                                        <p:cTn id="536" dur="1000" fill="hold"/>
                                        <p:tgtEl>
                                          <p:spTgt spid="290"/>
                                        </p:tgtEl>
                                        <p:attrNameLst>
                                          <p:attrName>ppt_x</p:attrName>
                                        </p:attrNameLst>
                                      </p:cBhvr>
                                      <p:tavLst>
                                        <p:tav tm="0">
                                          <p:val>
                                            <p:strVal val="#ppt_x"/>
                                          </p:val>
                                        </p:tav>
                                        <p:tav tm="100000">
                                          <p:val>
                                            <p:strVal val="#ppt_x"/>
                                          </p:val>
                                        </p:tav>
                                      </p:tavLst>
                                    </p:anim>
                                    <p:anim calcmode="lin" valueType="num">
                                      <p:cBhvr>
                                        <p:cTn id="537" dur="1000" fill="hold"/>
                                        <p:tgtEl>
                                          <p:spTgt spid="290"/>
                                        </p:tgtEl>
                                        <p:attrNameLst>
                                          <p:attrName>ppt_y</p:attrName>
                                        </p:attrNameLst>
                                      </p:cBhvr>
                                      <p:tavLst>
                                        <p:tav tm="0">
                                          <p:val>
                                            <p:strVal val="#ppt_y+.1"/>
                                          </p:val>
                                        </p:tav>
                                        <p:tav tm="100000">
                                          <p:val>
                                            <p:strVal val="#ppt_y"/>
                                          </p:val>
                                        </p:tav>
                                      </p:tavLst>
                                    </p:anim>
                                  </p:childTnLst>
                                </p:cTn>
                              </p:par>
                              <p:par>
                                <p:cTn id="538" presetID="42" presetClass="entr" presetSubtype="0" fill="hold" nodeType="withEffect">
                                  <p:stCondLst>
                                    <p:cond delay="0"/>
                                  </p:stCondLst>
                                  <p:childTnLst>
                                    <p:set>
                                      <p:cBhvr>
                                        <p:cTn id="539" dur="1" fill="hold">
                                          <p:stCondLst>
                                            <p:cond delay="0"/>
                                          </p:stCondLst>
                                        </p:cTn>
                                        <p:tgtEl>
                                          <p:spTgt spid="291"/>
                                        </p:tgtEl>
                                        <p:attrNameLst>
                                          <p:attrName>style.visibility</p:attrName>
                                        </p:attrNameLst>
                                      </p:cBhvr>
                                      <p:to>
                                        <p:strVal val="visible"/>
                                      </p:to>
                                    </p:set>
                                    <p:animEffect transition="in" filter="fade">
                                      <p:cBhvr>
                                        <p:cTn id="540" dur="1000"/>
                                        <p:tgtEl>
                                          <p:spTgt spid="291"/>
                                        </p:tgtEl>
                                      </p:cBhvr>
                                    </p:animEffect>
                                    <p:anim calcmode="lin" valueType="num">
                                      <p:cBhvr>
                                        <p:cTn id="541" dur="1000" fill="hold"/>
                                        <p:tgtEl>
                                          <p:spTgt spid="291"/>
                                        </p:tgtEl>
                                        <p:attrNameLst>
                                          <p:attrName>ppt_x</p:attrName>
                                        </p:attrNameLst>
                                      </p:cBhvr>
                                      <p:tavLst>
                                        <p:tav tm="0">
                                          <p:val>
                                            <p:strVal val="#ppt_x"/>
                                          </p:val>
                                        </p:tav>
                                        <p:tav tm="100000">
                                          <p:val>
                                            <p:strVal val="#ppt_x"/>
                                          </p:val>
                                        </p:tav>
                                      </p:tavLst>
                                    </p:anim>
                                    <p:anim calcmode="lin" valueType="num">
                                      <p:cBhvr>
                                        <p:cTn id="542" dur="1000" fill="hold"/>
                                        <p:tgtEl>
                                          <p:spTgt spid="291"/>
                                        </p:tgtEl>
                                        <p:attrNameLst>
                                          <p:attrName>ppt_y</p:attrName>
                                        </p:attrNameLst>
                                      </p:cBhvr>
                                      <p:tavLst>
                                        <p:tav tm="0">
                                          <p:val>
                                            <p:strVal val="#ppt_y+.1"/>
                                          </p:val>
                                        </p:tav>
                                        <p:tav tm="100000">
                                          <p:val>
                                            <p:strVal val="#ppt_y"/>
                                          </p:val>
                                        </p:tav>
                                      </p:tavLst>
                                    </p:anim>
                                  </p:childTnLst>
                                </p:cTn>
                              </p:par>
                              <p:par>
                                <p:cTn id="543" presetID="42" presetClass="entr" presetSubtype="0" fill="hold" nodeType="withEffect">
                                  <p:stCondLst>
                                    <p:cond delay="0"/>
                                  </p:stCondLst>
                                  <p:childTnLst>
                                    <p:set>
                                      <p:cBhvr>
                                        <p:cTn id="544" dur="1" fill="hold">
                                          <p:stCondLst>
                                            <p:cond delay="0"/>
                                          </p:stCondLst>
                                        </p:cTn>
                                        <p:tgtEl>
                                          <p:spTgt spid="292"/>
                                        </p:tgtEl>
                                        <p:attrNameLst>
                                          <p:attrName>style.visibility</p:attrName>
                                        </p:attrNameLst>
                                      </p:cBhvr>
                                      <p:to>
                                        <p:strVal val="visible"/>
                                      </p:to>
                                    </p:set>
                                    <p:animEffect transition="in" filter="fade">
                                      <p:cBhvr>
                                        <p:cTn id="545" dur="1000"/>
                                        <p:tgtEl>
                                          <p:spTgt spid="292"/>
                                        </p:tgtEl>
                                      </p:cBhvr>
                                    </p:animEffect>
                                    <p:anim calcmode="lin" valueType="num">
                                      <p:cBhvr>
                                        <p:cTn id="546" dur="1000" fill="hold"/>
                                        <p:tgtEl>
                                          <p:spTgt spid="292"/>
                                        </p:tgtEl>
                                        <p:attrNameLst>
                                          <p:attrName>ppt_x</p:attrName>
                                        </p:attrNameLst>
                                      </p:cBhvr>
                                      <p:tavLst>
                                        <p:tav tm="0">
                                          <p:val>
                                            <p:strVal val="#ppt_x"/>
                                          </p:val>
                                        </p:tav>
                                        <p:tav tm="100000">
                                          <p:val>
                                            <p:strVal val="#ppt_x"/>
                                          </p:val>
                                        </p:tav>
                                      </p:tavLst>
                                    </p:anim>
                                    <p:anim calcmode="lin" valueType="num">
                                      <p:cBhvr>
                                        <p:cTn id="547" dur="1000" fill="hold"/>
                                        <p:tgtEl>
                                          <p:spTgt spid="292"/>
                                        </p:tgtEl>
                                        <p:attrNameLst>
                                          <p:attrName>ppt_y</p:attrName>
                                        </p:attrNameLst>
                                      </p:cBhvr>
                                      <p:tavLst>
                                        <p:tav tm="0">
                                          <p:val>
                                            <p:strVal val="#ppt_y+.1"/>
                                          </p:val>
                                        </p:tav>
                                        <p:tav tm="100000">
                                          <p:val>
                                            <p:strVal val="#ppt_y"/>
                                          </p:val>
                                        </p:tav>
                                      </p:tavLst>
                                    </p:anim>
                                  </p:childTnLst>
                                </p:cTn>
                              </p:par>
                              <p:par>
                                <p:cTn id="548" presetID="42" presetClass="entr" presetSubtype="0" fill="hold" nodeType="withEffect">
                                  <p:stCondLst>
                                    <p:cond delay="0"/>
                                  </p:stCondLst>
                                  <p:childTnLst>
                                    <p:set>
                                      <p:cBhvr>
                                        <p:cTn id="549" dur="1" fill="hold">
                                          <p:stCondLst>
                                            <p:cond delay="0"/>
                                          </p:stCondLst>
                                        </p:cTn>
                                        <p:tgtEl>
                                          <p:spTgt spid="293"/>
                                        </p:tgtEl>
                                        <p:attrNameLst>
                                          <p:attrName>style.visibility</p:attrName>
                                        </p:attrNameLst>
                                      </p:cBhvr>
                                      <p:to>
                                        <p:strVal val="visible"/>
                                      </p:to>
                                    </p:set>
                                    <p:animEffect transition="in" filter="fade">
                                      <p:cBhvr>
                                        <p:cTn id="550" dur="1000"/>
                                        <p:tgtEl>
                                          <p:spTgt spid="293"/>
                                        </p:tgtEl>
                                      </p:cBhvr>
                                    </p:animEffect>
                                    <p:anim calcmode="lin" valueType="num">
                                      <p:cBhvr>
                                        <p:cTn id="551" dur="1000" fill="hold"/>
                                        <p:tgtEl>
                                          <p:spTgt spid="293"/>
                                        </p:tgtEl>
                                        <p:attrNameLst>
                                          <p:attrName>ppt_x</p:attrName>
                                        </p:attrNameLst>
                                      </p:cBhvr>
                                      <p:tavLst>
                                        <p:tav tm="0">
                                          <p:val>
                                            <p:strVal val="#ppt_x"/>
                                          </p:val>
                                        </p:tav>
                                        <p:tav tm="100000">
                                          <p:val>
                                            <p:strVal val="#ppt_x"/>
                                          </p:val>
                                        </p:tav>
                                      </p:tavLst>
                                    </p:anim>
                                    <p:anim calcmode="lin" valueType="num">
                                      <p:cBhvr>
                                        <p:cTn id="552" dur="1000" fill="hold"/>
                                        <p:tgtEl>
                                          <p:spTgt spid="293"/>
                                        </p:tgtEl>
                                        <p:attrNameLst>
                                          <p:attrName>ppt_y</p:attrName>
                                        </p:attrNameLst>
                                      </p:cBhvr>
                                      <p:tavLst>
                                        <p:tav tm="0">
                                          <p:val>
                                            <p:strVal val="#ppt_y+.1"/>
                                          </p:val>
                                        </p:tav>
                                        <p:tav tm="100000">
                                          <p:val>
                                            <p:strVal val="#ppt_y"/>
                                          </p:val>
                                        </p:tav>
                                      </p:tavLst>
                                    </p:anim>
                                  </p:childTnLst>
                                </p:cTn>
                              </p:par>
                              <p:par>
                                <p:cTn id="553" presetID="42" presetClass="entr" presetSubtype="0" fill="hold" nodeType="withEffect">
                                  <p:stCondLst>
                                    <p:cond delay="0"/>
                                  </p:stCondLst>
                                  <p:childTnLst>
                                    <p:set>
                                      <p:cBhvr>
                                        <p:cTn id="554" dur="1" fill="hold">
                                          <p:stCondLst>
                                            <p:cond delay="0"/>
                                          </p:stCondLst>
                                        </p:cTn>
                                        <p:tgtEl>
                                          <p:spTgt spid="294"/>
                                        </p:tgtEl>
                                        <p:attrNameLst>
                                          <p:attrName>style.visibility</p:attrName>
                                        </p:attrNameLst>
                                      </p:cBhvr>
                                      <p:to>
                                        <p:strVal val="visible"/>
                                      </p:to>
                                    </p:set>
                                    <p:animEffect transition="in" filter="fade">
                                      <p:cBhvr>
                                        <p:cTn id="555" dur="1000"/>
                                        <p:tgtEl>
                                          <p:spTgt spid="294"/>
                                        </p:tgtEl>
                                      </p:cBhvr>
                                    </p:animEffect>
                                    <p:anim calcmode="lin" valueType="num">
                                      <p:cBhvr>
                                        <p:cTn id="556" dur="1000" fill="hold"/>
                                        <p:tgtEl>
                                          <p:spTgt spid="294"/>
                                        </p:tgtEl>
                                        <p:attrNameLst>
                                          <p:attrName>ppt_x</p:attrName>
                                        </p:attrNameLst>
                                      </p:cBhvr>
                                      <p:tavLst>
                                        <p:tav tm="0">
                                          <p:val>
                                            <p:strVal val="#ppt_x"/>
                                          </p:val>
                                        </p:tav>
                                        <p:tav tm="100000">
                                          <p:val>
                                            <p:strVal val="#ppt_x"/>
                                          </p:val>
                                        </p:tav>
                                      </p:tavLst>
                                    </p:anim>
                                    <p:anim calcmode="lin" valueType="num">
                                      <p:cBhvr>
                                        <p:cTn id="557" dur="1000" fill="hold"/>
                                        <p:tgtEl>
                                          <p:spTgt spid="294"/>
                                        </p:tgtEl>
                                        <p:attrNameLst>
                                          <p:attrName>ppt_y</p:attrName>
                                        </p:attrNameLst>
                                      </p:cBhvr>
                                      <p:tavLst>
                                        <p:tav tm="0">
                                          <p:val>
                                            <p:strVal val="#ppt_y+.1"/>
                                          </p:val>
                                        </p:tav>
                                        <p:tav tm="100000">
                                          <p:val>
                                            <p:strVal val="#ppt_y"/>
                                          </p:val>
                                        </p:tav>
                                      </p:tavLst>
                                    </p:anim>
                                  </p:childTnLst>
                                </p:cTn>
                              </p:par>
                              <p:par>
                                <p:cTn id="558" presetID="42" presetClass="entr" presetSubtype="0" fill="hold" grpId="0" nodeType="withEffect">
                                  <p:stCondLst>
                                    <p:cond delay="0"/>
                                  </p:stCondLst>
                                  <p:childTnLst>
                                    <p:set>
                                      <p:cBhvr>
                                        <p:cTn id="559" dur="1" fill="hold">
                                          <p:stCondLst>
                                            <p:cond delay="0"/>
                                          </p:stCondLst>
                                        </p:cTn>
                                        <p:tgtEl>
                                          <p:spTgt spid="295"/>
                                        </p:tgtEl>
                                        <p:attrNameLst>
                                          <p:attrName>style.visibility</p:attrName>
                                        </p:attrNameLst>
                                      </p:cBhvr>
                                      <p:to>
                                        <p:strVal val="visible"/>
                                      </p:to>
                                    </p:set>
                                    <p:animEffect transition="in" filter="fade">
                                      <p:cBhvr>
                                        <p:cTn id="560" dur="1000"/>
                                        <p:tgtEl>
                                          <p:spTgt spid="295"/>
                                        </p:tgtEl>
                                      </p:cBhvr>
                                    </p:animEffect>
                                    <p:anim calcmode="lin" valueType="num">
                                      <p:cBhvr>
                                        <p:cTn id="561" dur="1000" fill="hold"/>
                                        <p:tgtEl>
                                          <p:spTgt spid="295"/>
                                        </p:tgtEl>
                                        <p:attrNameLst>
                                          <p:attrName>ppt_x</p:attrName>
                                        </p:attrNameLst>
                                      </p:cBhvr>
                                      <p:tavLst>
                                        <p:tav tm="0">
                                          <p:val>
                                            <p:strVal val="#ppt_x"/>
                                          </p:val>
                                        </p:tav>
                                        <p:tav tm="100000">
                                          <p:val>
                                            <p:strVal val="#ppt_x"/>
                                          </p:val>
                                        </p:tav>
                                      </p:tavLst>
                                    </p:anim>
                                    <p:anim calcmode="lin" valueType="num">
                                      <p:cBhvr>
                                        <p:cTn id="562" dur="1000" fill="hold"/>
                                        <p:tgtEl>
                                          <p:spTgt spid="295"/>
                                        </p:tgtEl>
                                        <p:attrNameLst>
                                          <p:attrName>ppt_y</p:attrName>
                                        </p:attrNameLst>
                                      </p:cBhvr>
                                      <p:tavLst>
                                        <p:tav tm="0">
                                          <p:val>
                                            <p:strVal val="#ppt_y+.1"/>
                                          </p:val>
                                        </p:tav>
                                        <p:tav tm="100000">
                                          <p:val>
                                            <p:strVal val="#ppt_y"/>
                                          </p:val>
                                        </p:tav>
                                      </p:tavLst>
                                    </p:anim>
                                  </p:childTnLst>
                                </p:cTn>
                              </p:par>
                              <p:par>
                                <p:cTn id="563" presetID="42" presetClass="entr" presetSubtype="0" fill="hold" grpId="0" nodeType="withEffect">
                                  <p:stCondLst>
                                    <p:cond delay="0"/>
                                  </p:stCondLst>
                                  <p:childTnLst>
                                    <p:set>
                                      <p:cBhvr>
                                        <p:cTn id="564" dur="1" fill="hold">
                                          <p:stCondLst>
                                            <p:cond delay="0"/>
                                          </p:stCondLst>
                                        </p:cTn>
                                        <p:tgtEl>
                                          <p:spTgt spid="296"/>
                                        </p:tgtEl>
                                        <p:attrNameLst>
                                          <p:attrName>style.visibility</p:attrName>
                                        </p:attrNameLst>
                                      </p:cBhvr>
                                      <p:to>
                                        <p:strVal val="visible"/>
                                      </p:to>
                                    </p:set>
                                    <p:animEffect transition="in" filter="fade">
                                      <p:cBhvr>
                                        <p:cTn id="565" dur="1000"/>
                                        <p:tgtEl>
                                          <p:spTgt spid="296"/>
                                        </p:tgtEl>
                                      </p:cBhvr>
                                    </p:animEffect>
                                    <p:anim calcmode="lin" valueType="num">
                                      <p:cBhvr>
                                        <p:cTn id="566" dur="1000" fill="hold"/>
                                        <p:tgtEl>
                                          <p:spTgt spid="296"/>
                                        </p:tgtEl>
                                        <p:attrNameLst>
                                          <p:attrName>ppt_x</p:attrName>
                                        </p:attrNameLst>
                                      </p:cBhvr>
                                      <p:tavLst>
                                        <p:tav tm="0">
                                          <p:val>
                                            <p:strVal val="#ppt_x"/>
                                          </p:val>
                                        </p:tav>
                                        <p:tav tm="100000">
                                          <p:val>
                                            <p:strVal val="#ppt_x"/>
                                          </p:val>
                                        </p:tav>
                                      </p:tavLst>
                                    </p:anim>
                                    <p:anim calcmode="lin" valueType="num">
                                      <p:cBhvr>
                                        <p:cTn id="567" dur="1000" fill="hold"/>
                                        <p:tgtEl>
                                          <p:spTgt spid="296"/>
                                        </p:tgtEl>
                                        <p:attrNameLst>
                                          <p:attrName>ppt_y</p:attrName>
                                        </p:attrNameLst>
                                      </p:cBhvr>
                                      <p:tavLst>
                                        <p:tav tm="0">
                                          <p:val>
                                            <p:strVal val="#ppt_y+.1"/>
                                          </p:val>
                                        </p:tav>
                                        <p:tav tm="100000">
                                          <p:val>
                                            <p:strVal val="#ppt_y"/>
                                          </p:val>
                                        </p:tav>
                                      </p:tavLst>
                                    </p:anim>
                                  </p:childTnLst>
                                </p:cTn>
                              </p:par>
                              <p:par>
                                <p:cTn id="568" presetID="42" presetClass="entr" presetSubtype="0" fill="hold" grpId="0" nodeType="withEffect">
                                  <p:stCondLst>
                                    <p:cond delay="0"/>
                                  </p:stCondLst>
                                  <p:childTnLst>
                                    <p:set>
                                      <p:cBhvr>
                                        <p:cTn id="569" dur="1" fill="hold">
                                          <p:stCondLst>
                                            <p:cond delay="0"/>
                                          </p:stCondLst>
                                        </p:cTn>
                                        <p:tgtEl>
                                          <p:spTgt spid="297"/>
                                        </p:tgtEl>
                                        <p:attrNameLst>
                                          <p:attrName>style.visibility</p:attrName>
                                        </p:attrNameLst>
                                      </p:cBhvr>
                                      <p:to>
                                        <p:strVal val="visible"/>
                                      </p:to>
                                    </p:set>
                                    <p:animEffect transition="in" filter="fade">
                                      <p:cBhvr>
                                        <p:cTn id="570" dur="1000"/>
                                        <p:tgtEl>
                                          <p:spTgt spid="297"/>
                                        </p:tgtEl>
                                      </p:cBhvr>
                                    </p:animEffect>
                                    <p:anim calcmode="lin" valueType="num">
                                      <p:cBhvr>
                                        <p:cTn id="571" dur="1000" fill="hold"/>
                                        <p:tgtEl>
                                          <p:spTgt spid="297"/>
                                        </p:tgtEl>
                                        <p:attrNameLst>
                                          <p:attrName>ppt_x</p:attrName>
                                        </p:attrNameLst>
                                      </p:cBhvr>
                                      <p:tavLst>
                                        <p:tav tm="0">
                                          <p:val>
                                            <p:strVal val="#ppt_x"/>
                                          </p:val>
                                        </p:tav>
                                        <p:tav tm="100000">
                                          <p:val>
                                            <p:strVal val="#ppt_x"/>
                                          </p:val>
                                        </p:tav>
                                      </p:tavLst>
                                    </p:anim>
                                    <p:anim calcmode="lin" valueType="num">
                                      <p:cBhvr>
                                        <p:cTn id="572" dur="1000" fill="hold"/>
                                        <p:tgtEl>
                                          <p:spTgt spid="297"/>
                                        </p:tgtEl>
                                        <p:attrNameLst>
                                          <p:attrName>ppt_y</p:attrName>
                                        </p:attrNameLst>
                                      </p:cBhvr>
                                      <p:tavLst>
                                        <p:tav tm="0">
                                          <p:val>
                                            <p:strVal val="#ppt_y+.1"/>
                                          </p:val>
                                        </p:tav>
                                        <p:tav tm="100000">
                                          <p:val>
                                            <p:strVal val="#ppt_y"/>
                                          </p:val>
                                        </p:tav>
                                      </p:tavLst>
                                    </p:anim>
                                  </p:childTnLst>
                                </p:cTn>
                              </p:par>
                              <p:par>
                                <p:cTn id="573" presetID="42" presetClass="entr" presetSubtype="0" fill="hold" grpId="0" nodeType="withEffect">
                                  <p:stCondLst>
                                    <p:cond delay="0"/>
                                  </p:stCondLst>
                                  <p:childTnLst>
                                    <p:set>
                                      <p:cBhvr>
                                        <p:cTn id="574" dur="1" fill="hold">
                                          <p:stCondLst>
                                            <p:cond delay="0"/>
                                          </p:stCondLst>
                                        </p:cTn>
                                        <p:tgtEl>
                                          <p:spTgt spid="298"/>
                                        </p:tgtEl>
                                        <p:attrNameLst>
                                          <p:attrName>style.visibility</p:attrName>
                                        </p:attrNameLst>
                                      </p:cBhvr>
                                      <p:to>
                                        <p:strVal val="visible"/>
                                      </p:to>
                                    </p:set>
                                    <p:animEffect transition="in" filter="fade">
                                      <p:cBhvr>
                                        <p:cTn id="575" dur="1000"/>
                                        <p:tgtEl>
                                          <p:spTgt spid="298"/>
                                        </p:tgtEl>
                                      </p:cBhvr>
                                    </p:animEffect>
                                    <p:anim calcmode="lin" valueType="num">
                                      <p:cBhvr>
                                        <p:cTn id="576" dur="1000" fill="hold"/>
                                        <p:tgtEl>
                                          <p:spTgt spid="298"/>
                                        </p:tgtEl>
                                        <p:attrNameLst>
                                          <p:attrName>ppt_x</p:attrName>
                                        </p:attrNameLst>
                                      </p:cBhvr>
                                      <p:tavLst>
                                        <p:tav tm="0">
                                          <p:val>
                                            <p:strVal val="#ppt_x"/>
                                          </p:val>
                                        </p:tav>
                                        <p:tav tm="100000">
                                          <p:val>
                                            <p:strVal val="#ppt_x"/>
                                          </p:val>
                                        </p:tav>
                                      </p:tavLst>
                                    </p:anim>
                                    <p:anim calcmode="lin" valueType="num">
                                      <p:cBhvr>
                                        <p:cTn id="577" dur="1000" fill="hold"/>
                                        <p:tgtEl>
                                          <p:spTgt spid="298"/>
                                        </p:tgtEl>
                                        <p:attrNameLst>
                                          <p:attrName>ppt_y</p:attrName>
                                        </p:attrNameLst>
                                      </p:cBhvr>
                                      <p:tavLst>
                                        <p:tav tm="0">
                                          <p:val>
                                            <p:strVal val="#ppt_y+.1"/>
                                          </p:val>
                                        </p:tav>
                                        <p:tav tm="100000">
                                          <p:val>
                                            <p:strVal val="#ppt_y"/>
                                          </p:val>
                                        </p:tav>
                                      </p:tavLst>
                                    </p:anim>
                                  </p:childTnLst>
                                </p:cTn>
                              </p:par>
                              <p:par>
                                <p:cTn id="578" presetID="42" presetClass="entr" presetSubtype="0" fill="hold" grpId="0" nodeType="withEffect">
                                  <p:stCondLst>
                                    <p:cond delay="0"/>
                                  </p:stCondLst>
                                  <p:childTnLst>
                                    <p:set>
                                      <p:cBhvr>
                                        <p:cTn id="579" dur="1" fill="hold">
                                          <p:stCondLst>
                                            <p:cond delay="0"/>
                                          </p:stCondLst>
                                        </p:cTn>
                                        <p:tgtEl>
                                          <p:spTgt spid="299"/>
                                        </p:tgtEl>
                                        <p:attrNameLst>
                                          <p:attrName>style.visibility</p:attrName>
                                        </p:attrNameLst>
                                      </p:cBhvr>
                                      <p:to>
                                        <p:strVal val="visible"/>
                                      </p:to>
                                    </p:set>
                                    <p:animEffect transition="in" filter="fade">
                                      <p:cBhvr>
                                        <p:cTn id="580" dur="1000"/>
                                        <p:tgtEl>
                                          <p:spTgt spid="299"/>
                                        </p:tgtEl>
                                      </p:cBhvr>
                                    </p:animEffect>
                                    <p:anim calcmode="lin" valueType="num">
                                      <p:cBhvr>
                                        <p:cTn id="581" dur="1000" fill="hold"/>
                                        <p:tgtEl>
                                          <p:spTgt spid="299"/>
                                        </p:tgtEl>
                                        <p:attrNameLst>
                                          <p:attrName>ppt_x</p:attrName>
                                        </p:attrNameLst>
                                      </p:cBhvr>
                                      <p:tavLst>
                                        <p:tav tm="0">
                                          <p:val>
                                            <p:strVal val="#ppt_x"/>
                                          </p:val>
                                        </p:tav>
                                        <p:tav tm="100000">
                                          <p:val>
                                            <p:strVal val="#ppt_x"/>
                                          </p:val>
                                        </p:tav>
                                      </p:tavLst>
                                    </p:anim>
                                    <p:anim calcmode="lin" valueType="num">
                                      <p:cBhvr>
                                        <p:cTn id="582" dur="1000" fill="hold"/>
                                        <p:tgtEl>
                                          <p:spTgt spid="299"/>
                                        </p:tgtEl>
                                        <p:attrNameLst>
                                          <p:attrName>ppt_y</p:attrName>
                                        </p:attrNameLst>
                                      </p:cBhvr>
                                      <p:tavLst>
                                        <p:tav tm="0">
                                          <p:val>
                                            <p:strVal val="#ppt_y+.1"/>
                                          </p:val>
                                        </p:tav>
                                        <p:tav tm="100000">
                                          <p:val>
                                            <p:strVal val="#ppt_y"/>
                                          </p:val>
                                        </p:tav>
                                      </p:tavLst>
                                    </p:anim>
                                  </p:childTnLst>
                                </p:cTn>
                              </p:par>
                              <p:par>
                                <p:cTn id="583" presetID="42" presetClass="entr" presetSubtype="0" fill="hold" grpId="0" nodeType="withEffect">
                                  <p:stCondLst>
                                    <p:cond delay="0"/>
                                  </p:stCondLst>
                                  <p:childTnLst>
                                    <p:set>
                                      <p:cBhvr>
                                        <p:cTn id="584" dur="1" fill="hold">
                                          <p:stCondLst>
                                            <p:cond delay="0"/>
                                          </p:stCondLst>
                                        </p:cTn>
                                        <p:tgtEl>
                                          <p:spTgt spid="300"/>
                                        </p:tgtEl>
                                        <p:attrNameLst>
                                          <p:attrName>style.visibility</p:attrName>
                                        </p:attrNameLst>
                                      </p:cBhvr>
                                      <p:to>
                                        <p:strVal val="visible"/>
                                      </p:to>
                                    </p:set>
                                    <p:animEffect transition="in" filter="fade">
                                      <p:cBhvr>
                                        <p:cTn id="585" dur="1000"/>
                                        <p:tgtEl>
                                          <p:spTgt spid="300"/>
                                        </p:tgtEl>
                                      </p:cBhvr>
                                    </p:animEffect>
                                    <p:anim calcmode="lin" valueType="num">
                                      <p:cBhvr>
                                        <p:cTn id="586" dur="1000" fill="hold"/>
                                        <p:tgtEl>
                                          <p:spTgt spid="300"/>
                                        </p:tgtEl>
                                        <p:attrNameLst>
                                          <p:attrName>ppt_x</p:attrName>
                                        </p:attrNameLst>
                                      </p:cBhvr>
                                      <p:tavLst>
                                        <p:tav tm="0">
                                          <p:val>
                                            <p:strVal val="#ppt_x"/>
                                          </p:val>
                                        </p:tav>
                                        <p:tav tm="100000">
                                          <p:val>
                                            <p:strVal val="#ppt_x"/>
                                          </p:val>
                                        </p:tav>
                                      </p:tavLst>
                                    </p:anim>
                                    <p:anim calcmode="lin" valueType="num">
                                      <p:cBhvr>
                                        <p:cTn id="587" dur="1000" fill="hold"/>
                                        <p:tgtEl>
                                          <p:spTgt spid="300"/>
                                        </p:tgtEl>
                                        <p:attrNameLst>
                                          <p:attrName>ppt_y</p:attrName>
                                        </p:attrNameLst>
                                      </p:cBhvr>
                                      <p:tavLst>
                                        <p:tav tm="0">
                                          <p:val>
                                            <p:strVal val="#ppt_y+.1"/>
                                          </p:val>
                                        </p:tav>
                                        <p:tav tm="100000">
                                          <p:val>
                                            <p:strVal val="#ppt_y"/>
                                          </p:val>
                                        </p:tav>
                                      </p:tavLst>
                                    </p:anim>
                                  </p:childTnLst>
                                </p:cTn>
                              </p:par>
                              <p:par>
                                <p:cTn id="588" presetID="42" presetClass="entr" presetSubtype="0" fill="hold" grpId="0" nodeType="withEffect">
                                  <p:stCondLst>
                                    <p:cond delay="0"/>
                                  </p:stCondLst>
                                  <p:childTnLst>
                                    <p:set>
                                      <p:cBhvr>
                                        <p:cTn id="589" dur="1" fill="hold">
                                          <p:stCondLst>
                                            <p:cond delay="0"/>
                                          </p:stCondLst>
                                        </p:cTn>
                                        <p:tgtEl>
                                          <p:spTgt spid="301"/>
                                        </p:tgtEl>
                                        <p:attrNameLst>
                                          <p:attrName>style.visibility</p:attrName>
                                        </p:attrNameLst>
                                      </p:cBhvr>
                                      <p:to>
                                        <p:strVal val="visible"/>
                                      </p:to>
                                    </p:set>
                                    <p:animEffect transition="in" filter="fade">
                                      <p:cBhvr>
                                        <p:cTn id="590" dur="1000"/>
                                        <p:tgtEl>
                                          <p:spTgt spid="301"/>
                                        </p:tgtEl>
                                      </p:cBhvr>
                                    </p:animEffect>
                                    <p:anim calcmode="lin" valueType="num">
                                      <p:cBhvr>
                                        <p:cTn id="591" dur="1000" fill="hold"/>
                                        <p:tgtEl>
                                          <p:spTgt spid="301"/>
                                        </p:tgtEl>
                                        <p:attrNameLst>
                                          <p:attrName>ppt_x</p:attrName>
                                        </p:attrNameLst>
                                      </p:cBhvr>
                                      <p:tavLst>
                                        <p:tav tm="0">
                                          <p:val>
                                            <p:strVal val="#ppt_x"/>
                                          </p:val>
                                        </p:tav>
                                        <p:tav tm="100000">
                                          <p:val>
                                            <p:strVal val="#ppt_x"/>
                                          </p:val>
                                        </p:tav>
                                      </p:tavLst>
                                    </p:anim>
                                    <p:anim calcmode="lin" valueType="num">
                                      <p:cBhvr>
                                        <p:cTn id="592" dur="1000" fill="hold"/>
                                        <p:tgtEl>
                                          <p:spTgt spid="301"/>
                                        </p:tgtEl>
                                        <p:attrNameLst>
                                          <p:attrName>ppt_y</p:attrName>
                                        </p:attrNameLst>
                                      </p:cBhvr>
                                      <p:tavLst>
                                        <p:tav tm="0">
                                          <p:val>
                                            <p:strVal val="#ppt_y+.1"/>
                                          </p:val>
                                        </p:tav>
                                        <p:tav tm="100000">
                                          <p:val>
                                            <p:strVal val="#ppt_y"/>
                                          </p:val>
                                        </p:tav>
                                      </p:tavLst>
                                    </p:anim>
                                  </p:childTnLst>
                                </p:cTn>
                              </p:par>
                              <p:par>
                                <p:cTn id="593" presetID="42" presetClass="entr" presetSubtype="0" fill="hold" grpId="0" nodeType="withEffect">
                                  <p:stCondLst>
                                    <p:cond delay="0"/>
                                  </p:stCondLst>
                                  <p:childTnLst>
                                    <p:set>
                                      <p:cBhvr>
                                        <p:cTn id="594" dur="1" fill="hold">
                                          <p:stCondLst>
                                            <p:cond delay="0"/>
                                          </p:stCondLst>
                                        </p:cTn>
                                        <p:tgtEl>
                                          <p:spTgt spid="302"/>
                                        </p:tgtEl>
                                        <p:attrNameLst>
                                          <p:attrName>style.visibility</p:attrName>
                                        </p:attrNameLst>
                                      </p:cBhvr>
                                      <p:to>
                                        <p:strVal val="visible"/>
                                      </p:to>
                                    </p:set>
                                    <p:animEffect transition="in" filter="fade">
                                      <p:cBhvr>
                                        <p:cTn id="595" dur="1000"/>
                                        <p:tgtEl>
                                          <p:spTgt spid="302"/>
                                        </p:tgtEl>
                                      </p:cBhvr>
                                    </p:animEffect>
                                    <p:anim calcmode="lin" valueType="num">
                                      <p:cBhvr>
                                        <p:cTn id="596" dur="1000" fill="hold"/>
                                        <p:tgtEl>
                                          <p:spTgt spid="302"/>
                                        </p:tgtEl>
                                        <p:attrNameLst>
                                          <p:attrName>ppt_x</p:attrName>
                                        </p:attrNameLst>
                                      </p:cBhvr>
                                      <p:tavLst>
                                        <p:tav tm="0">
                                          <p:val>
                                            <p:strVal val="#ppt_x"/>
                                          </p:val>
                                        </p:tav>
                                        <p:tav tm="100000">
                                          <p:val>
                                            <p:strVal val="#ppt_x"/>
                                          </p:val>
                                        </p:tav>
                                      </p:tavLst>
                                    </p:anim>
                                    <p:anim calcmode="lin" valueType="num">
                                      <p:cBhvr>
                                        <p:cTn id="597" dur="1000" fill="hold"/>
                                        <p:tgtEl>
                                          <p:spTgt spid="302"/>
                                        </p:tgtEl>
                                        <p:attrNameLst>
                                          <p:attrName>ppt_y</p:attrName>
                                        </p:attrNameLst>
                                      </p:cBhvr>
                                      <p:tavLst>
                                        <p:tav tm="0">
                                          <p:val>
                                            <p:strVal val="#ppt_y+.1"/>
                                          </p:val>
                                        </p:tav>
                                        <p:tav tm="100000">
                                          <p:val>
                                            <p:strVal val="#ppt_y"/>
                                          </p:val>
                                        </p:tav>
                                      </p:tavLst>
                                    </p:anim>
                                  </p:childTnLst>
                                </p:cTn>
                              </p:par>
                              <p:par>
                                <p:cTn id="598" presetID="42" presetClass="entr" presetSubtype="0" fill="hold" grpId="0" nodeType="withEffect">
                                  <p:stCondLst>
                                    <p:cond delay="0"/>
                                  </p:stCondLst>
                                  <p:childTnLst>
                                    <p:set>
                                      <p:cBhvr>
                                        <p:cTn id="599" dur="1" fill="hold">
                                          <p:stCondLst>
                                            <p:cond delay="0"/>
                                          </p:stCondLst>
                                        </p:cTn>
                                        <p:tgtEl>
                                          <p:spTgt spid="303"/>
                                        </p:tgtEl>
                                        <p:attrNameLst>
                                          <p:attrName>style.visibility</p:attrName>
                                        </p:attrNameLst>
                                      </p:cBhvr>
                                      <p:to>
                                        <p:strVal val="visible"/>
                                      </p:to>
                                    </p:set>
                                    <p:animEffect transition="in" filter="fade">
                                      <p:cBhvr>
                                        <p:cTn id="600" dur="1000"/>
                                        <p:tgtEl>
                                          <p:spTgt spid="303"/>
                                        </p:tgtEl>
                                      </p:cBhvr>
                                    </p:animEffect>
                                    <p:anim calcmode="lin" valueType="num">
                                      <p:cBhvr>
                                        <p:cTn id="601" dur="1000" fill="hold"/>
                                        <p:tgtEl>
                                          <p:spTgt spid="303"/>
                                        </p:tgtEl>
                                        <p:attrNameLst>
                                          <p:attrName>ppt_x</p:attrName>
                                        </p:attrNameLst>
                                      </p:cBhvr>
                                      <p:tavLst>
                                        <p:tav tm="0">
                                          <p:val>
                                            <p:strVal val="#ppt_x"/>
                                          </p:val>
                                        </p:tav>
                                        <p:tav tm="100000">
                                          <p:val>
                                            <p:strVal val="#ppt_x"/>
                                          </p:val>
                                        </p:tav>
                                      </p:tavLst>
                                    </p:anim>
                                    <p:anim calcmode="lin" valueType="num">
                                      <p:cBhvr>
                                        <p:cTn id="602" dur="1000" fill="hold"/>
                                        <p:tgtEl>
                                          <p:spTgt spid="303"/>
                                        </p:tgtEl>
                                        <p:attrNameLst>
                                          <p:attrName>ppt_y</p:attrName>
                                        </p:attrNameLst>
                                      </p:cBhvr>
                                      <p:tavLst>
                                        <p:tav tm="0">
                                          <p:val>
                                            <p:strVal val="#ppt_y+.1"/>
                                          </p:val>
                                        </p:tav>
                                        <p:tav tm="100000">
                                          <p:val>
                                            <p:strVal val="#ppt_y"/>
                                          </p:val>
                                        </p:tav>
                                      </p:tavLst>
                                    </p:anim>
                                  </p:childTnLst>
                                </p:cTn>
                              </p:par>
                              <p:par>
                                <p:cTn id="603" presetID="42" presetClass="entr" presetSubtype="0" fill="hold" grpId="0" nodeType="withEffect">
                                  <p:stCondLst>
                                    <p:cond delay="0"/>
                                  </p:stCondLst>
                                  <p:childTnLst>
                                    <p:set>
                                      <p:cBhvr>
                                        <p:cTn id="604" dur="1" fill="hold">
                                          <p:stCondLst>
                                            <p:cond delay="0"/>
                                          </p:stCondLst>
                                        </p:cTn>
                                        <p:tgtEl>
                                          <p:spTgt spid="304"/>
                                        </p:tgtEl>
                                        <p:attrNameLst>
                                          <p:attrName>style.visibility</p:attrName>
                                        </p:attrNameLst>
                                      </p:cBhvr>
                                      <p:to>
                                        <p:strVal val="visible"/>
                                      </p:to>
                                    </p:set>
                                    <p:animEffect transition="in" filter="fade">
                                      <p:cBhvr>
                                        <p:cTn id="605" dur="1000"/>
                                        <p:tgtEl>
                                          <p:spTgt spid="304"/>
                                        </p:tgtEl>
                                      </p:cBhvr>
                                    </p:animEffect>
                                    <p:anim calcmode="lin" valueType="num">
                                      <p:cBhvr>
                                        <p:cTn id="606" dur="1000" fill="hold"/>
                                        <p:tgtEl>
                                          <p:spTgt spid="304"/>
                                        </p:tgtEl>
                                        <p:attrNameLst>
                                          <p:attrName>ppt_x</p:attrName>
                                        </p:attrNameLst>
                                      </p:cBhvr>
                                      <p:tavLst>
                                        <p:tav tm="0">
                                          <p:val>
                                            <p:strVal val="#ppt_x"/>
                                          </p:val>
                                        </p:tav>
                                        <p:tav tm="100000">
                                          <p:val>
                                            <p:strVal val="#ppt_x"/>
                                          </p:val>
                                        </p:tav>
                                      </p:tavLst>
                                    </p:anim>
                                    <p:anim calcmode="lin" valueType="num">
                                      <p:cBhvr>
                                        <p:cTn id="607" dur="1000" fill="hold"/>
                                        <p:tgtEl>
                                          <p:spTgt spid="3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8" grpId="0"/>
      <p:bldP spid="54" grpId="0"/>
      <p:bldP spid="58" grpId="0"/>
      <p:bldP spid="59" grpId="0" animBg="1"/>
      <p:bldP spid="36" grpId="0"/>
      <p:bldP spid="66" grpId="0"/>
      <p:bldP spid="70" grpId="0"/>
      <p:bldP spid="71" grpId="0" animBg="1"/>
      <p:bldP spid="94" grpId="0"/>
      <p:bldP spid="95" grpId="0"/>
      <p:bldP spid="96" grpId="0"/>
      <p:bldP spid="171" grpId="0" animBg="1"/>
      <p:bldP spid="172" grpId="0"/>
      <p:bldP spid="182" grpId="0"/>
      <p:bldP spid="183" grpId="0" animBg="1"/>
      <p:bldP spid="185" grpId="0"/>
      <p:bldP spid="186" grpId="0"/>
      <p:bldP spid="188" grpId="0" animBg="1"/>
      <p:bldP spid="192" grpId="0"/>
      <p:bldP spid="193" grpId="0"/>
      <p:bldP spid="194" grpId="0" animBg="1"/>
      <p:bldP spid="217" grpId="0"/>
      <p:bldP spid="218" grpId="0"/>
      <p:bldP spid="219" grpId="0"/>
      <p:bldP spid="221" grpId="0" animBg="1"/>
      <p:bldP spid="222" grpId="0"/>
      <p:bldP spid="223" grpId="0" animBg="1"/>
      <p:bldP spid="224" grpId="0" animBg="1"/>
      <p:bldP spid="225" grpId="0" animBg="1"/>
      <p:bldP spid="226" grpId="0" animBg="1"/>
      <p:bldP spid="249" grpId="0"/>
      <p:bldP spid="250" grpId="0"/>
      <p:bldP spid="252" grpId="0"/>
      <p:bldP spid="254" grpId="0"/>
      <p:bldP spid="255" grpId="0"/>
      <p:bldP spid="261" grpId="0"/>
      <p:bldP spid="262" grpId="0"/>
      <p:bldP spid="264" grpId="0"/>
      <p:bldP spid="266" grpId="0"/>
      <p:bldP spid="267" grpId="0"/>
      <p:bldP spid="276" grpId="0" animBg="1"/>
      <p:bldP spid="277" grpId="0"/>
      <p:bldP spid="282" grpId="0"/>
      <p:bldP spid="283" grpId="0"/>
      <p:bldP spid="285" grpId="0"/>
      <p:bldP spid="287" grpId="0"/>
      <p:bldP spid="295" grpId="0"/>
      <p:bldP spid="296" grpId="0" animBg="1"/>
      <p:bldP spid="297" grpId="0" animBg="1"/>
      <p:bldP spid="298" grpId="0"/>
      <p:bldP spid="299" grpId="0" animBg="1"/>
      <p:bldP spid="300" grpId="0"/>
      <p:bldP spid="301" grpId="0" animBg="1"/>
      <p:bldP spid="302" grpId="0"/>
      <p:bldP spid="303" grpId="0"/>
      <p:bldP spid="3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151D6-6F01-4D3F-91A9-D8C3AB88C987}"/>
              </a:ext>
            </a:extLst>
          </p:cNvPr>
          <p:cNvSpPr>
            <a:spLocks noGrp="1"/>
          </p:cNvSpPr>
          <p:nvPr>
            <p:ph type="title"/>
          </p:nvPr>
        </p:nvSpPr>
        <p:spPr>
          <a:xfrm>
            <a:off x="606954" y="748822"/>
            <a:ext cx="10978092" cy="514350"/>
          </a:xfrm>
        </p:spPr>
        <p:txBody>
          <a:bodyPr/>
          <a:lstStyle/>
          <a:p>
            <a:r>
              <a:rPr lang="en-US" dirty="0"/>
              <a:t>4. Results and Conclusion: HFSS Simulation on Reflector Size Variation</a:t>
            </a:r>
          </a:p>
        </p:txBody>
      </p:sp>
      <p:sp>
        <p:nvSpPr>
          <p:cNvPr id="14" name="TextBox 13">
            <a:extLst>
              <a:ext uri="{FF2B5EF4-FFF2-40B4-BE49-F238E27FC236}">
                <a16:creationId xmlns:a16="http://schemas.microsoft.com/office/drawing/2014/main" id="{410F47B3-8F24-4227-8808-C6892DA08F14}"/>
              </a:ext>
            </a:extLst>
          </p:cNvPr>
          <p:cNvSpPr txBox="1"/>
          <p:nvPr/>
        </p:nvSpPr>
        <p:spPr>
          <a:xfrm>
            <a:off x="258736" y="6077958"/>
            <a:ext cx="11674527" cy="307777"/>
          </a:xfrm>
          <a:prstGeom prst="rect">
            <a:avLst/>
          </a:prstGeom>
          <a:noFill/>
        </p:spPr>
        <p:txBody>
          <a:bodyPr wrap="square" rtlCol="0">
            <a:spAutoFit/>
          </a:bodyPr>
          <a:lstStyle/>
          <a:p>
            <a:pPr algn="ctr"/>
            <a:r>
              <a:rPr lang="en-US" dirty="0">
                <a:solidFill>
                  <a:schemeClr val="tx1"/>
                </a:solidFill>
              </a:rPr>
              <a:t>Fig. 13: HFSS simulations for 4 different orientations for varying IRS lengths (a) Log scale (b) Linear scale.</a:t>
            </a:r>
          </a:p>
        </p:txBody>
      </p:sp>
      <p:pic>
        <p:nvPicPr>
          <p:cNvPr id="6" name="Graphic 5">
            <a:extLst>
              <a:ext uri="{FF2B5EF4-FFF2-40B4-BE49-F238E27FC236}">
                <a16:creationId xmlns:a16="http://schemas.microsoft.com/office/drawing/2014/main" id="{187592F8-391F-4A9F-9140-6D5EBB9AAB9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108" t="4808" r="6071"/>
          <a:stretch/>
        </p:blipFill>
        <p:spPr>
          <a:xfrm>
            <a:off x="487814" y="1350909"/>
            <a:ext cx="5578526" cy="4356609"/>
          </a:xfrm>
          <a:prstGeom prst="rect">
            <a:avLst/>
          </a:prstGeom>
        </p:spPr>
      </p:pic>
      <p:cxnSp>
        <p:nvCxnSpPr>
          <p:cNvPr id="8" name="Straight Arrow Connector 7">
            <a:extLst>
              <a:ext uri="{FF2B5EF4-FFF2-40B4-BE49-F238E27FC236}">
                <a16:creationId xmlns:a16="http://schemas.microsoft.com/office/drawing/2014/main" id="{0815306D-966F-42F4-AF15-6B6F2EF308E8}"/>
              </a:ext>
            </a:extLst>
          </p:cNvPr>
          <p:cNvCxnSpPr>
            <a:cxnSpLocks/>
          </p:cNvCxnSpPr>
          <p:nvPr/>
        </p:nvCxnSpPr>
        <p:spPr bwMode="auto">
          <a:xfrm flipV="1">
            <a:off x="3199318" y="2555510"/>
            <a:ext cx="1464122" cy="1333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3E61C8F-7907-48E3-AB15-FFBF6C5B72CE}"/>
                  </a:ext>
                </a:extLst>
              </p:cNvPr>
              <p:cNvSpPr txBox="1"/>
              <p:nvPr/>
            </p:nvSpPr>
            <p:spPr>
              <a:xfrm>
                <a:off x="4336601" y="2730951"/>
                <a:ext cx="2281018" cy="584775"/>
              </a:xfrm>
              <a:prstGeom prst="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600" dirty="0">
                    <a:solidFill>
                      <a:schemeClr val="tx1"/>
                    </a:solidFill>
                    <a:cs typeface="Arial" panose="020B0604020202020204" pitchFamily="34" charset="0"/>
                  </a:rPr>
                  <a:t>Double the IRS length </a:t>
                </a:r>
                <a:endParaRPr lang="en-US" sz="1600" i="1"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oMath>
                </a14:m>
                <a:r>
                  <a:rPr lang="en-US" sz="1600" dirty="0">
                    <a:solidFill>
                      <a:schemeClr val="tx1"/>
                    </a:solidFill>
                    <a:cs typeface="Arial" panose="020B0604020202020204" pitchFamily="34" charset="0"/>
                  </a:rPr>
                  <a:t> gains up by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 ≈12 </m:t>
                    </m:r>
                    <m:r>
                      <a:rPr lang="en-US" sz="1600" i="1">
                        <a:solidFill>
                          <a:schemeClr val="tx1"/>
                        </a:solidFill>
                        <a:latin typeface="Cambria Math" panose="02040503050406030204" pitchFamily="18" charset="0"/>
                        <a:ea typeface="Cambria Math" panose="02040503050406030204" pitchFamily="18" charset="0"/>
                      </a:rPr>
                      <m:t>𝑑𝐵</m:t>
                    </m:r>
                  </m:oMath>
                </a14:m>
                <a:endParaRPr lang="en-US" sz="1600" dirty="0">
                  <a:solidFill>
                    <a:schemeClr val="tx1"/>
                  </a:solidFill>
                  <a:cs typeface="Arial" panose="020B0604020202020204" pitchFamily="34" charset="0"/>
                </a:endParaRPr>
              </a:p>
            </p:txBody>
          </p:sp>
        </mc:Choice>
        <mc:Fallback xmlns="">
          <p:sp>
            <p:nvSpPr>
              <p:cNvPr id="9" name="TextBox 8">
                <a:extLst>
                  <a:ext uri="{FF2B5EF4-FFF2-40B4-BE49-F238E27FC236}">
                    <a16:creationId xmlns:a16="http://schemas.microsoft.com/office/drawing/2014/main" id="{73E61C8F-7907-48E3-AB15-FFBF6C5B72CE}"/>
                  </a:ext>
                </a:extLst>
              </p:cNvPr>
              <p:cNvSpPr txBox="1">
                <a:spLocks noRot="1" noChangeAspect="1" noMove="1" noResize="1" noEditPoints="1" noAdjustHandles="1" noChangeArrowheads="1" noChangeShapeType="1" noTextEdit="1"/>
              </p:cNvSpPr>
              <p:nvPr/>
            </p:nvSpPr>
            <p:spPr>
              <a:xfrm>
                <a:off x="4336601" y="2730951"/>
                <a:ext cx="2281018" cy="584775"/>
              </a:xfrm>
              <a:prstGeom prst="rect">
                <a:avLst/>
              </a:prstGeom>
              <a:blipFill>
                <a:blip r:embed="rId5"/>
                <a:stretch>
                  <a:fillRect l="-792" t="-1000" b="-10000"/>
                </a:stretch>
              </a:blipFill>
              <a:ln>
                <a:solidFill>
                  <a:schemeClr val="tx1"/>
                </a:solidFill>
              </a:ln>
            </p:spPr>
            <p:txBody>
              <a:bodyPr/>
              <a:lstStyle/>
              <a:p>
                <a:r>
                  <a:rPr lang="en-US">
                    <a:noFill/>
                  </a:rPr>
                  <a:t> </a:t>
                </a:r>
              </a:p>
            </p:txBody>
          </p:sp>
        </mc:Fallback>
      </mc:AlternateContent>
      <p:pic>
        <p:nvPicPr>
          <p:cNvPr id="7" name="Graphic 6">
            <a:extLst>
              <a:ext uri="{FF2B5EF4-FFF2-40B4-BE49-F238E27FC236}">
                <a16:creationId xmlns:a16="http://schemas.microsoft.com/office/drawing/2014/main" id="{CBC5D1DD-36A9-489E-88D4-6D963F490B2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5141" r="6008"/>
          <a:stretch/>
        </p:blipFill>
        <p:spPr>
          <a:xfrm>
            <a:off x="6735480" y="1387812"/>
            <a:ext cx="4829405" cy="3271052"/>
          </a:xfrm>
          <a:prstGeom prst="rect">
            <a:avLst/>
          </a:prstGeom>
        </p:spPr>
      </p:pic>
      <p:sp>
        <p:nvSpPr>
          <p:cNvPr id="19" name="Arrow: Down 18">
            <a:extLst>
              <a:ext uri="{FF2B5EF4-FFF2-40B4-BE49-F238E27FC236}">
                <a16:creationId xmlns:a16="http://schemas.microsoft.com/office/drawing/2014/main" id="{2D622CB4-79D0-45F3-93C8-337CF0B37798}"/>
              </a:ext>
            </a:extLst>
          </p:cNvPr>
          <p:cNvSpPr/>
          <p:nvPr/>
        </p:nvSpPr>
        <p:spPr bwMode="auto">
          <a:xfrm>
            <a:off x="9470796" y="3007647"/>
            <a:ext cx="93826" cy="441945"/>
          </a:xfrm>
          <a:prstGeom prst="downArrow">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2507078-17E3-4CB9-A172-A7783BDA89DF}"/>
                  </a:ext>
                </a:extLst>
              </p:cNvPr>
              <p:cNvSpPr txBox="1"/>
              <p:nvPr/>
            </p:nvSpPr>
            <p:spPr>
              <a:xfrm>
                <a:off x="9056356" y="3592507"/>
                <a:ext cx="2414703" cy="33855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𝑅</m:t>
                          </m:r>
                        </m:e>
                        <m:sub>
                          <m:r>
                            <a:rPr lang="en-US" sz="1600" b="0" i="1" smtClean="0">
                              <a:solidFill>
                                <a:schemeClr val="tx1"/>
                              </a:solidFill>
                              <a:latin typeface="Cambria Math" panose="02040503050406030204" pitchFamily="18" charset="0"/>
                              <a:ea typeface="Cambria Math" panose="02040503050406030204" pitchFamily="18" charset="0"/>
                            </a:rPr>
                            <m:t>𝐺𝑎𝑖𝑛</m:t>
                          </m:r>
                        </m:sub>
                      </m:sSub>
                      <m:r>
                        <a:rPr lang="en-US" sz="1600" i="1" smtClean="0">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d>
                            <m:dPr>
                              <m:ctrlPr>
                                <a:rPr lang="en-US" sz="1600" b="0" i="1" smtClean="0">
                                  <a:solidFill>
                                    <a:schemeClr val="tx1"/>
                                  </a:solidFill>
                                  <a:latin typeface="Cambria Math" panose="02040503050406030204" pitchFamily="18" charset="0"/>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𝐼𝑅𝑆</m:t>
                              </m:r>
                              <m:r>
                                <a:rPr lang="en-US" sz="1600" b="0" i="1" smtClean="0">
                                  <a:solidFill>
                                    <a:schemeClr val="tx1"/>
                                  </a:solidFill>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𝑙𝑒𝑛𝑔𝑡h</m:t>
                              </m:r>
                            </m:e>
                          </m:d>
                        </m:e>
                        <m:sup>
                          <m:r>
                            <a:rPr lang="en-US" sz="1600" b="0" i="1" smtClean="0">
                              <a:solidFill>
                                <a:schemeClr val="tx1"/>
                              </a:solidFill>
                              <a:latin typeface="Cambria Math" panose="02040503050406030204" pitchFamily="18" charset="0"/>
                              <a:ea typeface="Cambria Math" panose="02040503050406030204" pitchFamily="18" charset="0"/>
                            </a:rPr>
                            <m:t>4</m:t>
                          </m:r>
                        </m:sup>
                      </m:sSup>
                    </m:oMath>
                  </m:oMathPara>
                </a14:m>
                <a:endParaRPr lang="en-US" sz="1800" b="0" dirty="0">
                  <a:solidFill>
                    <a:schemeClr val="tx1"/>
                  </a:solidFill>
                  <a:ea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62507078-17E3-4CB9-A172-A7783BDA89DF}"/>
                  </a:ext>
                </a:extLst>
              </p:cNvPr>
              <p:cNvSpPr txBox="1">
                <a:spLocks noRot="1" noChangeAspect="1" noMove="1" noResize="1" noEditPoints="1" noAdjustHandles="1" noChangeArrowheads="1" noChangeShapeType="1" noTextEdit="1"/>
              </p:cNvSpPr>
              <p:nvPr/>
            </p:nvSpPr>
            <p:spPr>
              <a:xfrm>
                <a:off x="9056356" y="3592507"/>
                <a:ext cx="2414703" cy="338554"/>
              </a:xfrm>
              <a:prstGeom prst="rect">
                <a:avLst/>
              </a:prstGeom>
              <a:blipFill>
                <a:blip r:embed="rId8"/>
                <a:stretch>
                  <a:fillRect b="-5000"/>
                </a:stretch>
              </a:blipFill>
              <a:ln>
                <a:solidFill>
                  <a:schemeClr val="tx1"/>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5BC6CCBE-4EA6-49CC-B938-5B0ECE2F37D3}"/>
              </a:ext>
            </a:extLst>
          </p:cNvPr>
          <p:cNvSpPr txBox="1"/>
          <p:nvPr/>
        </p:nvSpPr>
        <p:spPr>
          <a:xfrm>
            <a:off x="2976353" y="5705477"/>
            <a:ext cx="601447" cy="307777"/>
          </a:xfrm>
          <a:prstGeom prst="rect">
            <a:avLst/>
          </a:prstGeom>
          <a:noFill/>
        </p:spPr>
        <p:txBody>
          <a:bodyPr wrap="none" rtlCol="0">
            <a:spAutoFit/>
          </a:bodyPr>
          <a:lstStyle/>
          <a:p>
            <a:r>
              <a:rPr lang="en-US" dirty="0">
                <a:solidFill>
                  <a:schemeClr val="tx1"/>
                </a:solidFill>
              </a:rPr>
              <a:t>13(a)</a:t>
            </a:r>
          </a:p>
        </p:txBody>
      </p:sp>
      <p:sp>
        <p:nvSpPr>
          <p:cNvPr id="22" name="TextBox 21">
            <a:extLst>
              <a:ext uri="{FF2B5EF4-FFF2-40B4-BE49-F238E27FC236}">
                <a16:creationId xmlns:a16="http://schemas.microsoft.com/office/drawing/2014/main" id="{418B7932-2665-4604-A78F-E74A47B2074D}"/>
              </a:ext>
            </a:extLst>
          </p:cNvPr>
          <p:cNvSpPr txBox="1"/>
          <p:nvPr/>
        </p:nvSpPr>
        <p:spPr>
          <a:xfrm>
            <a:off x="9177260" y="4613182"/>
            <a:ext cx="601447" cy="307777"/>
          </a:xfrm>
          <a:prstGeom prst="rect">
            <a:avLst/>
          </a:prstGeom>
          <a:noFill/>
        </p:spPr>
        <p:txBody>
          <a:bodyPr wrap="none" rtlCol="0">
            <a:spAutoFit/>
          </a:bodyPr>
          <a:lstStyle/>
          <a:p>
            <a:r>
              <a:rPr lang="en-US" dirty="0">
                <a:solidFill>
                  <a:schemeClr val="tx1"/>
                </a:solidFill>
              </a:rPr>
              <a:t>13(b)</a:t>
            </a:r>
          </a:p>
        </p:txBody>
      </p:sp>
      <p:sp>
        <p:nvSpPr>
          <p:cNvPr id="23" name="Arrow: Down 22">
            <a:extLst>
              <a:ext uri="{FF2B5EF4-FFF2-40B4-BE49-F238E27FC236}">
                <a16:creationId xmlns:a16="http://schemas.microsoft.com/office/drawing/2014/main" id="{D3630B5D-FC4E-4CF0-9BDD-8B9C64190058}"/>
              </a:ext>
            </a:extLst>
          </p:cNvPr>
          <p:cNvSpPr/>
          <p:nvPr/>
        </p:nvSpPr>
        <p:spPr bwMode="auto">
          <a:xfrm>
            <a:off x="9384137" y="4926465"/>
            <a:ext cx="173275" cy="441945"/>
          </a:xfrm>
          <a:prstGeom prst="downArrow">
            <a:avLst/>
          </a:prstGeom>
          <a:solidFill>
            <a:schemeClr val="tx1"/>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186EFD-4891-4BA6-A088-D489EE6F93E3}"/>
                  </a:ext>
                </a:extLst>
              </p:cNvPr>
              <p:cNvSpPr txBox="1"/>
              <p:nvPr/>
            </p:nvSpPr>
            <p:spPr>
              <a:xfrm>
                <a:off x="7133544" y="5490506"/>
                <a:ext cx="4458593" cy="344133"/>
              </a:xfrm>
              <a:prstGeom prst="rect">
                <a:avLst/>
              </a:prstGeom>
              <a:noFill/>
              <a:ln w="28575">
                <a:solidFill>
                  <a:srgbClr val="C00000"/>
                </a:solidFill>
              </a:ln>
            </p:spPr>
            <p:txBody>
              <a:bodyPr wrap="none" rtlCol="0">
                <a:spAutoFit/>
              </a:bodyPr>
              <a:lstStyle/>
              <a:p>
                <a:r>
                  <a:rPr lang="en-US" sz="1600" dirty="0">
                    <a:solidFill>
                      <a:schemeClr val="tx1"/>
                    </a:solidFill>
                  </a:rPr>
                  <a:t>Similar to IRS model [7-9] predicts i.e., </a:t>
                </a:r>
                <a14:m>
                  <m:oMath xmlns:m="http://schemas.openxmlformats.org/officeDocument/2006/math">
                    <m:sSup>
                      <m:sSupPr>
                        <m:ctrlPr>
                          <a:rPr lang="en-US" sz="1600" i="1" smtClean="0">
                            <a:solidFill>
                              <a:schemeClr val="tx1"/>
                            </a:solidFill>
                            <a:latin typeface="Cambria Math" panose="02040503050406030204" pitchFamily="18" charset="0"/>
                          </a:rPr>
                        </m:ctrlPr>
                      </m:sSupPr>
                      <m:e>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a</m:t>
                        </m:r>
                        <m:r>
                          <a:rPr lang="en-US" sz="1600" b="0" i="0" smtClean="0">
                            <a:solidFill>
                              <a:schemeClr val="tx1"/>
                            </a:solidFill>
                            <a:latin typeface="Cambria Math" panose="02040503050406030204" pitchFamily="18" charset="0"/>
                            <a:ea typeface="Cambria Math" panose="02040503050406030204" pitchFamily="18" charset="0"/>
                          </a:rPr>
                          <m:t>∙</m:t>
                        </m:r>
                        <m:r>
                          <m:rPr>
                            <m:sty m:val="p"/>
                          </m:rPr>
                          <a:rPr lang="en-US" sz="1600" b="0" i="0" smtClean="0">
                            <a:solidFill>
                              <a:schemeClr val="tx1"/>
                            </a:solidFill>
                            <a:latin typeface="Cambria Math" panose="02040503050406030204" pitchFamily="18" charset="0"/>
                            <a:ea typeface="Cambria Math" panose="02040503050406030204" pitchFamily="18" charset="0"/>
                          </a:rPr>
                          <m:t>b</m:t>
                        </m:r>
                        <m:r>
                          <a:rPr lang="en-US" sz="1600" b="0" i="0" smtClean="0">
                            <a:solidFill>
                              <a:schemeClr val="tx1"/>
                            </a:solidFill>
                            <a:latin typeface="Cambria Math" panose="02040503050406030204" pitchFamily="18" charset="0"/>
                            <a:ea typeface="Cambria Math" panose="02040503050406030204" pitchFamily="18" charset="0"/>
                          </a:rPr>
                          <m:t>)</m:t>
                        </m:r>
                        <m:r>
                          <m:rPr>
                            <m:nor/>
                          </m:rPr>
                          <a:rPr lang="en-US" sz="1600" i="0" dirty="0">
                            <a:solidFill>
                              <a:schemeClr val="tx1"/>
                            </a:solidFill>
                            <a:latin typeface="Cambria" panose="02040503050406030204" pitchFamily="18" charset="0"/>
                            <a:ea typeface="Cambria" panose="02040503050406030204" pitchFamily="18" charset="0"/>
                            <a:cs typeface="Arial" panose="020B0604020202020204" pitchFamily="34" charset="0"/>
                          </a:rPr>
                          <m:t> </m:t>
                        </m:r>
                      </m:e>
                      <m:sup>
                        <m:r>
                          <a:rPr lang="en-US" sz="1600" b="0" i="0" smtClean="0">
                            <a:solidFill>
                              <a:schemeClr val="tx1"/>
                            </a:solidFill>
                            <a:latin typeface="Cambria Math" panose="02040503050406030204" pitchFamily="18" charset="0"/>
                          </a:rPr>
                          <m:t>2</m:t>
                        </m:r>
                      </m:sup>
                    </m:sSup>
                  </m:oMath>
                </a14:m>
                <a:endParaRPr lang="en-US" dirty="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DC186EFD-4891-4BA6-A088-D489EE6F93E3}"/>
                  </a:ext>
                </a:extLst>
              </p:cNvPr>
              <p:cNvSpPr txBox="1">
                <a:spLocks noRot="1" noChangeAspect="1" noMove="1" noResize="1" noEditPoints="1" noAdjustHandles="1" noChangeArrowheads="1" noChangeShapeType="1" noTextEdit="1"/>
              </p:cNvSpPr>
              <p:nvPr/>
            </p:nvSpPr>
            <p:spPr>
              <a:xfrm>
                <a:off x="7133544" y="5490506"/>
                <a:ext cx="4458593" cy="344133"/>
              </a:xfrm>
              <a:prstGeom prst="rect">
                <a:avLst/>
              </a:prstGeom>
              <a:blipFill>
                <a:blip r:embed="rId9"/>
                <a:stretch>
                  <a:fillRect l="-407" t="-1639" b="-14754"/>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359905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9" grpId="0" animBg="1"/>
      <p:bldP spid="21" grpId="0" animBg="1"/>
      <p:bldP spid="13" grpId="0"/>
      <p:bldP spid="22" grpId="0"/>
      <p:bldP spid="2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8E43E3-665D-47A9-8960-150142A8C112}"/>
              </a:ext>
            </a:extLst>
          </p:cNvPr>
          <p:cNvSpPr>
            <a:spLocks noGrp="1"/>
          </p:cNvSpPr>
          <p:nvPr>
            <p:ph idx="1"/>
          </p:nvPr>
        </p:nvSpPr>
        <p:spPr/>
        <p:txBody>
          <a:bodyPr/>
          <a:lstStyle/>
          <a:p>
            <a:pPr marL="457200" indent="-457200">
              <a:lnSpc>
                <a:spcPct val="200000"/>
              </a:lnSpc>
              <a:buFont typeface="+mj-lt"/>
              <a:buAutoNum type="arabicPeriod"/>
            </a:pPr>
            <a:r>
              <a:rPr lang="en-US" b="1" dirty="0"/>
              <a:t>Introduction</a:t>
            </a:r>
          </a:p>
          <a:p>
            <a:pPr marL="457200" indent="-457200">
              <a:lnSpc>
                <a:spcPct val="200000"/>
              </a:lnSpc>
              <a:buFont typeface="+mj-lt"/>
              <a:buAutoNum type="arabicPeriod"/>
            </a:pPr>
            <a:r>
              <a:rPr lang="en-US" b="1" dirty="0"/>
              <a:t>Related Work</a:t>
            </a:r>
          </a:p>
          <a:p>
            <a:pPr marL="457200" indent="-457200">
              <a:lnSpc>
                <a:spcPct val="200000"/>
              </a:lnSpc>
              <a:buFont typeface="+mj-lt"/>
              <a:buAutoNum type="arabicPeriod"/>
            </a:pPr>
            <a:r>
              <a:rPr lang="en-US" b="1" dirty="0"/>
              <a:t>Methodology and Implementation</a:t>
            </a:r>
          </a:p>
          <a:p>
            <a:pPr marL="457200" indent="-457200">
              <a:lnSpc>
                <a:spcPct val="200000"/>
              </a:lnSpc>
              <a:buFont typeface="+mj-lt"/>
              <a:buAutoNum type="arabicPeriod"/>
            </a:pPr>
            <a:r>
              <a:rPr lang="en-US" b="1" dirty="0"/>
              <a:t>Results and Conclusion</a:t>
            </a:r>
          </a:p>
          <a:p>
            <a:pPr marL="457200" indent="-457200">
              <a:lnSpc>
                <a:spcPct val="200000"/>
              </a:lnSpc>
              <a:buFont typeface="+mj-lt"/>
              <a:buAutoNum type="arabicPeriod"/>
            </a:pPr>
            <a:r>
              <a:rPr lang="en-US" b="1" dirty="0"/>
              <a:t>Timeline</a:t>
            </a:r>
          </a:p>
        </p:txBody>
      </p:sp>
      <p:sp>
        <p:nvSpPr>
          <p:cNvPr id="3" name="Title 2">
            <a:extLst>
              <a:ext uri="{FF2B5EF4-FFF2-40B4-BE49-F238E27FC236}">
                <a16:creationId xmlns:a16="http://schemas.microsoft.com/office/drawing/2014/main" id="{06092D73-E8DD-48FA-A5AD-4DD946B09AE5}"/>
              </a:ext>
            </a:extLst>
          </p:cNvPr>
          <p:cNvSpPr>
            <a:spLocks noGrp="1"/>
          </p:cNvSpPr>
          <p:nvPr>
            <p:ph type="title"/>
          </p:nvPr>
        </p:nvSpPr>
        <p:spPr/>
        <p:txBody>
          <a:bodyPr/>
          <a:lstStyle/>
          <a:p>
            <a:r>
              <a:rPr lang="de-DE" dirty="0"/>
              <a:t>Outline</a:t>
            </a:r>
            <a:endParaRPr lang="en-US" dirty="0"/>
          </a:p>
        </p:txBody>
      </p:sp>
    </p:spTree>
    <p:extLst>
      <p:ext uri="{BB962C8B-B14F-4D97-AF65-F5344CB8AC3E}">
        <p14:creationId xmlns:p14="http://schemas.microsoft.com/office/powerpoint/2010/main" val="37896462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BBBC7E8-8DA1-45E2-8496-C590A19428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227" y="1520096"/>
            <a:ext cx="6462713" cy="4311011"/>
          </a:xfrm>
          <a:prstGeom prst="rect">
            <a:avLst/>
          </a:prstGeom>
        </p:spPr>
      </p:pic>
      <p:sp>
        <p:nvSpPr>
          <p:cNvPr id="2" name="Title 1">
            <a:extLst>
              <a:ext uri="{FF2B5EF4-FFF2-40B4-BE49-F238E27FC236}">
                <a16:creationId xmlns:a16="http://schemas.microsoft.com/office/drawing/2014/main" id="{6A4756F8-6276-4990-9B98-5B6981B6696F}"/>
              </a:ext>
            </a:extLst>
          </p:cNvPr>
          <p:cNvSpPr>
            <a:spLocks noGrp="1"/>
          </p:cNvSpPr>
          <p:nvPr>
            <p:ph type="title"/>
          </p:nvPr>
        </p:nvSpPr>
        <p:spPr/>
        <p:txBody>
          <a:bodyPr/>
          <a:lstStyle/>
          <a:p>
            <a:r>
              <a:rPr lang="en-US" dirty="0"/>
              <a:t>4. Results and Conclusion: HFSS Simulation on Reflector Size Variation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31A737-9128-42A6-8A9A-7FF3862FCB56}"/>
                  </a:ext>
                </a:extLst>
              </p:cNvPr>
              <p:cNvSpPr txBox="1"/>
              <p:nvPr/>
            </p:nvSpPr>
            <p:spPr>
              <a:xfrm>
                <a:off x="191706" y="6036499"/>
                <a:ext cx="9151788" cy="307777"/>
              </a:xfrm>
              <a:prstGeom prst="rect">
                <a:avLst/>
              </a:prstGeom>
              <a:noFill/>
            </p:spPr>
            <p:txBody>
              <a:bodyPr wrap="square" rtlCol="0">
                <a:spAutoFit/>
              </a:bodyPr>
              <a:lstStyle/>
              <a:p>
                <a:pPr algn="ctr"/>
                <a:r>
                  <a:rPr lang="en-US" dirty="0">
                    <a:solidFill>
                      <a:schemeClr val="tx1"/>
                    </a:solidFill>
                    <a:cs typeface="Arial" panose="020B0604020202020204" pitchFamily="34" charset="0"/>
                  </a:rPr>
                  <a:t>Fig. 14: Azimuth angle variation for HFSS models for different IRS lengths when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𝛾</m:t>
                    </m:r>
                    <m:r>
                      <a:rPr lang="en-US" i="1">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cs typeface="Arial" panose="020B0604020202020204" pitchFamily="34" charset="0"/>
                  </a:rPr>
                  <a:t>is set to </a:t>
                </a:r>
                <a14:m>
                  <m:oMath xmlns:m="http://schemas.openxmlformats.org/officeDocument/2006/math">
                    <m:r>
                      <a:rPr lang="en-US" i="1" dirty="0" smtClean="0">
                        <a:solidFill>
                          <a:schemeClr val="tx1"/>
                        </a:solidFill>
                        <a:latin typeface="Cambria Math" panose="02040503050406030204" pitchFamily="18" charset="0"/>
                        <a:cs typeface="Arial" panose="020B0604020202020204" pitchFamily="34" charset="0"/>
                      </a:rPr>
                      <m:t>2</m:t>
                    </m:r>
                    <m:r>
                      <a:rPr lang="en-US" b="0" i="1" dirty="0" smtClean="0">
                        <a:solidFill>
                          <a:schemeClr val="tx1"/>
                        </a:solidFill>
                        <a:latin typeface="Cambria Math" panose="02040503050406030204" pitchFamily="18" charset="0"/>
                        <a:cs typeface="Arial" panose="020B0604020202020204" pitchFamily="34" charset="0"/>
                      </a:rPr>
                      <m:t>2.5</m:t>
                    </m:r>
                    <m:r>
                      <a:rPr lang="de-DE" i="1">
                        <a:solidFill>
                          <a:schemeClr val="tx1"/>
                        </a:solidFill>
                        <a:latin typeface="Cambria Math" panose="02040503050406030204" pitchFamily="18" charset="0"/>
                      </a:rPr>
                      <m:t>°</m:t>
                    </m:r>
                  </m:oMath>
                </a14:m>
                <a:r>
                  <a:rPr lang="en-US" dirty="0">
                    <a:solidFill>
                      <a:schemeClr val="tx1"/>
                    </a:solidFill>
                    <a:cs typeface="Arial" panose="020B0604020202020204" pitchFamily="34" charset="0"/>
                  </a:rPr>
                  <a:t>.</a:t>
                </a:r>
              </a:p>
            </p:txBody>
          </p:sp>
        </mc:Choice>
        <mc:Fallback xmlns="">
          <p:sp>
            <p:nvSpPr>
              <p:cNvPr id="12" name="TextBox 11">
                <a:extLst>
                  <a:ext uri="{FF2B5EF4-FFF2-40B4-BE49-F238E27FC236}">
                    <a16:creationId xmlns:a16="http://schemas.microsoft.com/office/drawing/2014/main" id="{D031A737-9128-42A6-8A9A-7FF3862FCB56}"/>
                  </a:ext>
                </a:extLst>
              </p:cNvPr>
              <p:cNvSpPr txBox="1">
                <a:spLocks noRot="1" noChangeAspect="1" noMove="1" noResize="1" noEditPoints="1" noAdjustHandles="1" noChangeArrowheads="1" noChangeShapeType="1" noTextEdit="1"/>
              </p:cNvSpPr>
              <p:nvPr/>
            </p:nvSpPr>
            <p:spPr>
              <a:xfrm>
                <a:off x="191706" y="6036499"/>
                <a:ext cx="9151788" cy="307777"/>
              </a:xfrm>
              <a:prstGeom prst="rect">
                <a:avLst/>
              </a:prstGeom>
              <a:blipFill>
                <a:blip r:embed="rId5"/>
                <a:stretch>
                  <a:fillRect t="-3922" b="-19608"/>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B49B9E6E-E530-4710-9AE9-4BCD8FB3468E}"/>
              </a:ext>
            </a:extLst>
          </p:cNvPr>
          <p:cNvSpPr/>
          <p:nvPr/>
        </p:nvSpPr>
        <p:spPr bwMode="auto">
          <a:xfrm>
            <a:off x="5373242" y="1459401"/>
            <a:ext cx="357188" cy="3751515"/>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7" name="Straight Arrow Connector 6">
            <a:extLst>
              <a:ext uri="{FF2B5EF4-FFF2-40B4-BE49-F238E27FC236}">
                <a16:creationId xmlns:a16="http://schemas.microsoft.com/office/drawing/2014/main" id="{6E6D661F-ED47-4982-885F-B52D3B6C7B0E}"/>
              </a:ext>
            </a:extLst>
          </p:cNvPr>
          <p:cNvCxnSpPr>
            <a:cxnSpLocks/>
          </p:cNvCxnSpPr>
          <p:nvPr/>
        </p:nvCxnSpPr>
        <p:spPr bwMode="auto">
          <a:xfrm>
            <a:off x="5730430" y="4427666"/>
            <a:ext cx="2153880" cy="0"/>
          </a:xfrm>
          <a:prstGeom prst="straightConnector1">
            <a:avLst/>
          </a:prstGeom>
          <a:noFill/>
          <a:ln w="1270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56129304-C774-459D-A3D3-014165A559C2}"/>
              </a:ext>
            </a:extLst>
          </p:cNvPr>
          <p:cNvSpPr txBox="1"/>
          <p:nvPr/>
        </p:nvSpPr>
        <p:spPr>
          <a:xfrm>
            <a:off x="7963631" y="4121774"/>
            <a:ext cx="193795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de-DE" sz="1600" dirty="0">
                <a:solidFill>
                  <a:schemeClr val="tx1"/>
                </a:solidFill>
              </a:rPr>
              <a:t>Narrow beams </a:t>
            </a:r>
            <a:r>
              <a:rPr lang="en-US" sz="1600" dirty="0">
                <a:solidFill>
                  <a:schemeClr val="tx1"/>
                </a:solidFill>
              </a:rPr>
              <a:t>with</a:t>
            </a:r>
            <a:r>
              <a:rPr lang="de-DE" sz="1600" dirty="0">
                <a:solidFill>
                  <a:schemeClr val="tx1"/>
                </a:solidFill>
              </a:rPr>
              <a:t> </a:t>
            </a:r>
            <a:r>
              <a:rPr lang="de-DE" sz="1600" dirty="0" err="1">
                <a:solidFill>
                  <a:schemeClr val="tx1"/>
                </a:solidFill>
              </a:rPr>
              <a:t>higher</a:t>
            </a:r>
            <a:r>
              <a:rPr lang="de-DE" sz="1600" dirty="0">
                <a:solidFill>
                  <a:schemeClr val="tx1"/>
                </a:solidFill>
              </a:rPr>
              <a:t> </a:t>
            </a:r>
            <a:r>
              <a:rPr lang="de-DE" sz="1600" dirty="0" err="1">
                <a:solidFill>
                  <a:schemeClr val="tx1"/>
                </a:solidFill>
              </a:rPr>
              <a:t>gain</a:t>
            </a:r>
            <a:endParaRPr lang="en-US" sz="1600" dirty="0">
              <a:solidFill>
                <a:schemeClr val="tx1"/>
              </a:solidFill>
            </a:endParaRPr>
          </a:p>
        </p:txBody>
      </p:sp>
      <p:cxnSp>
        <p:nvCxnSpPr>
          <p:cNvPr id="10" name="Straight Arrow Connector 9">
            <a:extLst>
              <a:ext uri="{FF2B5EF4-FFF2-40B4-BE49-F238E27FC236}">
                <a16:creationId xmlns:a16="http://schemas.microsoft.com/office/drawing/2014/main" id="{B47CE9AE-18AC-4DD2-9706-6D69CA028477}"/>
              </a:ext>
            </a:extLst>
          </p:cNvPr>
          <p:cNvCxnSpPr>
            <a:cxnSpLocks/>
          </p:cNvCxnSpPr>
          <p:nvPr/>
        </p:nvCxnSpPr>
        <p:spPr bwMode="auto">
          <a:xfrm>
            <a:off x="6705600" y="2409209"/>
            <a:ext cx="1391880" cy="0"/>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ADB129-9B46-4D19-BB80-A9A68A2854C9}"/>
                  </a:ext>
                </a:extLst>
              </p:cNvPr>
              <p:cNvSpPr txBox="1"/>
              <p:nvPr/>
            </p:nvSpPr>
            <p:spPr>
              <a:xfrm>
                <a:off x="8218130" y="2161777"/>
                <a:ext cx="3366916"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solidFill>
                      <a:schemeClr val="tx1"/>
                    </a:solidFill>
                    <a:cs typeface="Arial" panose="020B0604020202020204" pitchFamily="34" charset="0"/>
                  </a:rPr>
                  <a:t>Double the IRS length</a:t>
                </a:r>
                <a14:m>
                  <m:oMath xmlns:m="http://schemas.openxmlformats.org/officeDocument/2006/math">
                    <m:r>
                      <a:rPr lang="en-US" sz="1600" b="0" i="0" smtClean="0">
                        <a:solidFill>
                          <a:schemeClr val="tx1"/>
                        </a:solidFill>
                        <a:latin typeface="Cambria Math" panose="02040503050406030204" pitchFamily="18" charset="0"/>
                        <a:ea typeface="Cambria Math" panose="02040503050406030204" pitchFamily="18" charset="0"/>
                      </a:rPr>
                      <m:t> </m:t>
                    </m:r>
                    <m:r>
                      <a:rPr lang="en-US" sz="1600" i="1" smtClean="0">
                        <a:solidFill>
                          <a:schemeClr val="tx1"/>
                        </a:solidFill>
                        <a:latin typeface="Cambria Math" panose="02040503050406030204" pitchFamily="18" charset="0"/>
                        <a:ea typeface="Cambria Math" panose="02040503050406030204" pitchFamily="18" charset="0"/>
                      </a:rPr>
                      <m:t>⇒</m:t>
                    </m:r>
                  </m:oMath>
                </a14:m>
                <a:r>
                  <a:rPr lang="en-US" sz="1600" dirty="0">
                    <a:solidFill>
                      <a:schemeClr val="tx1"/>
                    </a:solidFill>
                    <a:cs typeface="Arial" panose="020B0604020202020204" pitchFamily="34" charset="0"/>
                  </a:rPr>
                  <a:t> gains up by </a:t>
                </a:r>
                <a:r>
                  <a:rPr lang="en-US" sz="1600" dirty="0" err="1">
                    <a:solidFill>
                      <a:schemeClr val="tx1"/>
                    </a:solidFill>
                    <a:cs typeface="Arial" panose="020B0604020202020204" pitchFamily="34" charset="0"/>
                  </a:rPr>
                  <a:t>approx</a:t>
                </a:r>
                <a:r>
                  <a:rPr lang="en-US" sz="1600" dirty="0">
                    <a:solidFill>
                      <a:schemeClr val="tx1"/>
                    </a:solidFill>
                    <a:cs typeface="Arial" panose="020B0604020202020204" pitchFamily="34" charset="0"/>
                  </a:rPr>
                  <a:t> </a:t>
                </a: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12</m:t>
                    </m:r>
                    <m:r>
                      <a:rPr lang="en-US" sz="1600" i="1">
                        <a:solidFill>
                          <a:schemeClr val="tx1"/>
                        </a:solidFill>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𝑑𝐵</m:t>
                    </m:r>
                  </m:oMath>
                </a14:m>
                <a:r>
                  <a:rPr lang="en-US" sz="1600" dirty="0">
                    <a:solidFill>
                      <a:schemeClr val="tx1"/>
                    </a:solidFill>
                    <a:ea typeface="Cambria Math" panose="02040503050406030204" pitchFamily="18" charset="0"/>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m:t>
                    </m:r>
                  </m:oMath>
                </a14:m>
                <a:r>
                  <a:rPr lang="en-US" sz="1600" dirty="0">
                    <a:solidFill>
                      <a:schemeClr val="tx1"/>
                    </a:solidFill>
                    <a:cs typeface="Arial" panose="020B0604020202020204" pitchFamily="34" charset="0"/>
                  </a:rPr>
                  <a:t> 16 times more power</a:t>
                </a:r>
              </a:p>
            </p:txBody>
          </p:sp>
        </mc:Choice>
        <mc:Fallback xmlns="">
          <p:sp>
            <p:nvSpPr>
              <p:cNvPr id="11" name="TextBox 10">
                <a:extLst>
                  <a:ext uri="{FF2B5EF4-FFF2-40B4-BE49-F238E27FC236}">
                    <a16:creationId xmlns:a16="http://schemas.microsoft.com/office/drawing/2014/main" id="{28ADB129-9B46-4D19-BB80-A9A68A2854C9}"/>
                  </a:ext>
                </a:extLst>
              </p:cNvPr>
              <p:cNvSpPr txBox="1">
                <a:spLocks noRot="1" noChangeAspect="1" noMove="1" noResize="1" noEditPoints="1" noAdjustHandles="1" noChangeArrowheads="1" noChangeShapeType="1" noTextEdit="1"/>
              </p:cNvSpPr>
              <p:nvPr/>
            </p:nvSpPr>
            <p:spPr>
              <a:xfrm>
                <a:off x="8218130" y="2161777"/>
                <a:ext cx="3366916" cy="584775"/>
              </a:xfrm>
              <a:prstGeom prst="rect">
                <a:avLst/>
              </a:prstGeom>
              <a:blipFill>
                <a:blip r:embed="rId6"/>
                <a:stretch>
                  <a:fillRect l="-540" t="-1000" r="-54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B875D9B-8658-4AC2-B127-D9B8B825D95B}"/>
                  </a:ext>
                </a:extLst>
              </p:cNvPr>
              <p:cNvSpPr txBox="1"/>
              <p:nvPr/>
            </p:nvSpPr>
            <p:spPr>
              <a:xfrm>
                <a:off x="10557983" y="588687"/>
                <a:ext cx="1472866" cy="93140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1400">
                          <a:solidFill>
                            <a:schemeClr val="tx1"/>
                          </a:solidFill>
                          <a:latin typeface="Cambria Math" panose="02040503050406030204" pitchFamily="18" charset="0"/>
                        </a:rPr>
                        <m:t>a</m:t>
                      </m:r>
                      <m:r>
                        <a:rPr lang="en-US" sz="1400" b="0" i="0" smtClean="0">
                          <a:solidFill>
                            <a:schemeClr val="tx1"/>
                          </a:solidFill>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r>
                            <m:rPr>
                              <m:sty m:val="p"/>
                            </m:rPr>
                            <a:rPr lang="en-US" sz="1400" b="0" i="0" smtClean="0">
                              <a:solidFill>
                                <a:schemeClr val="tx1"/>
                              </a:solidFill>
                              <a:latin typeface="Cambria Math" panose="02040503050406030204" pitchFamily="18" charset="0"/>
                            </a:rPr>
                            <m:t>IRSlength</m:t>
                          </m:r>
                        </m:num>
                        <m:den>
                          <m:r>
                            <m:rPr>
                              <m:sty m:val="p"/>
                            </m:rPr>
                            <a:rPr lang="en-US" sz="1400" b="0" i="0" smtClean="0">
                              <a:solidFill>
                                <a:schemeClr val="tx1"/>
                              </a:solidFill>
                              <a:latin typeface="Cambria Math" panose="02040503050406030204" pitchFamily="18" charset="0"/>
                            </a:rPr>
                            <m:t>N</m:t>
                          </m:r>
                        </m:den>
                      </m:f>
                    </m:oMath>
                  </m:oMathPara>
                </a14:m>
                <a:endParaRPr lang="en-US" sz="1400" b="0" dirty="0">
                  <a:solidFill>
                    <a:schemeClr val="tx1"/>
                  </a:solidFill>
                </a:endParaRPr>
              </a:p>
              <a:p>
                <a:pPr/>
                <a14:m>
                  <m:oMathPara xmlns:m="http://schemas.openxmlformats.org/officeDocument/2006/math">
                    <m:oMathParaPr>
                      <m:jc m:val="left"/>
                    </m:oMathParaPr>
                    <m:oMath xmlns:m="http://schemas.openxmlformats.org/officeDocument/2006/math">
                      <m:r>
                        <m:rPr>
                          <m:sty m:val="p"/>
                        </m:rPr>
                        <a:rPr lang="en-US" sz="1400">
                          <a:solidFill>
                            <a:schemeClr val="tx1"/>
                          </a:solidFill>
                          <a:latin typeface="Cambria Math" panose="02040503050406030204" pitchFamily="18" charset="0"/>
                        </a:rPr>
                        <m:t>b</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IRSlength</m:t>
                      </m:r>
                    </m:oMath>
                  </m:oMathPara>
                </a14:m>
                <a:endParaRPr lang="en-US" sz="1400" dirty="0">
                  <a:solidFill>
                    <a:schemeClr val="tx1"/>
                  </a:solidFill>
                </a:endParaRPr>
              </a:p>
              <a:p>
                <a:pPr/>
                <a14:m>
                  <m:oMathPara xmlns:m="http://schemas.openxmlformats.org/officeDocument/2006/math">
                    <m:oMathParaPr>
                      <m:jc m:val="left"/>
                    </m:oMathParaPr>
                    <m:oMath xmlns:m="http://schemas.openxmlformats.org/officeDocument/2006/math">
                      <m:r>
                        <m:rPr>
                          <m:sty m:val="p"/>
                        </m:rPr>
                        <a:rPr lang="en-US" sz="1400" smtClean="0">
                          <a:solidFill>
                            <a:schemeClr val="tx1"/>
                          </a:solidFill>
                          <a:latin typeface="Cambria Math" panose="02040503050406030204" pitchFamily="18" charset="0"/>
                        </a:rPr>
                        <m:t>h</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a</m:t>
                      </m:r>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tan</m:t>
                      </m:r>
                      <m:r>
                        <a:rPr lang="en-US" sz="1400" b="0" i="0" smtClean="0">
                          <a:solidFill>
                            <a:schemeClr val="tx1"/>
                          </a:solidFill>
                          <a:latin typeface="Cambria Math" panose="02040503050406030204" pitchFamily="18" charset="0"/>
                        </a:rPr>
                        <m:t>⁡(</m:t>
                      </m:r>
                      <m:r>
                        <m:rPr>
                          <m:sty m:val="p"/>
                        </m:rPr>
                        <a:rPr lang="en-US" sz="1400" i="0">
                          <a:solidFill>
                            <a:schemeClr val="tx1"/>
                          </a:solidFill>
                          <a:latin typeface="Cambria Math" panose="02040503050406030204" pitchFamily="18" charset="0"/>
                          <a:ea typeface="Cambria Math" panose="02040503050406030204" pitchFamily="18" charset="0"/>
                        </a:rPr>
                        <m:t>γ</m:t>
                      </m:r>
                      <m:r>
                        <a:rPr lang="en-US" sz="1400" b="0" i="0" smtClean="0">
                          <a:solidFill>
                            <a:schemeClr val="tx1"/>
                          </a:solidFill>
                          <a:latin typeface="Cambria Math" panose="02040503050406030204" pitchFamily="18" charset="0"/>
                          <a:ea typeface="Cambria Math" panose="02040503050406030204" pitchFamily="18" charset="0"/>
                        </a:rPr>
                        <m:t>)</m:t>
                      </m:r>
                    </m:oMath>
                  </m:oMathPara>
                </a14:m>
                <a:endParaRPr lang="en-US" sz="1400" dirty="0">
                  <a:solidFill>
                    <a:schemeClr val="tx1"/>
                  </a:solidFill>
                </a:endParaRPr>
              </a:p>
            </p:txBody>
          </p:sp>
        </mc:Choice>
        <mc:Fallback xmlns="">
          <p:sp>
            <p:nvSpPr>
              <p:cNvPr id="16" name="TextBox 15">
                <a:extLst>
                  <a:ext uri="{FF2B5EF4-FFF2-40B4-BE49-F238E27FC236}">
                    <a16:creationId xmlns:a16="http://schemas.microsoft.com/office/drawing/2014/main" id="{AB875D9B-8658-4AC2-B127-D9B8B825D95B}"/>
                  </a:ext>
                </a:extLst>
              </p:cNvPr>
              <p:cNvSpPr txBox="1">
                <a:spLocks noRot="1" noChangeAspect="1" noMove="1" noResize="1" noEditPoints="1" noAdjustHandles="1" noChangeArrowheads="1" noChangeShapeType="1" noTextEdit="1"/>
              </p:cNvSpPr>
              <p:nvPr/>
            </p:nvSpPr>
            <p:spPr>
              <a:xfrm>
                <a:off x="10557983" y="588687"/>
                <a:ext cx="1472866" cy="931409"/>
              </a:xfrm>
              <a:prstGeom prst="rect">
                <a:avLst/>
              </a:prstGeom>
              <a:blipFill>
                <a:blip r:embed="rId7"/>
                <a:stretch>
                  <a:fillRect b="-1282"/>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F4780B16-C015-4744-9013-CE52AE09EFFA}"/>
              </a:ext>
            </a:extLst>
          </p:cNvPr>
          <p:cNvCxnSpPr/>
          <p:nvPr/>
        </p:nvCxnSpPr>
        <p:spPr bwMode="auto">
          <a:xfrm>
            <a:off x="5038291" y="2224087"/>
            <a:ext cx="1827552" cy="0"/>
          </a:xfrm>
          <a:prstGeom prst="line">
            <a:avLst/>
          </a:prstGeom>
          <a:noFill/>
          <a:ln w="127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FFF48811-EB42-4E65-A930-C7BC60C20A8B}"/>
              </a:ext>
            </a:extLst>
          </p:cNvPr>
          <p:cNvCxnSpPr/>
          <p:nvPr/>
        </p:nvCxnSpPr>
        <p:spPr bwMode="auto">
          <a:xfrm>
            <a:off x="5004424" y="2604472"/>
            <a:ext cx="1827552" cy="0"/>
          </a:xfrm>
          <a:prstGeom prst="line">
            <a:avLst/>
          </a:prstGeom>
          <a:noFill/>
          <a:ln w="12700" cap="flat" cmpd="sng" algn="ctr">
            <a:solidFill>
              <a:schemeClr val="tx1"/>
            </a:solidFill>
            <a:prstDash val="solid"/>
            <a:round/>
            <a:headEnd type="none" w="med" len="med"/>
            <a:tailEnd type="none" w="med" len="med"/>
          </a:ln>
          <a:effectLst/>
        </p:spPr>
      </p:cxnSp>
      <p:cxnSp>
        <p:nvCxnSpPr>
          <p:cNvPr id="13" name="Straight Arrow Connector 12">
            <a:extLst>
              <a:ext uri="{FF2B5EF4-FFF2-40B4-BE49-F238E27FC236}">
                <a16:creationId xmlns:a16="http://schemas.microsoft.com/office/drawing/2014/main" id="{71F18406-54D8-4A1C-9E0D-715F5500CD92}"/>
              </a:ext>
            </a:extLst>
          </p:cNvPr>
          <p:cNvCxnSpPr/>
          <p:nvPr/>
        </p:nvCxnSpPr>
        <p:spPr bwMode="auto">
          <a:xfrm>
            <a:off x="6705600" y="2213947"/>
            <a:ext cx="0" cy="390525"/>
          </a:xfrm>
          <a:prstGeom prst="straightConnector1">
            <a:avLst/>
          </a:prstGeom>
          <a:noFill/>
          <a:ln w="12700"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4199502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21"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9A76FA62-C154-4790-8BE3-46667950C87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018" t="4286" r="6517"/>
          <a:stretch/>
        </p:blipFill>
        <p:spPr>
          <a:xfrm>
            <a:off x="545881" y="1370475"/>
            <a:ext cx="5728954" cy="4263508"/>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08B1C7B-878E-442F-AE01-8FE03A0099EF}"/>
                  </a:ext>
                </a:extLst>
              </p:cNvPr>
              <p:cNvSpPr>
                <a:spLocks noGrp="1"/>
              </p:cNvSpPr>
              <p:nvPr>
                <p:ph type="title"/>
              </p:nvPr>
            </p:nvSpPr>
            <p:spPr/>
            <p:txBody>
              <a:bodyPr/>
              <a:lstStyle/>
              <a:p>
                <a:r>
                  <a:rPr lang="en-US" dirty="0"/>
                  <a:t>4. Results and Conclusion: HFSS Simulation on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ea typeface="Cambria Math" panose="02040503050406030204" pitchFamily="18" charset="0"/>
                          </a:rPr>
                          <m:t>𝑜𝑢𝑡</m:t>
                        </m:r>
                      </m:sub>
                    </m:sSub>
                  </m:oMath>
                </a14:m>
                <a:r>
                  <a:rPr lang="en-US" dirty="0"/>
                  <a:t> Validation</a:t>
                </a:r>
              </a:p>
            </p:txBody>
          </p:sp>
        </mc:Choice>
        <mc:Fallback xmlns="">
          <p:sp>
            <p:nvSpPr>
              <p:cNvPr id="2" name="Title 1">
                <a:extLst>
                  <a:ext uri="{FF2B5EF4-FFF2-40B4-BE49-F238E27FC236}">
                    <a16:creationId xmlns:a16="http://schemas.microsoft.com/office/drawing/2014/main" id="{B08B1C7B-878E-442F-AE01-8FE03A0099EF}"/>
                  </a:ext>
                </a:extLst>
              </p:cNvPr>
              <p:cNvSpPr>
                <a:spLocks noGrp="1" noRot="1" noChangeAspect="1" noMove="1" noResize="1" noEditPoints="1" noAdjustHandles="1" noChangeArrowheads="1" noChangeShapeType="1" noTextEdit="1"/>
              </p:cNvSpPr>
              <p:nvPr>
                <p:ph type="title"/>
              </p:nvPr>
            </p:nvSpPr>
            <p:spPr>
              <a:blipFill>
                <a:blip r:embed="rId5"/>
                <a:stretch>
                  <a:fillRect l="-722"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C8933E-9DCB-49ED-9365-09BBD6486D41}"/>
                  </a:ext>
                </a:extLst>
              </p:cNvPr>
              <p:cNvSpPr txBox="1"/>
              <p:nvPr/>
            </p:nvSpPr>
            <p:spPr>
              <a:xfrm>
                <a:off x="214872" y="5692021"/>
                <a:ext cx="7313407" cy="307777"/>
              </a:xfrm>
              <a:prstGeom prst="rect">
                <a:avLst/>
              </a:prstGeom>
              <a:noFill/>
            </p:spPr>
            <p:txBody>
              <a:bodyPr wrap="square" rtlCol="0">
                <a:spAutoFit/>
              </a:bodyPr>
              <a:lstStyle/>
              <a:p>
                <a:pPr algn="ctr"/>
                <a:r>
                  <a:rPr lang="en-US" dirty="0">
                    <a:solidFill>
                      <a:schemeClr val="tx1"/>
                    </a:solidFill>
                    <a:cs typeface="Arial" panose="020B0604020202020204" pitchFamily="34" charset="0"/>
                  </a:rPr>
                  <a:t>Fig. 15: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ea typeface="Cambria Math" panose="02040503050406030204" pitchFamily="18" charset="0"/>
                          </a:rPr>
                          <m:t>𝑜𝑢𝑡</m:t>
                        </m:r>
                      </m:sub>
                    </m:sSub>
                  </m:oMath>
                </a14:m>
                <a:r>
                  <a:rPr lang="en-US" dirty="0">
                    <a:solidFill>
                      <a:schemeClr val="tx1"/>
                    </a:solidFill>
                    <a:cs typeface="Arial" panose="020B0604020202020204" pitchFamily="34" charset="0"/>
                  </a:rPr>
                  <a:t> variation of model simulation when plotted against slope angle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𝛾</m:t>
                    </m:r>
                    <m:r>
                      <a:rPr lang="en-US" b="0" i="1" smtClean="0">
                        <a:solidFill>
                          <a:schemeClr val="tx1"/>
                        </a:solidFill>
                        <a:latin typeface="Cambria Math" panose="02040503050406030204" pitchFamily="18" charset="0"/>
                        <a:ea typeface="Cambria Math" panose="02040503050406030204" pitchFamily="18" charset="0"/>
                      </a:rPr>
                      <m:t> </m:t>
                    </m:r>
                  </m:oMath>
                </a14:m>
                <a:r>
                  <a:rPr lang="en-US" dirty="0">
                    <a:solidFill>
                      <a:schemeClr val="tx1"/>
                    </a:solidFill>
                    <a:cs typeface="Arial" panose="020B0604020202020204" pitchFamily="34" charset="0"/>
                  </a:rPr>
                  <a:t>[11].  </a:t>
                </a:r>
              </a:p>
            </p:txBody>
          </p:sp>
        </mc:Choice>
        <mc:Fallback xmlns="">
          <p:sp>
            <p:nvSpPr>
              <p:cNvPr id="8" name="TextBox 7">
                <a:extLst>
                  <a:ext uri="{FF2B5EF4-FFF2-40B4-BE49-F238E27FC236}">
                    <a16:creationId xmlns:a16="http://schemas.microsoft.com/office/drawing/2014/main" id="{47C8933E-9DCB-49ED-9365-09BBD6486D41}"/>
                  </a:ext>
                </a:extLst>
              </p:cNvPr>
              <p:cNvSpPr txBox="1">
                <a:spLocks noRot="1" noChangeAspect="1" noMove="1" noResize="1" noEditPoints="1" noAdjustHandles="1" noChangeArrowheads="1" noChangeShapeType="1" noTextEdit="1"/>
              </p:cNvSpPr>
              <p:nvPr/>
            </p:nvSpPr>
            <p:spPr>
              <a:xfrm>
                <a:off x="214872" y="5692021"/>
                <a:ext cx="7313407" cy="307777"/>
              </a:xfrm>
              <a:prstGeom prst="rect">
                <a:avLst/>
              </a:prstGeom>
              <a:blipFill>
                <a:blip r:embed="rId6"/>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59128C-882E-434F-9853-BF5E4741DA5D}"/>
                  </a:ext>
                </a:extLst>
              </p:cNvPr>
              <p:cNvSpPr txBox="1"/>
              <p:nvPr/>
            </p:nvSpPr>
            <p:spPr>
              <a:xfrm>
                <a:off x="6763399" y="1329451"/>
                <a:ext cx="4795081"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tx1"/>
                    </a:solidFill>
                  </a:rPr>
                  <a:t>Saturation beyond </a:t>
                </a:r>
                <a14:m>
                  <m:oMath xmlns:m="http://schemas.openxmlformats.org/officeDocument/2006/math">
                    <m:r>
                      <a:rPr lang="en-US" sz="1600" dirty="0" smtClean="0">
                        <a:solidFill>
                          <a:schemeClr val="tx1"/>
                        </a:solidFill>
                        <a:latin typeface="Cambria Math" panose="02040503050406030204" pitchFamily="18" charset="0"/>
                        <a:ea typeface="Cambria Math" panose="02040503050406030204" pitchFamily="18" charset="0"/>
                      </a:rPr>
                      <m:t>4</m:t>
                    </m:r>
                    <m:r>
                      <a:rPr lang="de-DE" sz="1600" b="0" i="0" dirty="0" smtClean="0">
                        <a:solidFill>
                          <a:schemeClr val="tx1"/>
                        </a:solidFill>
                        <a:latin typeface="Cambria Math" panose="02040503050406030204" pitchFamily="18" charset="0"/>
                        <a:ea typeface="Cambria Math" panose="02040503050406030204" pitchFamily="18" charset="0"/>
                      </a:rPr>
                      <m:t>5</m:t>
                    </m:r>
                    <m:r>
                      <a:rPr lang="de-DE" sz="1600">
                        <a:solidFill>
                          <a:schemeClr val="tx1"/>
                        </a:solidFill>
                        <a:latin typeface="Cambria Math" panose="02040503050406030204" pitchFamily="18" charset="0"/>
                        <a:ea typeface="Cambria Math" panose="02040503050406030204" pitchFamily="18" charset="0"/>
                      </a:rPr>
                      <m:t>°</m:t>
                    </m:r>
                    <m:r>
                      <a:rPr lang="en-US" sz="1600" b="0" i="0" smtClean="0">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2</m:t>
                    </m:r>
                    <m:r>
                      <a:rPr lang="en-US" sz="1600" i="1">
                        <a:solidFill>
                          <a:schemeClr val="tx1"/>
                        </a:solidFill>
                        <a:latin typeface="Cambria Math" panose="02040503050406030204" pitchFamily="18" charset="0"/>
                        <a:ea typeface="Cambria Math" panose="02040503050406030204" pitchFamily="18" charset="0"/>
                      </a:rPr>
                      <m:t>𝛾</m:t>
                    </m:r>
                  </m:oMath>
                </a14:m>
                <a:r>
                  <a:rPr lang="en-US" sz="1600" dirty="0">
                    <a:solidFill>
                      <a:schemeClr val="tx1"/>
                    </a:solidFill>
                    <a:cs typeface="Arial" panose="020B0604020202020204" pitchFamily="34" charset="0"/>
                  </a:rPr>
                  <a:t>=</a:t>
                </a:r>
                <a:r>
                  <a:rPr lang="en-US" sz="1600" dirty="0">
                    <a:solidFill>
                      <a:schemeClr val="tx1"/>
                    </a:solidFill>
                    <a:ea typeface="Cambria Math" panose="02040503050406030204" pitchFamily="18" charset="0"/>
                  </a:rPr>
                  <a:t> </a:t>
                </a:r>
                <a14:m>
                  <m:oMath xmlns:m="http://schemas.openxmlformats.org/officeDocument/2006/math">
                    <m:r>
                      <a:rPr lang="en-US" sz="1600" dirty="0" smtClean="0">
                        <a:solidFill>
                          <a:schemeClr val="tx1"/>
                        </a:solidFill>
                        <a:latin typeface="Cambria Math" panose="02040503050406030204" pitchFamily="18" charset="0"/>
                        <a:ea typeface="Cambria Math" panose="02040503050406030204" pitchFamily="18" charset="0"/>
                      </a:rPr>
                      <m:t>9</m:t>
                    </m:r>
                    <m:r>
                      <a:rPr lang="en-US" sz="1600" b="0" i="0" dirty="0" smtClean="0">
                        <a:solidFill>
                          <a:schemeClr val="tx1"/>
                        </a:solidFill>
                        <a:latin typeface="Cambria Math" panose="02040503050406030204" pitchFamily="18" charset="0"/>
                        <a:ea typeface="Cambria Math" panose="02040503050406030204" pitchFamily="18" charset="0"/>
                      </a:rPr>
                      <m:t>0</m:t>
                    </m:r>
                    <m:r>
                      <a:rPr lang="de-DE" sz="1600">
                        <a:solidFill>
                          <a:schemeClr val="tx1"/>
                        </a:solidFill>
                        <a:latin typeface="Cambria Math" panose="02040503050406030204" pitchFamily="18" charset="0"/>
                        <a:ea typeface="Cambria Math" panose="02040503050406030204" pitchFamily="18" charset="0"/>
                      </a:rPr>
                      <m:t>°</m:t>
                    </m:r>
                    <m:r>
                      <a:rPr lang="de-DE" sz="1600" i="1">
                        <a:solidFill>
                          <a:schemeClr val="tx1"/>
                        </a:solidFill>
                        <a:latin typeface="Cambria Math" panose="02040503050406030204" pitchFamily="18" charset="0"/>
                        <a:ea typeface="Cambria Math" panose="02040503050406030204" pitchFamily="18" charset="0"/>
                      </a:rPr>
                      <m:t> </m:t>
                    </m:r>
                  </m:oMath>
                </a14:m>
                <a:r>
                  <a:rPr lang="en-US" sz="1600" dirty="0">
                    <a:solidFill>
                      <a:schemeClr val="tx1"/>
                    </a:solidFill>
                    <a:cs typeface="Arial" panose="020B0604020202020204" pitchFamily="34" charset="0"/>
                  </a:rPr>
                  <a:t>) , as the main lobes is out-of-range of the considered far field</a:t>
                </a:r>
                <a:endParaRPr lang="en-US" sz="1600" dirty="0">
                  <a:solidFill>
                    <a:schemeClr val="tx1"/>
                  </a:solidFill>
                </a:endParaRPr>
              </a:p>
            </p:txBody>
          </p:sp>
        </mc:Choice>
        <mc:Fallback xmlns="">
          <p:sp>
            <p:nvSpPr>
              <p:cNvPr id="9" name="TextBox 8">
                <a:extLst>
                  <a:ext uri="{FF2B5EF4-FFF2-40B4-BE49-F238E27FC236}">
                    <a16:creationId xmlns:a16="http://schemas.microsoft.com/office/drawing/2014/main" id="{4459128C-882E-434F-9853-BF5E4741DA5D}"/>
                  </a:ext>
                </a:extLst>
              </p:cNvPr>
              <p:cNvSpPr txBox="1">
                <a:spLocks noRot="1" noChangeAspect="1" noMove="1" noResize="1" noEditPoints="1" noAdjustHandles="1" noChangeArrowheads="1" noChangeShapeType="1" noTextEdit="1"/>
              </p:cNvSpPr>
              <p:nvPr/>
            </p:nvSpPr>
            <p:spPr>
              <a:xfrm>
                <a:off x="6763399" y="1329451"/>
                <a:ext cx="4795081" cy="584775"/>
              </a:xfrm>
              <a:prstGeom prst="rect">
                <a:avLst/>
              </a:prstGeom>
              <a:blipFill>
                <a:blip r:embed="rId7"/>
                <a:stretch>
                  <a:fillRect l="-379" t="-1000" b="-10000"/>
                </a:stretch>
              </a:blip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D5FA45B6-97C6-42B1-9505-55B3668A72CC}"/>
              </a:ext>
            </a:extLst>
          </p:cNvPr>
          <p:cNvSpPr txBox="1"/>
          <p:nvPr/>
        </p:nvSpPr>
        <p:spPr>
          <a:xfrm>
            <a:off x="312553" y="6063433"/>
            <a:ext cx="11723202" cy="400110"/>
          </a:xfrm>
          <a:prstGeom prst="rect">
            <a:avLst/>
          </a:prstGeom>
          <a:noFill/>
        </p:spPr>
        <p:txBody>
          <a:bodyPr wrap="square">
            <a:spAutoFit/>
          </a:bodyPr>
          <a:lstStyle/>
          <a:p>
            <a:r>
              <a:rPr lang="en-US" sz="1000" b="0" i="0" dirty="0">
                <a:solidFill>
                  <a:srgbClr val="333333"/>
                </a:solidFill>
                <a:effectLst/>
                <a:cs typeface="Arial" panose="020B0604020202020204" pitchFamily="34" charset="0"/>
              </a:rPr>
              <a:t>[11] S. </a:t>
            </a:r>
            <a:r>
              <a:rPr lang="en-US" sz="1000" b="0" i="0" dirty="0" err="1">
                <a:solidFill>
                  <a:srgbClr val="333333"/>
                </a:solidFill>
                <a:effectLst/>
                <a:cs typeface="Arial" panose="020B0604020202020204" pitchFamily="34" charset="0"/>
              </a:rPr>
              <a:t>Häger</a:t>
            </a:r>
            <a:r>
              <a:rPr lang="en-US" sz="1000" b="0" i="0" dirty="0">
                <a:solidFill>
                  <a:srgbClr val="333333"/>
                </a:solidFill>
                <a:effectLst/>
                <a:cs typeface="Arial" panose="020B0604020202020204" pitchFamily="34" charset="0"/>
              </a:rPr>
              <a:t>, K. </a:t>
            </a:r>
            <a:r>
              <a:rPr lang="en-US" sz="1000" b="0" i="0" dirty="0" err="1">
                <a:solidFill>
                  <a:srgbClr val="333333"/>
                </a:solidFill>
                <a:effectLst/>
                <a:cs typeface="Arial" panose="020B0604020202020204" pitchFamily="34" charset="0"/>
              </a:rPr>
              <a:t>Heimann</a:t>
            </a:r>
            <a:r>
              <a:rPr lang="en-US" sz="1000" b="0" i="0" dirty="0">
                <a:solidFill>
                  <a:srgbClr val="333333"/>
                </a:solidFill>
                <a:effectLst/>
                <a:cs typeface="Arial" panose="020B0604020202020204" pitchFamily="34" charset="0"/>
              </a:rPr>
              <a:t>, S. </a:t>
            </a:r>
            <a:r>
              <a:rPr lang="en-US" sz="1000" b="0" i="0" dirty="0" err="1">
                <a:solidFill>
                  <a:srgbClr val="333333"/>
                </a:solidFill>
                <a:effectLst/>
                <a:cs typeface="Arial" panose="020B0604020202020204" pitchFamily="34" charset="0"/>
              </a:rPr>
              <a:t>Böcker</a:t>
            </a:r>
            <a:r>
              <a:rPr lang="en-US" sz="1000" b="0" i="0" dirty="0">
                <a:solidFill>
                  <a:srgbClr val="333333"/>
                </a:solidFill>
                <a:effectLst/>
                <a:cs typeface="Arial" panose="020B0604020202020204" pitchFamily="34" charset="0"/>
              </a:rPr>
              <a:t> and C. </a:t>
            </a:r>
            <a:r>
              <a:rPr lang="en-US" sz="1000" b="0" i="0" dirty="0" err="1">
                <a:solidFill>
                  <a:srgbClr val="333333"/>
                </a:solidFill>
                <a:effectLst/>
                <a:cs typeface="Arial" panose="020B0604020202020204" pitchFamily="34" charset="0"/>
              </a:rPr>
              <a:t>Wietfeld</a:t>
            </a:r>
            <a:r>
              <a:rPr lang="en-US" sz="1000" b="0" i="0" dirty="0">
                <a:solidFill>
                  <a:srgbClr val="333333"/>
                </a:solidFill>
                <a:effectLst/>
                <a:cs typeface="Arial" panose="020B0604020202020204" pitchFamily="34" charset="0"/>
              </a:rPr>
              <a:t>, "Holistic Enlightening of Blackspots With Passive Tailorable Reflecting Surfaces for Efficient Urban </a:t>
            </a:r>
            <a:r>
              <a:rPr lang="en-US" sz="1000" b="0" i="0" dirty="0" err="1">
                <a:solidFill>
                  <a:srgbClr val="333333"/>
                </a:solidFill>
                <a:effectLst/>
                <a:cs typeface="Arial" panose="020B0604020202020204" pitchFamily="34" charset="0"/>
              </a:rPr>
              <a:t>mmWave</a:t>
            </a:r>
            <a:r>
              <a:rPr lang="en-US" sz="1000" b="0" i="0" dirty="0">
                <a:solidFill>
                  <a:srgbClr val="333333"/>
                </a:solidFill>
                <a:effectLst/>
                <a:cs typeface="Arial" panose="020B0604020202020204" pitchFamily="34" charset="0"/>
              </a:rPr>
              <a:t> Networks," in </a:t>
            </a:r>
            <a:r>
              <a:rPr lang="en-US" sz="1000" b="0" i="1" dirty="0">
                <a:solidFill>
                  <a:srgbClr val="333333"/>
                </a:solidFill>
                <a:effectLst/>
                <a:cs typeface="Arial" panose="020B0604020202020204" pitchFamily="34" charset="0"/>
              </a:rPr>
              <a:t>IEEE Access</a:t>
            </a:r>
            <a:r>
              <a:rPr lang="en-US" sz="1000" b="0" i="0" dirty="0">
                <a:solidFill>
                  <a:srgbClr val="333333"/>
                </a:solidFill>
                <a:effectLst/>
                <a:cs typeface="Arial" panose="020B0604020202020204" pitchFamily="34" charset="0"/>
              </a:rPr>
              <a:t>, vol. 11, pp. 39318-39332, 2023, </a:t>
            </a:r>
            <a:r>
              <a:rPr lang="en-US" sz="1000" b="0" i="0" dirty="0" err="1">
                <a:solidFill>
                  <a:srgbClr val="333333"/>
                </a:solidFill>
                <a:effectLst/>
                <a:cs typeface="Arial" panose="020B0604020202020204" pitchFamily="34" charset="0"/>
              </a:rPr>
              <a:t>doi</a:t>
            </a:r>
            <a:r>
              <a:rPr lang="en-US" sz="1000" b="0" i="0" dirty="0">
                <a:solidFill>
                  <a:srgbClr val="333333"/>
                </a:solidFill>
                <a:effectLst/>
                <a:cs typeface="Arial" panose="020B0604020202020204" pitchFamily="34" charset="0"/>
              </a:rPr>
              <a:t>: 10.1109/ACCESS.2023.3267676.</a:t>
            </a:r>
            <a:endParaRPr lang="en-US" sz="1000" dirty="0">
              <a:cs typeface="Arial" panose="020B0604020202020204" pitchFamily="34" charset="0"/>
            </a:endParaRPr>
          </a:p>
        </p:txBody>
      </p:sp>
      <p:sp>
        <p:nvSpPr>
          <p:cNvPr id="6" name="Oval 5">
            <a:extLst>
              <a:ext uri="{FF2B5EF4-FFF2-40B4-BE49-F238E27FC236}">
                <a16:creationId xmlns:a16="http://schemas.microsoft.com/office/drawing/2014/main" id="{163B188F-6DC0-452B-93B0-92FC8CEFFFD3}"/>
              </a:ext>
            </a:extLst>
          </p:cNvPr>
          <p:cNvSpPr/>
          <p:nvPr/>
        </p:nvSpPr>
        <p:spPr bwMode="auto">
          <a:xfrm rot="2189327">
            <a:off x="2030706" y="901049"/>
            <a:ext cx="878691" cy="4940774"/>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11" name="Straight Arrow Connector 10">
            <a:extLst>
              <a:ext uri="{FF2B5EF4-FFF2-40B4-BE49-F238E27FC236}">
                <a16:creationId xmlns:a16="http://schemas.microsoft.com/office/drawing/2014/main" id="{1000D4C7-B03E-46A7-859C-AB47CB4A34C2}"/>
              </a:ext>
            </a:extLst>
          </p:cNvPr>
          <p:cNvCxnSpPr>
            <a:cxnSpLocks/>
          </p:cNvCxnSpPr>
          <p:nvPr/>
        </p:nvCxnSpPr>
        <p:spPr bwMode="auto">
          <a:xfrm>
            <a:off x="2554653" y="3960279"/>
            <a:ext cx="1403181" cy="27164"/>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B0BA65E-42D6-4BA0-BC0C-0452724C8E67}"/>
                  </a:ext>
                </a:extLst>
              </p:cNvPr>
              <p:cNvSpPr txBox="1"/>
              <p:nvPr/>
            </p:nvSpPr>
            <p:spPr>
              <a:xfrm>
                <a:off x="3970868" y="3833606"/>
                <a:ext cx="2508092"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chemeClr val="tx1"/>
                    </a:solidFill>
                    <a:cs typeface="Arial" panose="020B0604020202020204" pitchFamily="34" charset="0"/>
                  </a:rPr>
                  <a:t>Validating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ea typeface="Cambria Math" panose="02040503050406030204" pitchFamily="18" charset="0"/>
                          </a:rPr>
                          <m:t>𝑜𝑢𝑡</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𝑖𝑛</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𝛾</m:t>
                    </m:r>
                  </m:oMath>
                </a14:m>
                <a:r>
                  <a:rPr lang="en-US" dirty="0">
                    <a:solidFill>
                      <a:schemeClr val="tx1"/>
                    </a:solidFill>
                    <a:cs typeface="Arial" panose="020B0604020202020204" pitchFamily="34" charset="0"/>
                  </a:rPr>
                  <a:t> </a:t>
                </a:r>
              </a:p>
              <a:p>
                <a:r>
                  <a:rPr lang="en-US" dirty="0">
                    <a:solidFill>
                      <a:schemeClr val="tx1"/>
                    </a:solidFill>
                    <a:cs typeface="Arial" panose="020B0604020202020204" pitchFamily="34" charset="0"/>
                  </a:rPr>
                  <a:t>when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𝑖𝑛</m:t>
                        </m:r>
                      </m:sub>
                    </m:sSub>
                  </m:oMath>
                </a14:m>
                <a:r>
                  <a:rPr lang="en-US" dirty="0">
                    <a:solidFill>
                      <a:schemeClr val="tx1"/>
                    </a:solidFill>
                    <a:cs typeface="Arial" panose="020B0604020202020204" pitchFamily="34" charset="0"/>
                  </a:rPr>
                  <a:t>= </a:t>
                </a:r>
                <a14:m>
                  <m:oMath xmlns:m="http://schemas.openxmlformats.org/officeDocument/2006/math">
                    <m:r>
                      <a:rPr lang="en-US">
                        <a:solidFill>
                          <a:schemeClr val="tx1"/>
                        </a:solidFill>
                        <a:latin typeface="Cambria Math" panose="02040503050406030204" pitchFamily="18" charset="0"/>
                        <a:ea typeface="Cambria Math" panose="02040503050406030204" pitchFamily="18" charset="0"/>
                      </a:rPr>
                      <m:t>0</m:t>
                    </m:r>
                    <m:r>
                      <a:rPr lang="de-DE">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cs typeface="Arial" panose="020B0604020202020204" pitchFamily="34" charset="0"/>
                  </a:rPr>
                  <a:t> </a:t>
                </a:r>
                <a:endParaRPr lang="en-US" dirty="0"/>
              </a:p>
            </p:txBody>
          </p:sp>
        </mc:Choice>
        <mc:Fallback xmlns="">
          <p:sp>
            <p:nvSpPr>
              <p:cNvPr id="15" name="TextBox 14">
                <a:extLst>
                  <a:ext uri="{FF2B5EF4-FFF2-40B4-BE49-F238E27FC236}">
                    <a16:creationId xmlns:a16="http://schemas.microsoft.com/office/drawing/2014/main" id="{5B0BA65E-42D6-4BA0-BC0C-0452724C8E67}"/>
                  </a:ext>
                </a:extLst>
              </p:cNvPr>
              <p:cNvSpPr txBox="1">
                <a:spLocks noRot="1" noChangeAspect="1" noMove="1" noResize="1" noEditPoints="1" noAdjustHandles="1" noChangeArrowheads="1" noChangeShapeType="1" noTextEdit="1"/>
              </p:cNvSpPr>
              <p:nvPr/>
            </p:nvSpPr>
            <p:spPr>
              <a:xfrm>
                <a:off x="3970868" y="3833606"/>
                <a:ext cx="2508092" cy="523220"/>
              </a:xfrm>
              <a:prstGeom prst="rect">
                <a:avLst/>
              </a:prstGeom>
              <a:blipFill>
                <a:blip r:embed="rId8"/>
                <a:stretch>
                  <a:fillRect l="-240" b="-7778"/>
                </a:stretch>
              </a:blipFill>
            </p:spPr>
            <p:txBody>
              <a:bodyPr/>
              <a:lstStyle/>
              <a:p>
                <a:r>
                  <a:rPr lang="en-US">
                    <a:noFill/>
                  </a:rPr>
                  <a:t> </a:t>
                </a:r>
              </a:p>
            </p:txBody>
          </p:sp>
        </mc:Fallback>
      </mc:AlternateContent>
      <p:sp>
        <p:nvSpPr>
          <p:cNvPr id="21" name="Arrow: Pentagon 20">
            <a:extLst>
              <a:ext uri="{FF2B5EF4-FFF2-40B4-BE49-F238E27FC236}">
                <a16:creationId xmlns:a16="http://schemas.microsoft.com/office/drawing/2014/main" id="{7DD53B9B-90E6-4809-8332-A40E7E947F71}"/>
              </a:ext>
            </a:extLst>
          </p:cNvPr>
          <p:cNvSpPr/>
          <p:nvPr/>
        </p:nvSpPr>
        <p:spPr bwMode="auto">
          <a:xfrm>
            <a:off x="3998109" y="1348798"/>
            <a:ext cx="2656455" cy="447499"/>
          </a:xfrm>
          <a:prstGeom prst="homePlat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36" name="Straight Connector 35">
            <a:extLst>
              <a:ext uri="{FF2B5EF4-FFF2-40B4-BE49-F238E27FC236}">
                <a16:creationId xmlns:a16="http://schemas.microsoft.com/office/drawing/2014/main" id="{B0631E6C-35AC-485E-A776-7B8C6FAFDE76}"/>
              </a:ext>
            </a:extLst>
          </p:cNvPr>
          <p:cNvCxnSpPr/>
          <p:nvPr/>
        </p:nvCxnSpPr>
        <p:spPr bwMode="auto">
          <a:xfrm>
            <a:off x="6597414" y="3987443"/>
            <a:ext cx="114300" cy="214313"/>
          </a:xfrm>
          <a:prstGeom prst="lin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a16="http://schemas.microsoft.com/office/drawing/2014/main" id="{7FA62824-E57F-4F97-8819-683954F85520}"/>
              </a:ext>
            </a:extLst>
          </p:cNvPr>
          <p:cNvCxnSpPr>
            <a:cxnSpLocks/>
          </p:cNvCxnSpPr>
          <p:nvPr/>
        </p:nvCxnSpPr>
        <p:spPr bwMode="auto">
          <a:xfrm flipH="1">
            <a:off x="6613724" y="3414335"/>
            <a:ext cx="205587" cy="591923"/>
          </a:xfrm>
          <a:prstGeom prst="lin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cxnSp>
      <p:cxnSp>
        <p:nvCxnSpPr>
          <p:cNvPr id="149" name="Straight Connector 148">
            <a:extLst>
              <a:ext uri="{FF2B5EF4-FFF2-40B4-BE49-F238E27FC236}">
                <a16:creationId xmlns:a16="http://schemas.microsoft.com/office/drawing/2014/main" id="{F54BCAB0-7B47-4C0E-A307-F9E36049EFD3}"/>
              </a:ext>
            </a:extLst>
          </p:cNvPr>
          <p:cNvCxnSpPr>
            <a:cxnSpLocks/>
          </p:cNvCxnSpPr>
          <p:nvPr/>
        </p:nvCxnSpPr>
        <p:spPr bwMode="auto">
          <a:xfrm flipH="1">
            <a:off x="7658650" y="2136456"/>
            <a:ext cx="25851" cy="3370532"/>
          </a:xfrm>
          <a:prstGeom prst="line">
            <a:avLst/>
          </a:prstGeom>
          <a:noFill/>
          <a:ln w="12700" cap="flat" cmpd="sng" algn="ctr">
            <a:solidFill>
              <a:schemeClr val="tx1"/>
            </a:solidFill>
            <a:prstDash val="solid"/>
            <a:round/>
            <a:headEnd type="none" w="med" len="med"/>
            <a:tailEnd type="none" w="med" len="med"/>
          </a:ln>
          <a:effectLst/>
        </p:spPr>
      </p:cxnSp>
      <p:cxnSp>
        <p:nvCxnSpPr>
          <p:cNvPr id="150" name="Straight Arrow Connector 149">
            <a:extLst>
              <a:ext uri="{FF2B5EF4-FFF2-40B4-BE49-F238E27FC236}">
                <a16:creationId xmlns:a16="http://schemas.microsoft.com/office/drawing/2014/main" id="{6D8EDA2B-AF51-440A-8504-AD38C905124A}"/>
              </a:ext>
            </a:extLst>
          </p:cNvPr>
          <p:cNvCxnSpPr>
            <a:cxnSpLocks/>
          </p:cNvCxnSpPr>
          <p:nvPr/>
        </p:nvCxnSpPr>
        <p:spPr bwMode="auto">
          <a:xfrm flipH="1">
            <a:off x="8186300" y="3055985"/>
            <a:ext cx="1751930" cy="4655"/>
          </a:xfrm>
          <a:prstGeom prst="straightConnector1">
            <a:avLst/>
          </a:prstGeom>
          <a:ln w="57150">
            <a:solidFill>
              <a:srgbClr val="C00000"/>
            </a:solidFill>
            <a:headEnd type="none" w="med" len="med"/>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FDF09B25-E31D-4F9D-9DCF-5D970CAEE0A8}"/>
                  </a:ext>
                </a:extLst>
              </p:cNvPr>
              <p:cNvSpPr txBox="1"/>
              <p:nvPr/>
            </p:nvSpPr>
            <p:spPr>
              <a:xfrm rot="10800000" flipH="1">
                <a:off x="9212802" y="3274143"/>
                <a:ext cx="295774" cy="3481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151" name="TextBox 150">
                <a:extLst>
                  <a:ext uri="{FF2B5EF4-FFF2-40B4-BE49-F238E27FC236}">
                    <a16:creationId xmlns:a16="http://schemas.microsoft.com/office/drawing/2014/main" id="{FDF09B25-E31D-4F9D-9DCF-5D970CAEE0A8}"/>
                  </a:ext>
                </a:extLst>
              </p:cNvPr>
              <p:cNvSpPr txBox="1">
                <a:spLocks noRot="1" noChangeAspect="1" noMove="1" noResize="1" noEditPoints="1" noAdjustHandles="1" noChangeArrowheads="1" noChangeShapeType="1" noTextEdit="1"/>
              </p:cNvSpPr>
              <p:nvPr/>
            </p:nvSpPr>
            <p:spPr>
              <a:xfrm rot="10800000" flipH="1">
                <a:off x="9212802" y="3274143"/>
                <a:ext cx="295774" cy="34819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52" name="Ink 151">
                <a:extLst>
                  <a:ext uri="{FF2B5EF4-FFF2-40B4-BE49-F238E27FC236}">
                    <a16:creationId xmlns:a16="http://schemas.microsoft.com/office/drawing/2014/main" id="{CA44D1A5-2267-47E7-8BD3-8813CA931BE6}"/>
                  </a:ext>
                </a:extLst>
              </p14:cNvPr>
              <p14:cNvContentPartPr/>
              <p14:nvPr/>
            </p14:nvContentPartPr>
            <p14:xfrm rot="10800000" flipH="1">
              <a:off x="7572147" y="4100078"/>
              <a:ext cx="307" cy="407"/>
            </p14:xfrm>
          </p:contentPart>
        </mc:Choice>
        <mc:Fallback xmlns="">
          <p:pic>
            <p:nvPicPr>
              <p:cNvPr id="152" name="Ink 151">
                <a:extLst>
                  <a:ext uri="{FF2B5EF4-FFF2-40B4-BE49-F238E27FC236}">
                    <a16:creationId xmlns:a16="http://schemas.microsoft.com/office/drawing/2014/main" id="{CA44D1A5-2267-47E7-8BD3-8813CA931BE6}"/>
                  </a:ext>
                </a:extLst>
              </p:cNvPr>
              <p:cNvPicPr/>
              <p:nvPr/>
            </p:nvPicPr>
            <p:blipFill>
              <a:blip r:embed="rId11"/>
              <a:stretch>
                <a:fillRect/>
              </a:stretch>
            </p:blipFill>
            <p:spPr>
              <a:xfrm rot="10800000">
                <a:off x="7564472" y="4039028"/>
                <a:ext cx="15350" cy="1221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53" name="Ink 152">
                <a:extLst>
                  <a:ext uri="{FF2B5EF4-FFF2-40B4-BE49-F238E27FC236}">
                    <a16:creationId xmlns:a16="http://schemas.microsoft.com/office/drawing/2014/main" id="{56441FBC-DF73-4A2C-B357-B967AF3BF880}"/>
                  </a:ext>
                </a:extLst>
              </p14:cNvPr>
              <p14:cNvContentPartPr/>
              <p14:nvPr/>
            </p14:nvContentPartPr>
            <p14:xfrm rot="10800000" flipH="1">
              <a:off x="7523269" y="3922506"/>
              <a:ext cx="307" cy="407"/>
            </p14:xfrm>
          </p:contentPart>
        </mc:Choice>
        <mc:Fallback xmlns="">
          <p:pic>
            <p:nvPicPr>
              <p:cNvPr id="153" name="Ink 152">
                <a:extLst>
                  <a:ext uri="{FF2B5EF4-FFF2-40B4-BE49-F238E27FC236}">
                    <a16:creationId xmlns:a16="http://schemas.microsoft.com/office/drawing/2014/main" id="{56441FBC-DF73-4A2C-B357-B967AF3BF880}"/>
                  </a:ext>
                </a:extLst>
              </p:cNvPr>
              <p:cNvPicPr/>
              <p:nvPr/>
            </p:nvPicPr>
            <p:blipFill>
              <a:blip r:embed="rId13"/>
              <a:stretch>
                <a:fillRect/>
              </a:stretch>
            </p:blipFill>
            <p:spPr>
              <a:xfrm rot="10800000">
                <a:off x="7515594" y="3861456"/>
                <a:ext cx="15350" cy="122100"/>
              </a:xfrm>
              <a:prstGeom prst="rect">
                <a:avLst/>
              </a:prstGeom>
            </p:spPr>
          </p:pic>
        </mc:Fallback>
      </mc:AlternateContent>
      <p:grpSp>
        <p:nvGrpSpPr>
          <p:cNvPr id="154" name="Group 153">
            <a:extLst>
              <a:ext uri="{FF2B5EF4-FFF2-40B4-BE49-F238E27FC236}">
                <a16:creationId xmlns:a16="http://schemas.microsoft.com/office/drawing/2014/main" id="{64301DEE-7A41-4270-95A4-6851B205914A}"/>
              </a:ext>
            </a:extLst>
          </p:cNvPr>
          <p:cNvGrpSpPr/>
          <p:nvPr/>
        </p:nvGrpSpPr>
        <p:grpSpPr>
          <a:xfrm>
            <a:off x="7388896" y="2329296"/>
            <a:ext cx="1590606" cy="1478520"/>
            <a:chOff x="8261456" y="1600398"/>
            <a:chExt cx="1433502" cy="1912764"/>
          </a:xfrm>
        </p:grpSpPr>
        <p:sp>
          <p:nvSpPr>
            <p:cNvPr id="155" name="Arc 154">
              <a:extLst>
                <a:ext uri="{FF2B5EF4-FFF2-40B4-BE49-F238E27FC236}">
                  <a16:creationId xmlns:a16="http://schemas.microsoft.com/office/drawing/2014/main" id="{0A0E3667-49C4-40A1-9536-CF7D5C145B69}"/>
                </a:ext>
              </a:extLst>
            </p:cNvPr>
            <p:cNvSpPr/>
            <p:nvPr/>
          </p:nvSpPr>
          <p:spPr bwMode="auto">
            <a:xfrm rot="10800000">
              <a:off x="9603445" y="1600398"/>
              <a:ext cx="91513" cy="482512"/>
            </a:xfrm>
            <a:prstGeom prst="arc">
              <a:avLst/>
            </a:prstGeom>
            <a:no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grpSp>
          <p:nvGrpSpPr>
            <p:cNvPr id="156" name="Group 155">
              <a:extLst>
                <a:ext uri="{FF2B5EF4-FFF2-40B4-BE49-F238E27FC236}">
                  <a16:creationId xmlns:a16="http://schemas.microsoft.com/office/drawing/2014/main" id="{0D568296-989E-478B-9550-29DCAC4DD869}"/>
                </a:ext>
              </a:extLst>
            </p:cNvPr>
            <p:cNvGrpSpPr/>
            <p:nvPr/>
          </p:nvGrpSpPr>
          <p:grpSpPr>
            <a:xfrm rot="10800000" flipH="1">
              <a:off x="8261456" y="3055854"/>
              <a:ext cx="194724" cy="210231"/>
              <a:chOff x="5186542" y="3957030"/>
              <a:chExt cx="257400" cy="14364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66" name="Ink 165">
                    <a:extLst>
                      <a:ext uri="{FF2B5EF4-FFF2-40B4-BE49-F238E27FC236}">
                        <a16:creationId xmlns:a16="http://schemas.microsoft.com/office/drawing/2014/main" id="{A84EDF73-5951-4DA6-9D41-EB996770D9A8}"/>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167" name="Ink 166">
                    <a:extLst>
                      <a:ext uri="{FF2B5EF4-FFF2-40B4-BE49-F238E27FC236}">
                        <a16:creationId xmlns:a16="http://schemas.microsoft.com/office/drawing/2014/main" id="{2EFBF37F-B6FE-4FBD-ACA5-B1D450AEA365}"/>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168" name="Ink 167">
                    <a:extLst>
                      <a:ext uri="{FF2B5EF4-FFF2-40B4-BE49-F238E27FC236}">
                        <a16:creationId xmlns:a16="http://schemas.microsoft.com/office/drawing/2014/main" id="{F72CB1A2-4291-414F-A2D4-25B1714A2BD9}"/>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169" name="Ink 168">
                    <a:extLst>
                      <a:ext uri="{FF2B5EF4-FFF2-40B4-BE49-F238E27FC236}">
                        <a16:creationId xmlns:a16="http://schemas.microsoft.com/office/drawing/2014/main" id="{E73CECB4-2E38-454F-AD02-AD6EF401E8DB}"/>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170" name="Ink 169">
                    <a:extLst>
                      <a:ext uri="{FF2B5EF4-FFF2-40B4-BE49-F238E27FC236}">
                        <a16:creationId xmlns:a16="http://schemas.microsoft.com/office/drawing/2014/main" id="{E019F7B4-1E89-4324-9DF9-49E3D029AE05}"/>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171" name="Ink 170">
                    <a:extLst>
                      <a:ext uri="{FF2B5EF4-FFF2-40B4-BE49-F238E27FC236}">
                        <a16:creationId xmlns:a16="http://schemas.microsoft.com/office/drawing/2014/main" id="{D8677033-013F-4E0A-8376-8012E69A6491}"/>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172" name="Ink 171">
                    <a:extLst>
                      <a:ext uri="{FF2B5EF4-FFF2-40B4-BE49-F238E27FC236}">
                        <a16:creationId xmlns:a16="http://schemas.microsoft.com/office/drawing/2014/main" id="{28678B92-8ECD-4E8D-883D-331C9FAF0587}"/>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p:sp>
          <p:nvSpPr>
            <p:cNvPr id="157" name="Right Triangle 156">
              <a:extLst>
                <a:ext uri="{FF2B5EF4-FFF2-40B4-BE49-F238E27FC236}">
                  <a16:creationId xmlns:a16="http://schemas.microsoft.com/office/drawing/2014/main" id="{66008333-6140-4B89-9972-EA778A5B08D8}"/>
                </a:ext>
              </a:extLst>
            </p:cNvPr>
            <p:cNvSpPr/>
            <p:nvPr/>
          </p:nvSpPr>
          <p:spPr bwMode="auto">
            <a:xfrm rot="10800000" flipH="1">
              <a:off x="8524511" y="1675033"/>
              <a:ext cx="850456" cy="1686582"/>
            </a:xfrm>
            <a:prstGeom prst="rtTriangle">
              <a:avLst/>
            </a:prstGeom>
            <a:solidFill>
              <a:schemeClr val="tx1">
                <a:lumMod val="85000"/>
                <a:lumOff val="1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158" name="Straight Connector 157">
              <a:extLst>
                <a:ext uri="{FF2B5EF4-FFF2-40B4-BE49-F238E27FC236}">
                  <a16:creationId xmlns:a16="http://schemas.microsoft.com/office/drawing/2014/main" id="{A7C0740A-6C11-4569-8739-58DD8223C320}"/>
                </a:ext>
              </a:extLst>
            </p:cNvPr>
            <p:cNvCxnSpPr>
              <a:cxnSpLocks/>
              <a:stCxn id="157" idx="0"/>
            </p:cNvCxnSpPr>
            <p:nvPr/>
          </p:nvCxnSpPr>
          <p:spPr bwMode="auto">
            <a:xfrm flipH="1">
              <a:off x="8323288" y="3361615"/>
              <a:ext cx="201223" cy="151547"/>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60" name="Straight Connector 159">
              <a:extLst>
                <a:ext uri="{FF2B5EF4-FFF2-40B4-BE49-F238E27FC236}">
                  <a16:creationId xmlns:a16="http://schemas.microsoft.com/office/drawing/2014/main" id="{C5A976D6-CBC5-404E-A67C-2E5C9465FA9F}"/>
                </a:ext>
              </a:extLst>
            </p:cNvPr>
            <p:cNvCxnSpPr>
              <a:cxnSpLocks/>
              <a:endCxn id="157" idx="2"/>
            </p:cNvCxnSpPr>
            <p:nvPr/>
          </p:nvCxnSpPr>
          <p:spPr bwMode="auto">
            <a:xfrm flipV="1">
              <a:off x="8323643" y="1675033"/>
              <a:ext cx="200868" cy="140047"/>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161" name="Ink 160">
                  <a:extLst>
                    <a:ext uri="{FF2B5EF4-FFF2-40B4-BE49-F238E27FC236}">
                      <a16:creationId xmlns:a16="http://schemas.microsoft.com/office/drawing/2014/main" id="{3265618C-2202-461C-AE82-9E4A1F2C37AA}"/>
                    </a:ext>
                  </a:extLst>
                </p14:cNvPr>
                <p14:cNvContentPartPr/>
                <p14:nvPr/>
              </p14:nvContentPartPr>
              <p14:xfrm rot="10800000" flipH="1">
                <a:off x="8380197" y="2783977"/>
                <a:ext cx="272" cy="527"/>
              </p14:xfrm>
            </p:contentPart>
          </mc:Choice>
          <mc:Fallback xmlns="">
            <p:pic>
              <p:nvPicPr>
                <p:cNvPr id="161" name="Ink 160">
                  <a:extLst>
                    <a:ext uri="{FF2B5EF4-FFF2-40B4-BE49-F238E27FC236}">
                      <a16:creationId xmlns:a16="http://schemas.microsoft.com/office/drawing/2014/main" id="{3265618C-2202-461C-AE82-9E4A1F2C37AA}"/>
                    </a:ext>
                  </a:extLst>
                </p:cNvPr>
                <p:cNvPicPr/>
                <p:nvPr/>
              </p:nvPicPr>
              <p:blipFill>
                <a:blip r:embed="rId41"/>
                <a:stretch>
                  <a:fillRect/>
                </a:stretch>
              </p:blipFill>
              <p:spPr>
                <a:xfrm rot="10800000">
                  <a:off x="8373397" y="2704927"/>
                  <a:ext cx="13600" cy="1581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162" name="Ink 161">
                  <a:extLst>
                    <a:ext uri="{FF2B5EF4-FFF2-40B4-BE49-F238E27FC236}">
                      <a16:creationId xmlns:a16="http://schemas.microsoft.com/office/drawing/2014/main" id="{55DA7343-BE9F-4361-9980-A4C45FDA30BC}"/>
                    </a:ext>
                  </a:extLst>
                </p14:cNvPr>
                <p14:cNvContentPartPr/>
                <p14:nvPr/>
              </p14:nvContentPartPr>
              <p14:xfrm rot="10800000" flipH="1">
                <a:off x="8477422" y="2094272"/>
                <a:ext cx="272" cy="527"/>
              </p14:xfrm>
            </p:contentPart>
          </mc:Choice>
          <mc:Fallback xmlns="">
            <p:pic>
              <p:nvPicPr>
                <p:cNvPr id="162" name="Ink 161">
                  <a:extLst>
                    <a:ext uri="{FF2B5EF4-FFF2-40B4-BE49-F238E27FC236}">
                      <a16:creationId xmlns:a16="http://schemas.microsoft.com/office/drawing/2014/main" id="{55DA7343-BE9F-4361-9980-A4C45FDA30BC}"/>
                    </a:ext>
                  </a:extLst>
                </p:cNvPr>
                <p:cNvPicPr/>
                <p:nvPr/>
              </p:nvPicPr>
              <p:blipFill>
                <a:blip r:embed="rId43"/>
                <a:stretch>
                  <a:fillRect/>
                </a:stretch>
              </p:blipFill>
              <p:spPr>
                <a:xfrm rot="10800000">
                  <a:off x="8470622" y="2015222"/>
                  <a:ext cx="13600" cy="1581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163" name="Ink 162">
                  <a:extLst>
                    <a:ext uri="{FF2B5EF4-FFF2-40B4-BE49-F238E27FC236}">
                      <a16:creationId xmlns:a16="http://schemas.microsoft.com/office/drawing/2014/main" id="{811F326C-978D-4B0E-8BBB-5B9526D6D261}"/>
                    </a:ext>
                  </a:extLst>
                </p14:cNvPr>
                <p14:cNvContentPartPr/>
                <p14:nvPr/>
              </p14:nvContentPartPr>
              <p14:xfrm rot="10800000" flipH="1">
                <a:off x="8347516" y="1842944"/>
                <a:ext cx="272" cy="527"/>
              </p14:xfrm>
            </p:contentPart>
          </mc:Choice>
          <mc:Fallback xmlns="">
            <p:pic>
              <p:nvPicPr>
                <p:cNvPr id="163" name="Ink 162">
                  <a:extLst>
                    <a:ext uri="{FF2B5EF4-FFF2-40B4-BE49-F238E27FC236}">
                      <a16:creationId xmlns:a16="http://schemas.microsoft.com/office/drawing/2014/main" id="{811F326C-978D-4B0E-8BBB-5B9526D6D261}"/>
                    </a:ext>
                  </a:extLst>
                </p:cNvPr>
                <p:cNvPicPr/>
                <p:nvPr/>
              </p:nvPicPr>
              <p:blipFill>
                <a:blip r:embed="rId45"/>
                <a:stretch>
                  <a:fillRect/>
                </a:stretch>
              </p:blipFill>
              <p:spPr>
                <a:xfrm rot="10800000">
                  <a:off x="8340716" y="1763894"/>
                  <a:ext cx="13600" cy="158100"/>
                </a:xfrm>
                <a:prstGeom prst="rect">
                  <a:avLst/>
                </a:prstGeom>
              </p:spPr>
            </p:pic>
          </mc:Fallback>
        </mc:AlternateContent>
        <p:sp>
          <p:nvSpPr>
            <p:cNvPr id="164" name="Arc 163">
              <a:extLst>
                <a:ext uri="{FF2B5EF4-FFF2-40B4-BE49-F238E27FC236}">
                  <a16:creationId xmlns:a16="http://schemas.microsoft.com/office/drawing/2014/main" id="{810E65A2-BB20-424D-BABE-F31599D62F2E}"/>
                </a:ext>
              </a:extLst>
            </p:cNvPr>
            <p:cNvSpPr/>
            <p:nvPr/>
          </p:nvSpPr>
          <p:spPr bwMode="auto">
            <a:xfrm rot="4348963" flipH="1">
              <a:off x="8383583" y="2952383"/>
              <a:ext cx="519125" cy="264749"/>
            </a:xfrm>
            <a:prstGeom prst="arc">
              <a:avLst/>
            </a:prstGeom>
            <a:no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9ECFED84-0CB7-4962-B3DF-FF506C1283A5}"/>
                    </a:ext>
                  </a:extLst>
                </p:cNvPr>
                <p:cNvSpPr txBox="1"/>
                <p:nvPr/>
              </p:nvSpPr>
              <p:spPr>
                <a:xfrm rot="157243" flipH="1">
                  <a:off x="8429477" y="2434740"/>
                  <a:ext cx="561558" cy="45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165" name="TextBox 164">
                  <a:extLst>
                    <a:ext uri="{FF2B5EF4-FFF2-40B4-BE49-F238E27FC236}">
                      <a16:creationId xmlns:a16="http://schemas.microsoft.com/office/drawing/2014/main" id="{9ECFED84-0CB7-4962-B3DF-FF506C1283A5}"/>
                    </a:ext>
                  </a:extLst>
                </p:cNvPr>
                <p:cNvSpPr txBox="1">
                  <a:spLocks noRot="1" noChangeAspect="1" noMove="1" noResize="1" noEditPoints="1" noAdjustHandles="1" noChangeArrowheads="1" noChangeShapeType="1" noTextEdit="1"/>
                </p:cNvSpPr>
                <p:nvPr/>
              </p:nvSpPr>
              <p:spPr>
                <a:xfrm rot="157243" flipH="1">
                  <a:off x="8429477" y="2434740"/>
                  <a:ext cx="561558" cy="450461"/>
                </a:xfrm>
                <a:prstGeom prst="rect">
                  <a:avLst/>
                </a:prstGeom>
                <a:blipFill>
                  <a:blip r:embed="rId46"/>
                  <a:stretch>
                    <a:fillRect/>
                  </a:stretch>
                </a:blipFill>
              </p:spPr>
              <p:txBody>
                <a:bodyPr/>
                <a:lstStyle/>
                <a:p>
                  <a:r>
                    <a:rPr lang="en-US">
                      <a:noFill/>
                    </a:rPr>
                    <a:t> </a:t>
                  </a:r>
                </a:p>
              </p:txBody>
            </p:sp>
          </mc:Fallback>
        </mc:AlternateContent>
      </p:grpSp>
      <p:cxnSp>
        <p:nvCxnSpPr>
          <p:cNvPr id="173" name="Straight Connector 172">
            <a:extLst>
              <a:ext uri="{FF2B5EF4-FFF2-40B4-BE49-F238E27FC236}">
                <a16:creationId xmlns:a16="http://schemas.microsoft.com/office/drawing/2014/main" id="{98EE2BEF-ACF2-4626-A2E2-B37E8FD31CD4}"/>
              </a:ext>
            </a:extLst>
          </p:cNvPr>
          <p:cNvCxnSpPr>
            <a:cxnSpLocks/>
          </p:cNvCxnSpPr>
          <p:nvPr/>
        </p:nvCxnSpPr>
        <p:spPr bwMode="auto">
          <a:xfrm>
            <a:off x="7107183" y="3055985"/>
            <a:ext cx="3612163" cy="399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4" name="TextBox 173">
            <a:extLst>
              <a:ext uri="{FF2B5EF4-FFF2-40B4-BE49-F238E27FC236}">
                <a16:creationId xmlns:a16="http://schemas.microsoft.com/office/drawing/2014/main" id="{EE0A753B-CDAF-4622-AF6F-2BC4EDE99EAA}"/>
              </a:ext>
            </a:extLst>
          </p:cNvPr>
          <p:cNvSpPr txBox="1"/>
          <p:nvPr/>
        </p:nvSpPr>
        <p:spPr>
          <a:xfrm>
            <a:off x="6264522" y="5413799"/>
            <a:ext cx="1051629" cy="237904"/>
          </a:xfrm>
          <a:prstGeom prst="rect">
            <a:avLst/>
          </a:prstGeom>
          <a:noFill/>
          <a:ln>
            <a:noFill/>
          </a:ln>
        </p:spPr>
        <p:txBody>
          <a:bodyPr wrap="none" rtlCol="0">
            <a:spAutoFit/>
          </a:bodyPr>
          <a:lstStyle/>
          <a:p>
            <a:pPr algn="ctr"/>
            <a:r>
              <a:rPr lang="en-US" b="1" dirty="0">
                <a:solidFill>
                  <a:srgbClr val="009900"/>
                </a:solidFill>
              </a:rPr>
              <a:t>Receiver</a:t>
            </a:r>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04CA7110-4A74-4E99-91D4-4A92BEF0F36D}"/>
                  </a:ext>
                </a:extLst>
              </p:cNvPr>
              <p:cNvSpPr txBox="1"/>
              <p:nvPr/>
            </p:nvSpPr>
            <p:spPr>
              <a:xfrm>
                <a:off x="7328638" y="3947287"/>
                <a:ext cx="1533900" cy="21880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n>
                            <a:solidFill>
                              <a:schemeClr val="tx1"/>
                            </a:solidFill>
                          </a:ln>
                          <a:noFill/>
                          <a:latin typeface="Cambria Math" panose="02040503050406030204" pitchFamily="18" charset="0"/>
                          <a:ea typeface="Cambria Math" panose="02040503050406030204" pitchFamily="18" charset="0"/>
                        </a:rPr>
                        <m:t>γ</m:t>
                      </m:r>
                      <m:r>
                        <a:rPr lang="en-US" b="0" i="0" smtClean="0">
                          <a:ln>
                            <a:solidFill>
                              <a:schemeClr val="tx1"/>
                            </a:solidFill>
                          </a:ln>
                          <a:noFill/>
                          <a:latin typeface="Cambria Math" panose="02040503050406030204" pitchFamily="18" charset="0"/>
                          <a:ea typeface="Cambria Math" panose="02040503050406030204" pitchFamily="18" charset="0"/>
                        </a:rPr>
                        <m:t>&gt;45°</m:t>
                      </m:r>
                    </m:oMath>
                  </m:oMathPara>
                </a14:m>
                <a:endParaRPr lang="en-US" dirty="0">
                  <a:ln>
                    <a:solidFill>
                      <a:schemeClr val="tx1"/>
                    </a:solidFill>
                  </a:ln>
                  <a:noFill/>
                </a:endParaRPr>
              </a:p>
            </p:txBody>
          </p:sp>
        </mc:Choice>
        <mc:Fallback xmlns="">
          <p:sp>
            <p:nvSpPr>
              <p:cNvPr id="175" name="TextBox 174">
                <a:extLst>
                  <a:ext uri="{FF2B5EF4-FFF2-40B4-BE49-F238E27FC236}">
                    <a16:creationId xmlns:a16="http://schemas.microsoft.com/office/drawing/2014/main" id="{04CA7110-4A74-4E99-91D4-4A92BEF0F36D}"/>
                  </a:ext>
                </a:extLst>
              </p:cNvPr>
              <p:cNvSpPr txBox="1">
                <a:spLocks noRot="1" noChangeAspect="1" noMove="1" noResize="1" noEditPoints="1" noAdjustHandles="1" noChangeArrowheads="1" noChangeShapeType="1" noTextEdit="1"/>
              </p:cNvSpPr>
              <p:nvPr/>
            </p:nvSpPr>
            <p:spPr>
              <a:xfrm>
                <a:off x="7328638" y="3947287"/>
                <a:ext cx="1533900" cy="218805"/>
              </a:xfrm>
              <a:prstGeom prst="rect">
                <a:avLst/>
              </a:prstGeom>
              <a:blipFill>
                <a:blip r:embed="rId47"/>
                <a:stretch>
                  <a:fillRect b="-171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87C19FB2-563D-4AA4-8585-D4AEA52CB16F}"/>
                  </a:ext>
                </a:extLst>
              </p:cNvPr>
              <p:cNvSpPr txBox="1"/>
              <p:nvPr/>
            </p:nvSpPr>
            <p:spPr>
              <a:xfrm>
                <a:off x="7561668" y="2139747"/>
                <a:ext cx="1067843" cy="2359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n>
                            <a:solidFill>
                              <a:schemeClr val="tx1"/>
                            </a:solidFill>
                          </a:ln>
                          <a:noFill/>
                          <a:latin typeface="Cambria Math" panose="02040503050406030204" pitchFamily="18" charset="0"/>
                          <a:ea typeface="Cambria Math" panose="02040503050406030204" pitchFamily="18" charset="0"/>
                        </a:rPr>
                        <m:t>γ</m:t>
                      </m:r>
                      <m:r>
                        <a:rPr lang="en-US" b="0" i="1" smtClean="0">
                          <a:ln>
                            <a:solidFill>
                              <a:schemeClr val="tx1"/>
                            </a:solidFill>
                          </a:ln>
                          <a:noFill/>
                          <a:latin typeface="Cambria Math" panose="02040503050406030204" pitchFamily="18" charset="0"/>
                          <a:ea typeface="Cambria Math" panose="02040503050406030204" pitchFamily="18" charset="0"/>
                        </a:rPr>
                        <m:t>&lt;</m:t>
                      </m:r>
                      <m:r>
                        <a:rPr lang="en-US" b="0" i="0" smtClean="0">
                          <a:ln>
                            <a:solidFill>
                              <a:schemeClr val="tx1"/>
                            </a:solidFill>
                          </a:ln>
                          <a:noFill/>
                          <a:latin typeface="Cambria Math" panose="02040503050406030204" pitchFamily="18" charset="0"/>
                          <a:ea typeface="Cambria Math" panose="02040503050406030204" pitchFamily="18" charset="0"/>
                        </a:rPr>
                        <m:t>45°</m:t>
                      </m:r>
                    </m:oMath>
                  </m:oMathPara>
                </a14:m>
                <a:endParaRPr lang="en-US" dirty="0">
                  <a:ln>
                    <a:solidFill>
                      <a:schemeClr val="tx1"/>
                    </a:solidFill>
                  </a:ln>
                  <a:noFill/>
                </a:endParaRPr>
              </a:p>
            </p:txBody>
          </p:sp>
        </mc:Choice>
        <mc:Fallback xmlns="">
          <p:sp>
            <p:nvSpPr>
              <p:cNvPr id="176" name="TextBox 175">
                <a:extLst>
                  <a:ext uri="{FF2B5EF4-FFF2-40B4-BE49-F238E27FC236}">
                    <a16:creationId xmlns:a16="http://schemas.microsoft.com/office/drawing/2014/main" id="{87C19FB2-563D-4AA4-8585-D4AEA52CB16F}"/>
                  </a:ext>
                </a:extLst>
              </p:cNvPr>
              <p:cNvSpPr txBox="1">
                <a:spLocks noRot="1" noChangeAspect="1" noMove="1" noResize="1" noEditPoints="1" noAdjustHandles="1" noChangeArrowheads="1" noChangeShapeType="1" noTextEdit="1"/>
              </p:cNvSpPr>
              <p:nvPr/>
            </p:nvSpPr>
            <p:spPr>
              <a:xfrm>
                <a:off x="7561668" y="2139747"/>
                <a:ext cx="1067843" cy="235933"/>
              </a:xfrm>
              <a:prstGeom prst="rect">
                <a:avLst/>
              </a:prstGeom>
              <a:blipFill>
                <a:blip r:embed="rId48"/>
                <a:stretch>
                  <a:fillRect b="-10256"/>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89D97211-6BB5-4DC5-9D1F-5CAA3A811335}"/>
              </a:ext>
            </a:extLst>
          </p:cNvPr>
          <p:cNvSpPr txBox="1"/>
          <p:nvPr/>
        </p:nvSpPr>
        <p:spPr>
          <a:xfrm>
            <a:off x="7649661" y="3732811"/>
            <a:ext cx="1051629" cy="237904"/>
          </a:xfrm>
          <a:prstGeom prst="rect">
            <a:avLst/>
          </a:prstGeom>
          <a:noFill/>
        </p:spPr>
        <p:txBody>
          <a:bodyPr wrap="square" rtlCol="0">
            <a:spAutoFit/>
          </a:bodyPr>
          <a:lstStyle/>
          <a:p>
            <a:pPr algn="ctr"/>
            <a:r>
              <a:rPr lang="en-US" b="1" dirty="0">
                <a:solidFill>
                  <a:srgbClr val="009900"/>
                </a:solidFill>
              </a:rPr>
              <a:t>Receiver</a:t>
            </a:r>
          </a:p>
        </p:txBody>
      </p:sp>
      <p:sp>
        <p:nvSpPr>
          <p:cNvPr id="178" name="TextBox 177">
            <a:extLst>
              <a:ext uri="{FF2B5EF4-FFF2-40B4-BE49-F238E27FC236}">
                <a16:creationId xmlns:a16="http://schemas.microsoft.com/office/drawing/2014/main" id="{8923469F-8238-4745-8E17-5BDEDB32DC94}"/>
              </a:ext>
            </a:extLst>
          </p:cNvPr>
          <p:cNvSpPr txBox="1"/>
          <p:nvPr/>
        </p:nvSpPr>
        <p:spPr>
          <a:xfrm>
            <a:off x="9938230" y="2951656"/>
            <a:ext cx="1310085" cy="237904"/>
          </a:xfrm>
          <a:prstGeom prst="rect">
            <a:avLst/>
          </a:prstGeom>
          <a:noFill/>
        </p:spPr>
        <p:txBody>
          <a:bodyPr wrap="none" rtlCol="0">
            <a:spAutoFit/>
          </a:bodyPr>
          <a:lstStyle/>
          <a:p>
            <a:pPr algn="ctr"/>
            <a:r>
              <a:rPr lang="en-US" b="1" dirty="0">
                <a:solidFill>
                  <a:srgbClr val="C00000"/>
                </a:solidFill>
              </a:rPr>
              <a:t>Transmitter</a:t>
            </a:r>
          </a:p>
        </p:txBody>
      </p:sp>
      <p:sp>
        <p:nvSpPr>
          <p:cNvPr id="179" name="TextBox 178">
            <a:extLst>
              <a:ext uri="{FF2B5EF4-FFF2-40B4-BE49-F238E27FC236}">
                <a16:creationId xmlns:a16="http://schemas.microsoft.com/office/drawing/2014/main" id="{1888CE57-9BD3-42A7-AF61-B17DED5DBAE8}"/>
              </a:ext>
            </a:extLst>
          </p:cNvPr>
          <p:cNvSpPr txBox="1"/>
          <p:nvPr/>
        </p:nvSpPr>
        <p:spPr>
          <a:xfrm>
            <a:off x="10270246" y="4824823"/>
            <a:ext cx="1310085" cy="237904"/>
          </a:xfrm>
          <a:prstGeom prst="rect">
            <a:avLst/>
          </a:prstGeom>
          <a:noFill/>
        </p:spPr>
        <p:txBody>
          <a:bodyPr wrap="square" rtlCol="0">
            <a:spAutoFit/>
          </a:bodyPr>
          <a:lstStyle/>
          <a:p>
            <a:pPr algn="ctr"/>
            <a:r>
              <a:rPr lang="en-US" b="1" dirty="0">
                <a:solidFill>
                  <a:srgbClr val="C00000"/>
                </a:solidFill>
              </a:rPr>
              <a:t>Transmitter</a:t>
            </a:r>
          </a:p>
        </p:txBody>
      </p:sp>
      <p:cxnSp>
        <p:nvCxnSpPr>
          <p:cNvPr id="180" name="Straight Connector 179">
            <a:extLst>
              <a:ext uri="{FF2B5EF4-FFF2-40B4-BE49-F238E27FC236}">
                <a16:creationId xmlns:a16="http://schemas.microsoft.com/office/drawing/2014/main" id="{0B6EC2B2-9FE9-4872-8BF0-60003331268C}"/>
              </a:ext>
            </a:extLst>
          </p:cNvPr>
          <p:cNvCxnSpPr>
            <a:cxnSpLocks/>
          </p:cNvCxnSpPr>
          <p:nvPr/>
        </p:nvCxnSpPr>
        <p:spPr bwMode="auto">
          <a:xfrm flipV="1">
            <a:off x="8138399" y="1956764"/>
            <a:ext cx="53613" cy="172826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1" name="Straight Arrow Connector 180">
            <a:extLst>
              <a:ext uri="{FF2B5EF4-FFF2-40B4-BE49-F238E27FC236}">
                <a16:creationId xmlns:a16="http://schemas.microsoft.com/office/drawing/2014/main" id="{0E8F3EBE-A191-4D4B-B00E-EDE0974F5D81}"/>
              </a:ext>
            </a:extLst>
          </p:cNvPr>
          <p:cNvCxnSpPr>
            <a:cxnSpLocks/>
          </p:cNvCxnSpPr>
          <p:nvPr/>
        </p:nvCxnSpPr>
        <p:spPr bwMode="auto">
          <a:xfrm flipH="1">
            <a:off x="8030270" y="3039773"/>
            <a:ext cx="215512" cy="712946"/>
          </a:xfrm>
          <a:prstGeom prst="straightConnector1">
            <a:avLst/>
          </a:prstGeom>
          <a:ln w="57150">
            <a:solidFill>
              <a:srgbClr val="009900"/>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82" name="Straight Connector 181">
            <a:extLst>
              <a:ext uri="{FF2B5EF4-FFF2-40B4-BE49-F238E27FC236}">
                <a16:creationId xmlns:a16="http://schemas.microsoft.com/office/drawing/2014/main" id="{602DEFA0-CC7B-4AA8-82D6-39C772457648}"/>
              </a:ext>
            </a:extLst>
          </p:cNvPr>
          <p:cNvCxnSpPr>
            <a:cxnSpLocks/>
          </p:cNvCxnSpPr>
          <p:nvPr/>
        </p:nvCxnSpPr>
        <p:spPr bwMode="auto">
          <a:xfrm flipH="1">
            <a:off x="7446587" y="2149544"/>
            <a:ext cx="262354" cy="69766"/>
          </a:xfrm>
          <a:prstGeom prst="line">
            <a:avLst/>
          </a:prstGeom>
          <a:noFill/>
          <a:ln w="12700" cap="flat" cmpd="sng" algn="ctr">
            <a:solidFill>
              <a:schemeClr val="tx1"/>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6729A798-CE62-4EF3-A201-C26189389992}"/>
              </a:ext>
            </a:extLst>
          </p:cNvPr>
          <p:cNvCxnSpPr>
            <a:cxnSpLocks/>
          </p:cNvCxnSpPr>
          <p:nvPr/>
        </p:nvCxnSpPr>
        <p:spPr bwMode="auto">
          <a:xfrm flipH="1">
            <a:off x="7421919" y="2226321"/>
            <a:ext cx="31620" cy="3301340"/>
          </a:xfrm>
          <a:prstGeom prst="line">
            <a:avLst/>
          </a:prstGeom>
          <a:noFill/>
          <a:ln w="12700" cap="flat" cmpd="sng" algn="ctr">
            <a:solidFill>
              <a:schemeClr val="tx1"/>
            </a:solidFill>
            <a:prstDash val="solid"/>
            <a:round/>
            <a:headEnd type="none" w="med" len="med"/>
            <a:tailEnd type="none" w="med" len="med"/>
          </a:ln>
          <a:effectLst/>
        </p:spPr>
      </p:cxnSp>
      <p:sp>
        <p:nvSpPr>
          <p:cNvPr id="184" name="Right Triangle 183">
            <a:extLst>
              <a:ext uri="{FF2B5EF4-FFF2-40B4-BE49-F238E27FC236}">
                <a16:creationId xmlns:a16="http://schemas.microsoft.com/office/drawing/2014/main" id="{1F502637-5F09-4A92-9109-001C9139C768}"/>
              </a:ext>
            </a:extLst>
          </p:cNvPr>
          <p:cNvSpPr/>
          <p:nvPr/>
        </p:nvSpPr>
        <p:spPr bwMode="auto">
          <a:xfrm rot="10800000" flipH="1">
            <a:off x="7658650" y="4201154"/>
            <a:ext cx="2650379" cy="1243696"/>
          </a:xfrm>
          <a:prstGeom prst="rtTriangle">
            <a:avLst/>
          </a:prstGeom>
          <a:solidFill>
            <a:schemeClr val="tx1">
              <a:lumMod val="85000"/>
              <a:lumOff val="1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185" name="Straight Connector 184">
            <a:extLst>
              <a:ext uri="{FF2B5EF4-FFF2-40B4-BE49-F238E27FC236}">
                <a16:creationId xmlns:a16="http://schemas.microsoft.com/office/drawing/2014/main" id="{DA8AC352-85FC-4DEF-B2C8-63ACCFC74D4A}"/>
              </a:ext>
            </a:extLst>
          </p:cNvPr>
          <p:cNvCxnSpPr>
            <a:cxnSpLocks/>
            <a:stCxn id="184" idx="0"/>
          </p:cNvCxnSpPr>
          <p:nvPr/>
        </p:nvCxnSpPr>
        <p:spPr bwMode="auto">
          <a:xfrm flipH="1">
            <a:off x="7403186" y="5444850"/>
            <a:ext cx="255464" cy="82811"/>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86" name="Straight Connector 185">
            <a:extLst>
              <a:ext uri="{FF2B5EF4-FFF2-40B4-BE49-F238E27FC236}">
                <a16:creationId xmlns:a16="http://schemas.microsoft.com/office/drawing/2014/main" id="{91E164D8-C996-473C-8617-B00AA3B40872}"/>
              </a:ext>
            </a:extLst>
          </p:cNvPr>
          <p:cNvCxnSpPr>
            <a:cxnSpLocks/>
            <a:endCxn id="184" idx="2"/>
          </p:cNvCxnSpPr>
          <p:nvPr/>
        </p:nvCxnSpPr>
        <p:spPr bwMode="auto">
          <a:xfrm flipV="1">
            <a:off x="7437439" y="4201154"/>
            <a:ext cx="221210" cy="67295"/>
          </a:xfrm>
          <a:prstGeom prst="lin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cxnSp>
      <p:sp>
        <p:nvSpPr>
          <p:cNvPr id="187" name="Arc 186">
            <a:extLst>
              <a:ext uri="{FF2B5EF4-FFF2-40B4-BE49-F238E27FC236}">
                <a16:creationId xmlns:a16="http://schemas.microsoft.com/office/drawing/2014/main" id="{1781A3EC-F224-49FE-911A-13A959ED9D65}"/>
              </a:ext>
            </a:extLst>
          </p:cNvPr>
          <p:cNvSpPr/>
          <p:nvPr/>
        </p:nvSpPr>
        <p:spPr bwMode="auto">
          <a:xfrm rot="4348963" flipH="1">
            <a:off x="7553309" y="5213529"/>
            <a:ext cx="401271" cy="298838"/>
          </a:xfrm>
          <a:prstGeom prst="arc">
            <a:avLst/>
          </a:prstGeom>
          <a:no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0F5BC2F6-0FC5-4BC0-8390-CD7142790619}"/>
                  </a:ext>
                </a:extLst>
              </p:cNvPr>
              <p:cNvSpPr txBox="1"/>
              <p:nvPr/>
            </p:nvSpPr>
            <p:spPr>
              <a:xfrm rot="157243" flipH="1">
                <a:off x="7579908" y="4916993"/>
                <a:ext cx="633865" cy="3481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188" name="TextBox 187">
                <a:extLst>
                  <a:ext uri="{FF2B5EF4-FFF2-40B4-BE49-F238E27FC236}">
                    <a16:creationId xmlns:a16="http://schemas.microsoft.com/office/drawing/2014/main" id="{0F5BC2F6-0FC5-4BC0-8390-CD7142790619}"/>
                  </a:ext>
                </a:extLst>
              </p:cNvPr>
              <p:cNvSpPr txBox="1">
                <a:spLocks noRot="1" noChangeAspect="1" noMove="1" noResize="1" noEditPoints="1" noAdjustHandles="1" noChangeArrowheads="1" noChangeShapeType="1" noTextEdit="1"/>
              </p:cNvSpPr>
              <p:nvPr/>
            </p:nvSpPr>
            <p:spPr>
              <a:xfrm rot="157243" flipH="1">
                <a:off x="7579908" y="4916993"/>
                <a:ext cx="633865" cy="348195"/>
              </a:xfrm>
              <a:prstGeom prst="rect">
                <a:avLst/>
              </a:prstGeom>
              <a:blipFill>
                <a:blip r:embed="rId49"/>
                <a:stretch>
                  <a:fillRect/>
                </a:stretch>
              </a:blipFill>
            </p:spPr>
            <p:txBody>
              <a:bodyPr/>
              <a:lstStyle/>
              <a:p>
                <a:r>
                  <a:rPr lang="en-US">
                    <a:noFill/>
                  </a:rPr>
                  <a:t> </a:t>
                </a:r>
              </a:p>
            </p:txBody>
          </p:sp>
        </mc:Fallback>
      </mc:AlternateContent>
      <p:cxnSp>
        <p:nvCxnSpPr>
          <p:cNvPr id="189" name="Straight Connector 188">
            <a:extLst>
              <a:ext uri="{FF2B5EF4-FFF2-40B4-BE49-F238E27FC236}">
                <a16:creationId xmlns:a16="http://schemas.microsoft.com/office/drawing/2014/main" id="{EE974311-5847-41A6-AB27-10E5D61ADD40}"/>
              </a:ext>
            </a:extLst>
          </p:cNvPr>
          <p:cNvCxnSpPr>
            <a:cxnSpLocks/>
          </p:cNvCxnSpPr>
          <p:nvPr/>
        </p:nvCxnSpPr>
        <p:spPr bwMode="auto">
          <a:xfrm flipV="1">
            <a:off x="8663099" y="4016630"/>
            <a:ext cx="53613" cy="172826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0" name="Straight Connector 189">
            <a:extLst>
              <a:ext uri="{FF2B5EF4-FFF2-40B4-BE49-F238E27FC236}">
                <a16:creationId xmlns:a16="http://schemas.microsoft.com/office/drawing/2014/main" id="{DC8637D2-E9E7-4846-B42A-C7F3B4EDAB98}"/>
              </a:ext>
            </a:extLst>
          </p:cNvPr>
          <p:cNvCxnSpPr>
            <a:cxnSpLocks/>
          </p:cNvCxnSpPr>
          <p:nvPr/>
        </p:nvCxnSpPr>
        <p:spPr bwMode="auto">
          <a:xfrm>
            <a:off x="7107183" y="4952207"/>
            <a:ext cx="3111832" cy="768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1" name="Straight Arrow Connector 190">
            <a:extLst>
              <a:ext uri="{FF2B5EF4-FFF2-40B4-BE49-F238E27FC236}">
                <a16:creationId xmlns:a16="http://schemas.microsoft.com/office/drawing/2014/main" id="{40406074-776D-4BB1-BE07-1771941B8AE7}"/>
              </a:ext>
            </a:extLst>
          </p:cNvPr>
          <p:cNvCxnSpPr>
            <a:cxnSpLocks/>
          </p:cNvCxnSpPr>
          <p:nvPr/>
        </p:nvCxnSpPr>
        <p:spPr bwMode="auto">
          <a:xfrm flipH="1" flipV="1">
            <a:off x="8727902" y="4956050"/>
            <a:ext cx="1577309" cy="24182"/>
          </a:xfrm>
          <a:prstGeom prst="straightConnector1">
            <a:avLst/>
          </a:prstGeom>
          <a:ln w="57150">
            <a:solidFill>
              <a:srgbClr val="C00000"/>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92" name="Straight Arrow Connector 191">
            <a:extLst>
              <a:ext uri="{FF2B5EF4-FFF2-40B4-BE49-F238E27FC236}">
                <a16:creationId xmlns:a16="http://schemas.microsoft.com/office/drawing/2014/main" id="{AF17E95E-5DD1-44F7-8E9D-2638131CEB3A}"/>
              </a:ext>
            </a:extLst>
          </p:cNvPr>
          <p:cNvCxnSpPr>
            <a:cxnSpLocks/>
          </p:cNvCxnSpPr>
          <p:nvPr/>
        </p:nvCxnSpPr>
        <p:spPr bwMode="auto">
          <a:xfrm flipH="1">
            <a:off x="6854771" y="4948307"/>
            <a:ext cx="1926276" cy="523156"/>
          </a:xfrm>
          <a:prstGeom prst="straightConnector1">
            <a:avLst/>
          </a:prstGeom>
          <a:ln w="57150">
            <a:solidFill>
              <a:srgbClr val="009900"/>
            </a:solidFill>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178986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fade">
                                      <p:cBhvr>
                                        <p:cTn id="35" dur="500"/>
                                        <p:tgtEl>
                                          <p:spTgt spid="14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1"/>
                                        </p:tgtEl>
                                        <p:attrNameLst>
                                          <p:attrName>style.visibility</p:attrName>
                                        </p:attrNameLst>
                                      </p:cBhvr>
                                      <p:to>
                                        <p:strVal val="visible"/>
                                      </p:to>
                                    </p:set>
                                    <p:animEffect transition="in" filter="fade">
                                      <p:cBhvr>
                                        <p:cTn id="38" dur="500"/>
                                        <p:tgtEl>
                                          <p:spTgt spid="151"/>
                                        </p:tgtEl>
                                      </p:cBhvr>
                                    </p:animEffect>
                                  </p:childTnLst>
                                </p:cTn>
                              </p:par>
                              <p:par>
                                <p:cTn id="39" presetID="10" presetClass="entr" presetSubtype="0" fill="hold" nodeType="withEffect">
                                  <p:stCondLst>
                                    <p:cond delay="0"/>
                                  </p:stCondLst>
                                  <p:childTnLst>
                                    <p:set>
                                      <p:cBhvr>
                                        <p:cTn id="40" dur="1" fill="hold">
                                          <p:stCondLst>
                                            <p:cond delay="0"/>
                                          </p:stCondLst>
                                        </p:cTn>
                                        <p:tgtEl>
                                          <p:spTgt spid="152"/>
                                        </p:tgtEl>
                                        <p:attrNameLst>
                                          <p:attrName>style.visibility</p:attrName>
                                        </p:attrNameLst>
                                      </p:cBhvr>
                                      <p:to>
                                        <p:strVal val="visible"/>
                                      </p:to>
                                    </p:set>
                                    <p:animEffect transition="in" filter="fade">
                                      <p:cBhvr>
                                        <p:cTn id="41" dur="500"/>
                                        <p:tgtEl>
                                          <p:spTgt spid="152"/>
                                        </p:tgtEl>
                                      </p:cBhvr>
                                    </p:animEffect>
                                  </p:childTnLst>
                                </p:cTn>
                              </p:par>
                              <p:par>
                                <p:cTn id="42" presetID="10" presetClass="entr" presetSubtype="0" fill="hold" nodeType="withEffect">
                                  <p:stCondLst>
                                    <p:cond delay="0"/>
                                  </p:stCondLst>
                                  <p:childTnLst>
                                    <p:set>
                                      <p:cBhvr>
                                        <p:cTn id="43" dur="1" fill="hold">
                                          <p:stCondLst>
                                            <p:cond delay="0"/>
                                          </p:stCondLst>
                                        </p:cTn>
                                        <p:tgtEl>
                                          <p:spTgt spid="153"/>
                                        </p:tgtEl>
                                        <p:attrNameLst>
                                          <p:attrName>style.visibility</p:attrName>
                                        </p:attrNameLst>
                                      </p:cBhvr>
                                      <p:to>
                                        <p:strVal val="visible"/>
                                      </p:to>
                                    </p:set>
                                    <p:animEffect transition="in" filter="fade">
                                      <p:cBhvr>
                                        <p:cTn id="44" dur="500"/>
                                        <p:tgtEl>
                                          <p:spTgt spid="153"/>
                                        </p:tgtEl>
                                      </p:cBhvr>
                                    </p:animEffect>
                                  </p:childTnLst>
                                </p:cTn>
                              </p:par>
                              <p:par>
                                <p:cTn id="45" presetID="10" presetClass="entr" presetSubtype="0" fill="hold" nodeType="with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500"/>
                                        <p:tgtEl>
                                          <p:spTgt spid="154"/>
                                        </p:tgtEl>
                                      </p:cBhvr>
                                    </p:animEffect>
                                  </p:childTnLst>
                                </p:cTn>
                              </p:par>
                              <p:par>
                                <p:cTn id="48" presetID="10" presetClass="entr" presetSubtype="0" fill="hold" nodeType="withEffect">
                                  <p:stCondLst>
                                    <p:cond delay="0"/>
                                  </p:stCondLst>
                                  <p:childTnLst>
                                    <p:set>
                                      <p:cBhvr>
                                        <p:cTn id="49" dur="1" fill="hold">
                                          <p:stCondLst>
                                            <p:cond delay="0"/>
                                          </p:stCondLst>
                                        </p:cTn>
                                        <p:tgtEl>
                                          <p:spTgt spid="173"/>
                                        </p:tgtEl>
                                        <p:attrNameLst>
                                          <p:attrName>style.visibility</p:attrName>
                                        </p:attrNameLst>
                                      </p:cBhvr>
                                      <p:to>
                                        <p:strVal val="visible"/>
                                      </p:to>
                                    </p:set>
                                    <p:animEffect transition="in" filter="fade">
                                      <p:cBhvr>
                                        <p:cTn id="50" dur="500"/>
                                        <p:tgtEl>
                                          <p:spTgt spid="17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5"/>
                                        </p:tgtEl>
                                        <p:attrNameLst>
                                          <p:attrName>style.visibility</p:attrName>
                                        </p:attrNameLst>
                                      </p:cBhvr>
                                      <p:to>
                                        <p:strVal val="visible"/>
                                      </p:to>
                                    </p:set>
                                    <p:animEffect transition="in" filter="fade">
                                      <p:cBhvr>
                                        <p:cTn id="53" dur="500"/>
                                        <p:tgtEl>
                                          <p:spTgt spid="17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6"/>
                                        </p:tgtEl>
                                        <p:attrNameLst>
                                          <p:attrName>style.visibility</p:attrName>
                                        </p:attrNameLst>
                                      </p:cBhvr>
                                      <p:to>
                                        <p:strVal val="visible"/>
                                      </p:to>
                                    </p:set>
                                    <p:animEffect transition="in" filter="fade">
                                      <p:cBhvr>
                                        <p:cTn id="56" dur="500"/>
                                        <p:tgtEl>
                                          <p:spTgt spid="176"/>
                                        </p:tgtEl>
                                      </p:cBhvr>
                                    </p:animEffect>
                                  </p:childTnLst>
                                </p:cTn>
                              </p:par>
                              <p:par>
                                <p:cTn id="57" presetID="10" presetClass="entr" presetSubtype="0" fill="hold" nodeType="with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10" presetClass="entr" presetSubtype="0" fill="hold" nodeType="withEffect">
                                  <p:stCondLst>
                                    <p:cond delay="0"/>
                                  </p:stCondLst>
                                  <p:childTnLst>
                                    <p:set>
                                      <p:cBhvr>
                                        <p:cTn id="61" dur="1" fill="hold">
                                          <p:stCondLst>
                                            <p:cond delay="0"/>
                                          </p:stCondLst>
                                        </p:cTn>
                                        <p:tgtEl>
                                          <p:spTgt spid="183"/>
                                        </p:tgtEl>
                                        <p:attrNameLst>
                                          <p:attrName>style.visibility</p:attrName>
                                        </p:attrNameLst>
                                      </p:cBhvr>
                                      <p:to>
                                        <p:strVal val="visible"/>
                                      </p:to>
                                    </p:set>
                                    <p:animEffect transition="in" filter="fade">
                                      <p:cBhvr>
                                        <p:cTn id="62" dur="500"/>
                                        <p:tgtEl>
                                          <p:spTgt spid="1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4"/>
                                        </p:tgtEl>
                                        <p:attrNameLst>
                                          <p:attrName>style.visibility</p:attrName>
                                        </p:attrNameLst>
                                      </p:cBhvr>
                                      <p:to>
                                        <p:strVal val="visible"/>
                                      </p:to>
                                    </p:set>
                                    <p:animEffect transition="in" filter="fade">
                                      <p:cBhvr>
                                        <p:cTn id="65" dur="500"/>
                                        <p:tgtEl>
                                          <p:spTgt spid="184"/>
                                        </p:tgtEl>
                                      </p:cBhvr>
                                    </p:animEffect>
                                  </p:childTnLst>
                                </p:cTn>
                              </p:par>
                              <p:par>
                                <p:cTn id="66" presetID="10" presetClass="entr" presetSubtype="0" fill="hold" nodeType="withEffect">
                                  <p:stCondLst>
                                    <p:cond delay="0"/>
                                  </p:stCondLst>
                                  <p:childTnLst>
                                    <p:set>
                                      <p:cBhvr>
                                        <p:cTn id="67" dur="1" fill="hold">
                                          <p:stCondLst>
                                            <p:cond delay="0"/>
                                          </p:stCondLst>
                                        </p:cTn>
                                        <p:tgtEl>
                                          <p:spTgt spid="185"/>
                                        </p:tgtEl>
                                        <p:attrNameLst>
                                          <p:attrName>style.visibility</p:attrName>
                                        </p:attrNameLst>
                                      </p:cBhvr>
                                      <p:to>
                                        <p:strVal val="visible"/>
                                      </p:to>
                                    </p:set>
                                    <p:animEffect transition="in" filter="fade">
                                      <p:cBhvr>
                                        <p:cTn id="68" dur="500"/>
                                        <p:tgtEl>
                                          <p:spTgt spid="185"/>
                                        </p:tgtEl>
                                      </p:cBhvr>
                                    </p:animEffect>
                                  </p:childTnLst>
                                </p:cTn>
                              </p:par>
                              <p:par>
                                <p:cTn id="69" presetID="10" presetClass="entr" presetSubtype="0" fill="hold" nodeType="withEffect">
                                  <p:stCondLst>
                                    <p:cond delay="0"/>
                                  </p:stCondLst>
                                  <p:childTnLst>
                                    <p:set>
                                      <p:cBhvr>
                                        <p:cTn id="70" dur="1" fill="hold">
                                          <p:stCondLst>
                                            <p:cond delay="0"/>
                                          </p:stCondLst>
                                        </p:cTn>
                                        <p:tgtEl>
                                          <p:spTgt spid="186"/>
                                        </p:tgtEl>
                                        <p:attrNameLst>
                                          <p:attrName>style.visibility</p:attrName>
                                        </p:attrNameLst>
                                      </p:cBhvr>
                                      <p:to>
                                        <p:strVal val="visible"/>
                                      </p:to>
                                    </p:set>
                                    <p:animEffect transition="in" filter="fade">
                                      <p:cBhvr>
                                        <p:cTn id="71" dur="500"/>
                                        <p:tgtEl>
                                          <p:spTgt spid="18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7"/>
                                        </p:tgtEl>
                                        <p:attrNameLst>
                                          <p:attrName>style.visibility</p:attrName>
                                        </p:attrNameLst>
                                      </p:cBhvr>
                                      <p:to>
                                        <p:strVal val="visible"/>
                                      </p:to>
                                    </p:set>
                                    <p:animEffect transition="in" filter="fade">
                                      <p:cBhvr>
                                        <p:cTn id="74" dur="500"/>
                                        <p:tgtEl>
                                          <p:spTgt spid="18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animEffect transition="in" filter="fade">
                                      <p:cBhvr>
                                        <p:cTn id="77" dur="500"/>
                                        <p:tgtEl>
                                          <p:spTgt spid="188"/>
                                        </p:tgtEl>
                                      </p:cBhvr>
                                    </p:animEffect>
                                  </p:childTnLst>
                                </p:cTn>
                              </p:par>
                              <p:par>
                                <p:cTn id="78" presetID="10" presetClass="entr" presetSubtype="0" fill="hold" nodeType="with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fade">
                                      <p:cBhvr>
                                        <p:cTn id="80" dur="500"/>
                                        <p:tgtEl>
                                          <p:spTgt spid="189"/>
                                        </p:tgtEl>
                                      </p:cBhvr>
                                    </p:animEffect>
                                  </p:childTnLst>
                                </p:cTn>
                              </p:par>
                              <p:par>
                                <p:cTn id="81" presetID="10" presetClass="entr" presetSubtype="0" fill="hold" nodeType="withEffect">
                                  <p:stCondLst>
                                    <p:cond delay="0"/>
                                  </p:stCondLst>
                                  <p:childTnLst>
                                    <p:set>
                                      <p:cBhvr>
                                        <p:cTn id="82" dur="1" fill="hold">
                                          <p:stCondLst>
                                            <p:cond delay="0"/>
                                          </p:stCondLst>
                                        </p:cTn>
                                        <p:tgtEl>
                                          <p:spTgt spid="190"/>
                                        </p:tgtEl>
                                        <p:attrNameLst>
                                          <p:attrName>style.visibility</p:attrName>
                                        </p:attrNameLst>
                                      </p:cBhvr>
                                      <p:to>
                                        <p:strVal val="visible"/>
                                      </p:to>
                                    </p:set>
                                    <p:animEffect transition="in" filter="fade">
                                      <p:cBhvr>
                                        <p:cTn id="83" dur="500"/>
                                        <p:tgtEl>
                                          <p:spTgt spid="190"/>
                                        </p:tgtEl>
                                      </p:cBhvr>
                                    </p:animEffect>
                                  </p:childTnLst>
                                </p:cTn>
                              </p:par>
                              <p:par>
                                <p:cTn id="84" presetID="10" presetClass="entr" presetSubtype="0" fill="hold" nodeType="withEffect">
                                  <p:stCondLst>
                                    <p:cond delay="0"/>
                                  </p:stCondLst>
                                  <p:childTnLst>
                                    <p:set>
                                      <p:cBhvr>
                                        <p:cTn id="85" dur="1" fill="hold">
                                          <p:stCondLst>
                                            <p:cond delay="0"/>
                                          </p:stCondLst>
                                        </p:cTn>
                                        <p:tgtEl>
                                          <p:spTgt spid="180"/>
                                        </p:tgtEl>
                                        <p:attrNameLst>
                                          <p:attrName>style.visibility</p:attrName>
                                        </p:attrNameLst>
                                      </p:cBhvr>
                                      <p:to>
                                        <p:strVal val="visible"/>
                                      </p:to>
                                    </p:set>
                                    <p:animEffect transition="in" filter="fade">
                                      <p:cBhvr>
                                        <p:cTn id="86" dur="500"/>
                                        <p:tgtEl>
                                          <p:spTgt spid="18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50"/>
                                        </p:tgtEl>
                                        <p:attrNameLst>
                                          <p:attrName>style.visibility</p:attrName>
                                        </p:attrNameLst>
                                      </p:cBhvr>
                                      <p:to>
                                        <p:strVal val="visible"/>
                                      </p:to>
                                    </p:set>
                                    <p:animEffect transition="in" filter="fade">
                                      <p:cBhvr>
                                        <p:cTn id="91" dur="500"/>
                                        <p:tgtEl>
                                          <p:spTgt spid="15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78"/>
                                        </p:tgtEl>
                                        <p:attrNameLst>
                                          <p:attrName>style.visibility</p:attrName>
                                        </p:attrNameLst>
                                      </p:cBhvr>
                                      <p:to>
                                        <p:strVal val="visible"/>
                                      </p:to>
                                    </p:set>
                                    <p:animEffect transition="in" filter="fade">
                                      <p:cBhvr>
                                        <p:cTn id="94" dur="500"/>
                                        <p:tgtEl>
                                          <p:spTgt spid="178"/>
                                        </p:tgtEl>
                                      </p:cBhvr>
                                    </p:animEffect>
                                  </p:childTnLst>
                                </p:cTn>
                              </p:par>
                              <p:par>
                                <p:cTn id="95" presetID="10" presetClass="entr" presetSubtype="0" fill="hold" nodeType="withEffect">
                                  <p:stCondLst>
                                    <p:cond delay="0"/>
                                  </p:stCondLst>
                                  <p:childTnLst>
                                    <p:set>
                                      <p:cBhvr>
                                        <p:cTn id="96" dur="1" fill="hold">
                                          <p:stCondLst>
                                            <p:cond delay="0"/>
                                          </p:stCondLst>
                                        </p:cTn>
                                        <p:tgtEl>
                                          <p:spTgt spid="181"/>
                                        </p:tgtEl>
                                        <p:attrNameLst>
                                          <p:attrName>style.visibility</p:attrName>
                                        </p:attrNameLst>
                                      </p:cBhvr>
                                      <p:to>
                                        <p:strVal val="visible"/>
                                      </p:to>
                                    </p:set>
                                    <p:animEffect transition="in" filter="fade">
                                      <p:cBhvr>
                                        <p:cTn id="97" dur="500"/>
                                        <p:tgtEl>
                                          <p:spTgt spid="18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77"/>
                                        </p:tgtEl>
                                        <p:attrNameLst>
                                          <p:attrName>style.visibility</p:attrName>
                                        </p:attrNameLst>
                                      </p:cBhvr>
                                      <p:to>
                                        <p:strVal val="visible"/>
                                      </p:to>
                                    </p:set>
                                    <p:animEffect transition="in" filter="fade">
                                      <p:cBhvr>
                                        <p:cTn id="100" dur="500"/>
                                        <p:tgtEl>
                                          <p:spTgt spid="177"/>
                                        </p:tgtEl>
                                      </p:cBhvr>
                                    </p:animEffect>
                                  </p:childTnLst>
                                </p:cTn>
                              </p:par>
                              <p:par>
                                <p:cTn id="101" presetID="10" presetClass="entr" presetSubtype="0" fill="hold" nodeType="withEffect">
                                  <p:stCondLst>
                                    <p:cond delay="0"/>
                                  </p:stCondLst>
                                  <p:childTnLst>
                                    <p:set>
                                      <p:cBhvr>
                                        <p:cTn id="102" dur="1" fill="hold">
                                          <p:stCondLst>
                                            <p:cond delay="0"/>
                                          </p:stCondLst>
                                        </p:cTn>
                                        <p:tgtEl>
                                          <p:spTgt spid="191"/>
                                        </p:tgtEl>
                                        <p:attrNameLst>
                                          <p:attrName>style.visibility</p:attrName>
                                        </p:attrNameLst>
                                      </p:cBhvr>
                                      <p:to>
                                        <p:strVal val="visible"/>
                                      </p:to>
                                    </p:set>
                                    <p:animEffect transition="in" filter="fade">
                                      <p:cBhvr>
                                        <p:cTn id="103" dur="500"/>
                                        <p:tgtEl>
                                          <p:spTgt spid="19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9"/>
                                        </p:tgtEl>
                                        <p:attrNameLst>
                                          <p:attrName>style.visibility</p:attrName>
                                        </p:attrNameLst>
                                      </p:cBhvr>
                                      <p:to>
                                        <p:strVal val="visible"/>
                                      </p:to>
                                    </p:set>
                                    <p:animEffect transition="in" filter="fade">
                                      <p:cBhvr>
                                        <p:cTn id="106" dur="500"/>
                                        <p:tgtEl>
                                          <p:spTgt spid="179"/>
                                        </p:tgtEl>
                                      </p:cBhvr>
                                    </p:animEffect>
                                  </p:childTnLst>
                                </p:cTn>
                              </p:par>
                              <p:par>
                                <p:cTn id="107" presetID="10" presetClass="entr" presetSubtype="0" fill="hold" nodeType="withEffect">
                                  <p:stCondLst>
                                    <p:cond delay="0"/>
                                  </p:stCondLst>
                                  <p:childTnLst>
                                    <p:set>
                                      <p:cBhvr>
                                        <p:cTn id="108" dur="1" fill="hold">
                                          <p:stCondLst>
                                            <p:cond delay="0"/>
                                          </p:stCondLst>
                                        </p:cTn>
                                        <p:tgtEl>
                                          <p:spTgt spid="192"/>
                                        </p:tgtEl>
                                        <p:attrNameLst>
                                          <p:attrName>style.visibility</p:attrName>
                                        </p:attrNameLst>
                                      </p:cBhvr>
                                      <p:to>
                                        <p:strVal val="visible"/>
                                      </p:to>
                                    </p:set>
                                    <p:animEffect transition="in" filter="fade">
                                      <p:cBhvr>
                                        <p:cTn id="109" dur="500"/>
                                        <p:tgtEl>
                                          <p:spTgt spid="19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74"/>
                                        </p:tgtEl>
                                        <p:attrNameLst>
                                          <p:attrName>style.visibility</p:attrName>
                                        </p:attrNameLst>
                                      </p:cBhvr>
                                      <p:to>
                                        <p:strVal val="visible"/>
                                      </p:to>
                                    </p:set>
                                    <p:animEffect transition="in" filter="fade">
                                      <p:cBhvr>
                                        <p:cTn id="112"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animBg="1"/>
      <p:bldP spid="15" grpId="0" animBg="1"/>
      <p:bldP spid="21" grpId="0" animBg="1"/>
      <p:bldP spid="151" grpId="0"/>
      <p:bldP spid="174" grpId="0"/>
      <p:bldP spid="175" grpId="0"/>
      <p:bldP spid="176" grpId="0"/>
      <p:bldP spid="177" grpId="0"/>
      <p:bldP spid="178" grpId="0"/>
      <p:bldP spid="179" grpId="0"/>
      <p:bldP spid="184" grpId="0" animBg="1"/>
      <p:bldP spid="187" grpId="0" animBg="1"/>
      <p:bldP spid="18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7591AFA-2A38-4EA5-B6A9-CB80B2F0870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308" t="5584" r="4781"/>
          <a:stretch/>
        </p:blipFill>
        <p:spPr>
          <a:xfrm>
            <a:off x="312507" y="1470811"/>
            <a:ext cx="5887217" cy="4535775"/>
          </a:xfrm>
          <a:prstGeom prst="rect">
            <a:avLst/>
          </a:prstGeom>
        </p:spPr>
      </p:pic>
      <p:graphicFrame>
        <p:nvGraphicFramePr>
          <p:cNvPr id="6" name="Table 7">
            <a:extLst>
              <a:ext uri="{FF2B5EF4-FFF2-40B4-BE49-F238E27FC236}">
                <a16:creationId xmlns:a16="http://schemas.microsoft.com/office/drawing/2014/main" id="{D2AA4C56-FF4B-4CB1-8665-B5EB7ABF6011}"/>
              </a:ext>
            </a:extLst>
          </p:cNvPr>
          <p:cNvGraphicFramePr>
            <a:graphicFrameLocks noGrp="1"/>
          </p:cNvGraphicFramePr>
          <p:nvPr>
            <p:extLst>
              <p:ext uri="{D42A27DB-BD31-4B8C-83A1-F6EECF244321}">
                <p14:modId xmlns:p14="http://schemas.microsoft.com/office/powerpoint/2010/main" val="4288609812"/>
              </p:ext>
            </p:extLst>
          </p:nvPr>
        </p:nvGraphicFramePr>
        <p:xfrm>
          <a:off x="9488890" y="541171"/>
          <a:ext cx="2603026" cy="1859280"/>
        </p:xfrm>
        <a:graphic>
          <a:graphicData uri="http://schemas.openxmlformats.org/drawingml/2006/table">
            <a:tbl>
              <a:tblPr firstRow="1" bandRow="1">
                <a:tableStyleId>{7E9639D4-E3E2-4D34-9284-5A2195B3D0D7}</a:tableStyleId>
              </a:tblPr>
              <a:tblGrid>
                <a:gridCol w="750263">
                  <a:extLst>
                    <a:ext uri="{9D8B030D-6E8A-4147-A177-3AD203B41FA5}">
                      <a16:colId xmlns:a16="http://schemas.microsoft.com/office/drawing/2014/main" val="948173195"/>
                    </a:ext>
                  </a:extLst>
                </a:gridCol>
                <a:gridCol w="978196">
                  <a:extLst>
                    <a:ext uri="{9D8B030D-6E8A-4147-A177-3AD203B41FA5}">
                      <a16:colId xmlns:a16="http://schemas.microsoft.com/office/drawing/2014/main" val="2614945335"/>
                    </a:ext>
                  </a:extLst>
                </a:gridCol>
                <a:gridCol w="874567">
                  <a:extLst>
                    <a:ext uri="{9D8B030D-6E8A-4147-A177-3AD203B41FA5}">
                      <a16:colId xmlns:a16="http://schemas.microsoft.com/office/drawing/2014/main" val="2757988935"/>
                    </a:ext>
                  </a:extLst>
                </a:gridCol>
              </a:tblGrid>
              <a:tr h="259080">
                <a:tc>
                  <a:txBody>
                    <a:bodyPr/>
                    <a:lstStyle/>
                    <a:p>
                      <a:r>
                        <a:rPr lang="de-DE" sz="1000" dirty="0">
                          <a:solidFill>
                            <a:schemeClr val="bg1"/>
                          </a:solidFill>
                          <a:latin typeface="Arial" panose="020B0604020202020204" pitchFamily="34" charset="0"/>
                          <a:cs typeface="Arial" panose="020B0604020202020204" pitchFamily="34" charset="0"/>
                        </a:rPr>
                        <a:t>Materials</a:t>
                      </a:r>
                      <a:endParaRPr lang="en-US" sz="1000" dirty="0">
                        <a:solidFill>
                          <a:schemeClr val="bg1"/>
                        </a:solidFill>
                        <a:latin typeface="Arial" panose="020B0604020202020204" pitchFamily="34" charset="0"/>
                        <a:cs typeface="Arial" panose="020B0604020202020204" pitchFamily="34" charset="0"/>
                      </a:endParaRPr>
                    </a:p>
                  </a:txBody>
                  <a:tcPr/>
                </a:tc>
                <a:tc>
                  <a:txBody>
                    <a:bodyPr/>
                    <a:lstStyle/>
                    <a:p>
                      <a:r>
                        <a:rPr lang="de-DE" sz="1000" dirty="0" err="1">
                          <a:solidFill>
                            <a:schemeClr val="bg1"/>
                          </a:solidFill>
                          <a:latin typeface="Arial" panose="020B0604020202020204" pitchFamily="34" charset="0"/>
                          <a:cs typeface="Arial" panose="020B0604020202020204" pitchFamily="34" charset="0"/>
                        </a:rPr>
                        <a:t>Conductivity</a:t>
                      </a:r>
                      <a:r>
                        <a:rPr lang="de-DE" sz="1000" dirty="0">
                          <a:solidFill>
                            <a:schemeClr val="bg1"/>
                          </a:solidFill>
                          <a:latin typeface="Arial" panose="020B0604020202020204" pitchFamily="34" charset="0"/>
                          <a:cs typeface="Arial" panose="020B0604020202020204" pitchFamily="34" charset="0"/>
                        </a:rPr>
                        <a:t> </a:t>
                      </a:r>
                    </a:p>
                    <a:p>
                      <a:r>
                        <a:rPr lang="de-DE" sz="1000" dirty="0">
                          <a:solidFill>
                            <a:schemeClr val="bg1"/>
                          </a:solidFill>
                          <a:latin typeface="Arial" panose="020B0604020202020204" pitchFamily="34" charset="0"/>
                          <a:cs typeface="Arial" panose="020B0604020202020204" pitchFamily="34" charset="0"/>
                        </a:rPr>
                        <a:t>(Siemens/m)</a:t>
                      </a:r>
                      <a:endParaRPr lang="en-US" sz="1000" dirty="0">
                        <a:solidFill>
                          <a:schemeClr val="bg1"/>
                        </a:solidFill>
                        <a:latin typeface="Arial" panose="020B0604020202020204" pitchFamily="34" charset="0"/>
                        <a:cs typeface="Arial" panose="020B0604020202020204" pitchFamily="34" charset="0"/>
                      </a:endParaRPr>
                    </a:p>
                  </a:txBody>
                  <a:tcPr/>
                </a:tc>
                <a:tc>
                  <a:txBody>
                    <a:bodyPr/>
                    <a:lstStyle/>
                    <a:p>
                      <a:r>
                        <a:rPr lang="en-US" sz="1000" dirty="0">
                          <a:solidFill>
                            <a:schemeClr val="bg1"/>
                          </a:solidFill>
                          <a:latin typeface="Arial" panose="020B0604020202020204" pitchFamily="34" charset="0"/>
                          <a:cs typeface="Arial" panose="020B0604020202020204" pitchFamily="34" charset="0"/>
                        </a:rPr>
                        <a:t>Relative permittivity</a:t>
                      </a:r>
                    </a:p>
                  </a:txBody>
                  <a:tcPr/>
                </a:tc>
                <a:extLst>
                  <a:ext uri="{0D108BD9-81ED-4DB2-BD59-A6C34878D82A}">
                    <a16:rowId xmlns:a16="http://schemas.microsoft.com/office/drawing/2014/main" val="261191798"/>
                  </a:ext>
                </a:extLst>
              </a:tr>
              <a:tr h="152400">
                <a:tc>
                  <a:txBody>
                    <a:bodyPr/>
                    <a:lstStyle/>
                    <a:p>
                      <a:r>
                        <a:rPr lang="de-DE" sz="1000" dirty="0">
                          <a:solidFill>
                            <a:schemeClr val="tx1"/>
                          </a:solidFill>
                          <a:latin typeface="Arial" panose="020B0604020202020204" pitchFamily="34" charset="0"/>
                          <a:cs typeface="Arial" panose="020B0604020202020204" pitchFamily="34" charset="0"/>
                        </a:rPr>
                        <a:t>Copper</a:t>
                      </a:r>
                      <a:endParaRPr lang="en-US" sz="1000" dirty="0">
                        <a:solidFill>
                          <a:schemeClr val="tx1"/>
                        </a:solidFill>
                        <a:latin typeface="Arial" panose="020B0604020202020204" pitchFamily="34" charset="0"/>
                        <a:cs typeface="Arial" panose="020B0604020202020204" pitchFamily="34" charset="0"/>
                      </a:endParaRPr>
                    </a:p>
                  </a:txBody>
                  <a:tcPr/>
                </a:tc>
                <a:tc>
                  <a:txBody>
                    <a:bodyPr/>
                    <a:lstStyle/>
                    <a:p>
                      <a:r>
                        <a:rPr lang="de-DE" sz="1000" dirty="0">
                          <a:solidFill>
                            <a:schemeClr val="tx1"/>
                          </a:solidFill>
                          <a:latin typeface="Arial" panose="020B0604020202020204" pitchFamily="34" charset="0"/>
                          <a:cs typeface="Arial" panose="020B0604020202020204" pitchFamily="34" charset="0"/>
                        </a:rPr>
                        <a:t>58,000,000</a:t>
                      </a:r>
                      <a:endParaRPr lang="en-US" sz="1000" dirty="0">
                        <a:solidFill>
                          <a:schemeClr val="tx1"/>
                        </a:solidFill>
                        <a:latin typeface="Arial" panose="020B0604020202020204" pitchFamily="34" charset="0"/>
                        <a:cs typeface="Arial" panose="020B0604020202020204" pitchFamily="34" charset="0"/>
                      </a:endParaRPr>
                    </a:p>
                  </a:txBody>
                  <a:tcPr/>
                </a:tc>
                <a:tc>
                  <a:txBody>
                    <a:bodyPr/>
                    <a:lstStyle/>
                    <a:p>
                      <a:r>
                        <a:rPr lang="en-US" sz="1000" dirty="0">
                          <a:solidFill>
                            <a:schemeClr val="tx1"/>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24413887"/>
                  </a:ext>
                </a:extLst>
              </a:tr>
              <a:tr h="152400">
                <a:tc>
                  <a:txBody>
                    <a:bodyPr/>
                    <a:lstStyle/>
                    <a:p>
                      <a:r>
                        <a:rPr lang="de-DE" sz="1000" dirty="0" err="1">
                          <a:solidFill>
                            <a:schemeClr val="tx1"/>
                          </a:solidFill>
                          <a:latin typeface="Arial" panose="020B0604020202020204" pitchFamily="34" charset="0"/>
                          <a:cs typeface="Arial" panose="020B0604020202020204" pitchFamily="34" charset="0"/>
                        </a:rPr>
                        <a:t>Pec</a:t>
                      </a:r>
                      <a:endParaRPr lang="en-US" sz="1000" dirty="0">
                        <a:solidFill>
                          <a:schemeClr val="tx1"/>
                        </a:solidFill>
                        <a:latin typeface="Arial" panose="020B0604020202020204" pitchFamily="34" charset="0"/>
                        <a:cs typeface="Arial" panose="020B0604020202020204" pitchFamily="34" charset="0"/>
                      </a:endParaRPr>
                    </a:p>
                  </a:txBody>
                  <a:tcPr/>
                </a:tc>
                <a:tc>
                  <a:txBody>
                    <a:bodyPr/>
                    <a:lstStyle/>
                    <a:p>
                      <a:r>
                        <a:rPr lang="de-DE" sz="1000" dirty="0">
                          <a:solidFill>
                            <a:schemeClr val="tx1"/>
                          </a:solidFill>
                          <a:latin typeface="Arial" panose="020B0604020202020204" pitchFamily="34" charset="0"/>
                          <a:cs typeface="Arial" panose="020B0604020202020204" pitchFamily="34" charset="0"/>
                        </a:rPr>
                        <a:t>1e+30</a:t>
                      </a:r>
                      <a:endParaRPr lang="en-US" sz="1000" dirty="0">
                        <a:solidFill>
                          <a:schemeClr val="tx1"/>
                        </a:solidFill>
                        <a:latin typeface="Arial" panose="020B0604020202020204" pitchFamily="34" charset="0"/>
                        <a:cs typeface="Arial" panose="020B0604020202020204" pitchFamily="34" charset="0"/>
                      </a:endParaRPr>
                    </a:p>
                  </a:txBody>
                  <a:tcPr/>
                </a:tc>
                <a:tc>
                  <a:txBody>
                    <a:bodyPr/>
                    <a:lstStyle/>
                    <a:p>
                      <a:r>
                        <a:rPr lang="en-US" sz="1000" dirty="0">
                          <a:solidFill>
                            <a:schemeClr val="tx1"/>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967953032"/>
                  </a:ext>
                </a:extLst>
              </a:tr>
              <a:tr h="152400">
                <a:tc>
                  <a:txBody>
                    <a:bodyPr/>
                    <a:lstStyle/>
                    <a:p>
                      <a:r>
                        <a:rPr lang="en-US" sz="1000" dirty="0">
                          <a:solidFill>
                            <a:schemeClr val="tx1"/>
                          </a:solidFill>
                          <a:latin typeface="Arial" panose="020B0604020202020204" pitchFamily="34" charset="0"/>
                          <a:cs typeface="Arial" panose="020B0604020202020204" pitchFamily="34" charset="0"/>
                        </a:rPr>
                        <a:t>Tantalum</a:t>
                      </a:r>
                    </a:p>
                  </a:txBody>
                  <a:tcPr/>
                </a:tc>
                <a:tc>
                  <a:txBody>
                    <a:bodyPr/>
                    <a:lstStyle/>
                    <a:p>
                      <a:r>
                        <a:rPr lang="en-US" sz="1000" dirty="0">
                          <a:solidFill>
                            <a:schemeClr val="tx1"/>
                          </a:solidFill>
                          <a:latin typeface="Arial" panose="020B0604020202020204" pitchFamily="34" charset="0"/>
                          <a:cs typeface="Arial" panose="020B0604020202020204" pitchFamily="34" charset="0"/>
                        </a:rPr>
                        <a:t>6,300,000</a:t>
                      </a:r>
                    </a:p>
                  </a:txBody>
                  <a:tcPr/>
                </a:tc>
                <a:tc>
                  <a:txBody>
                    <a:bodyPr/>
                    <a:lstStyle/>
                    <a:p>
                      <a:r>
                        <a:rPr lang="en-US" sz="1000" dirty="0">
                          <a:solidFill>
                            <a:schemeClr val="tx1"/>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2959445316"/>
                  </a:ext>
                </a:extLst>
              </a:tr>
              <a:tr h="152400">
                <a:tc>
                  <a:txBody>
                    <a:bodyPr/>
                    <a:lstStyle/>
                    <a:p>
                      <a:r>
                        <a:rPr lang="de-DE" sz="1000" dirty="0">
                          <a:solidFill>
                            <a:schemeClr val="tx1"/>
                          </a:solidFill>
                          <a:latin typeface="Arial" panose="020B0604020202020204" pitchFamily="34" charset="0"/>
                          <a:cs typeface="Arial" panose="020B0604020202020204" pitchFamily="34" charset="0"/>
                        </a:rPr>
                        <a:t>FR4</a:t>
                      </a:r>
                      <a:endParaRPr lang="en-US" sz="1000" dirty="0">
                        <a:solidFill>
                          <a:schemeClr val="tx1"/>
                        </a:solidFill>
                        <a:latin typeface="Arial" panose="020B0604020202020204" pitchFamily="34" charset="0"/>
                        <a:cs typeface="Arial" panose="020B0604020202020204" pitchFamily="34" charset="0"/>
                      </a:endParaRPr>
                    </a:p>
                  </a:txBody>
                  <a:tcPr/>
                </a:tc>
                <a:tc>
                  <a:txBody>
                    <a:bodyPr/>
                    <a:lstStyle/>
                    <a:p>
                      <a:r>
                        <a:rPr lang="de-DE" sz="1000" dirty="0">
                          <a:solidFill>
                            <a:schemeClr val="tx1"/>
                          </a:solidFill>
                          <a:latin typeface="Arial" panose="020B0604020202020204" pitchFamily="34" charset="0"/>
                          <a:cs typeface="Arial" panose="020B0604020202020204" pitchFamily="34" charset="0"/>
                        </a:rPr>
                        <a:t>0</a:t>
                      </a:r>
                      <a:endParaRPr lang="en-US" sz="1000" dirty="0">
                        <a:solidFill>
                          <a:schemeClr val="tx1"/>
                        </a:solidFill>
                        <a:latin typeface="Arial" panose="020B0604020202020204" pitchFamily="34" charset="0"/>
                        <a:cs typeface="Arial" panose="020B0604020202020204" pitchFamily="34" charset="0"/>
                      </a:endParaRPr>
                    </a:p>
                  </a:txBody>
                  <a:tcPr/>
                </a:tc>
                <a:tc>
                  <a:txBody>
                    <a:bodyPr/>
                    <a:lstStyle/>
                    <a:p>
                      <a:r>
                        <a:rPr lang="en-US" sz="1000" dirty="0">
                          <a:solidFill>
                            <a:schemeClr val="tx1"/>
                          </a:solidFill>
                          <a:latin typeface="Arial" panose="020B0604020202020204" pitchFamily="34" charset="0"/>
                          <a:cs typeface="Arial" panose="020B0604020202020204" pitchFamily="34" charset="0"/>
                        </a:rPr>
                        <a:t>4.4</a:t>
                      </a:r>
                    </a:p>
                  </a:txBody>
                  <a:tcPr/>
                </a:tc>
                <a:extLst>
                  <a:ext uri="{0D108BD9-81ED-4DB2-BD59-A6C34878D82A}">
                    <a16:rowId xmlns:a16="http://schemas.microsoft.com/office/drawing/2014/main" val="849306139"/>
                  </a:ext>
                </a:extLst>
              </a:tr>
              <a:tr h="240131">
                <a:tc>
                  <a:txBody>
                    <a:bodyPr/>
                    <a:lstStyle/>
                    <a:p>
                      <a:r>
                        <a:rPr lang="de-DE" sz="1000" dirty="0">
                          <a:solidFill>
                            <a:schemeClr val="tx1"/>
                          </a:solidFill>
                          <a:latin typeface="Arial" panose="020B0604020202020204" pitchFamily="34" charset="0"/>
                          <a:cs typeface="Arial" panose="020B0604020202020204" pitchFamily="34" charset="0"/>
                        </a:rPr>
                        <a:t>Glass</a:t>
                      </a:r>
                      <a:endParaRPr lang="en-US" sz="1000" dirty="0">
                        <a:solidFill>
                          <a:schemeClr val="tx1"/>
                        </a:solidFill>
                        <a:latin typeface="Arial" panose="020B0604020202020204" pitchFamily="34" charset="0"/>
                        <a:cs typeface="Arial" panose="020B0604020202020204" pitchFamily="34" charset="0"/>
                      </a:endParaRPr>
                    </a:p>
                  </a:txBody>
                  <a:tcPr/>
                </a:tc>
                <a:tc>
                  <a:txBody>
                    <a:bodyPr/>
                    <a:lstStyle/>
                    <a:p>
                      <a:r>
                        <a:rPr lang="de-DE" sz="1000" dirty="0">
                          <a:solidFill>
                            <a:schemeClr val="tx1"/>
                          </a:solidFill>
                          <a:latin typeface="Arial" panose="020B0604020202020204" pitchFamily="34" charset="0"/>
                          <a:cs typeface="Arial" panose="020B0604020202020204" pitchFamily="34" charset="0"/>
                        </a:rPr>
                        <a:t>0</a:t>
                      </a:r>
                      <a:endParaRPr lang="en-US" sz="1000" dirty="0">
                        <a:solidFill>
                          <a:schemeClr val="tx1"/>
                        </a:solidFill>
                        <a:latin typeface="Arial" panose="020B0604020202020204" pitchFamily="34" charset="0"/>
                        <a:cs typeface="Arial" panose="020B0604020202020204" pitchFamily="34" charset="0"/>
                      </a:endParaRPr>
                    </a:p>
                  </a:txBody>
                  <a:tcPr/>
                </a:tc>
                <a:tc>
                  <a:txBody>
                    <a:bodyPr/>
                    <a:lstStyle/>
                    <a:p>
                      <a:r>
                        <a:rPr lang="en-US" sz="1000" dirty="0">
                          <a:solidFill>
                            <a:schemeClr val="tx1"/>
                          </a:solidFill>
                          <a:latin typeface="Arial" panose="020B0604020202020204" pitchFamily="34" charset="0"/>
                          <a:cs typeface="Arial" panose="020B0604020202020204" pitchFamily="34" charset="0"/>
                        </a:rPr>
                        <a:t>5.5</a:t>
                      </a:r>
                    </a:p>
                  </a:txBody>
                  <a:tcPr/>
                </a:tc>
                <a:extLst>
                  <a:ext uri="{0D108BD9-81ED-4DB2-BD59-A6C34878D82A}">
                    <a16:rowId xmlns:a16="http://schemas.microsoft.com/office/drawing/2014/main" val="3209662531"/>
                  </a:ext>
                </a:extLst>
              </a:tr>
              <a:tr h="240131">
                <a:tc>
                  <a:txBody>
                    <a:bodyPr/>
                    <a:lstStyle/>
                    <a:p>
                      <a:r>
                        <a:rPr lang="en-US" sz="1000" dirty="0">
                          <a:solidFill>
                            <a:schemeClr val="tx1"/>
                          </a:solidFill>
                          <a:latin typeface="Arial" panose="020B0604020202020204" pitchFamily="34" charset="0"/>
                          <a:cs typeface="Arial" panose="020B0604020202020204" pitchFamily="34" charset="0"/>
                        </a:rPr>
                        <a:t>Steel</a:t>
                      </a:r>
                    </a:p>
                  </a:txBody>
                  <a:tcPr/>
                </a:tc>
                <a:tc>
                  <a:txBody>
                    <a:bodyPr/>
                    <a:lstStyle/>
                    <a:p>
                      <a:r>
                        <a:rPr lang="en-US" sz="1000" dirty="0">
                          <a:solidFill>
                            <a:schemeClr val="tx1"/>
                          </a:solidFill>
                          <a:latin typeface="Arial" panose="020B0604020202020204" pitchFamily="34" charset="0"/>
                          <a:cs typeface="Arial" panose="020B0604020202020204" pitchFamily="34" charset="0"/>
                        </a:rPr>
                        <a:t>1,100,000</a:t>
                      </a:r>
                    </a:p>
                  </a:txBody>
                  <a:tcPr/>
                </a:tc>
                <a:tc>
                  <a:txBody>
                    <a:bodyPr/>
                    <a:lstStyle/>
                    <a:p>
                      <a:r>
                        <a:rPr lang="en-US" sz="1000" dirty="0">
                          <a:solidFill>
                            <a:schemeClr val="tx1"/>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4118374570"/>
                  </a:ext>
                </a:extLst>
              </a:tr>
            </a:tbl>
          </a:graphicData>
        </a:graphic>
      </p:graphicFrame>
      <p:sp>
        <p:nvSpPr>
          <p:cNvPr id="7" name="Title 1">
            <a:extLst>
              <a:ext uri="{FF2B5EF4-FFF2-40B4-BE49-F238E27FC236}">
                <a16:creationId xmlns:a16="http://schemas.microsoft.com/office/drawing/2014/main" id="{E9703E7F-016C-407E-B3BF-17BAE704B28B}"/>
              </a:ext>
            </a:extLst>
          </p:cNvPr>
          <p:cNvSpPr>
            <a:spLocks noGrp="1"/>
          </p:cNvSpPr>
          <p:nvPr>
            <p:ph type="title"/>
          </p:nvPr>
        </p:nvSpPr>
        <p:spPr>
          <a:xfrm>
            <a:off x="409464" y="714720"/>
            <a:ext cx="10979150" cy="514350"/>
          </a:xfrm>
        </p:spPr>
        <p:txBody>
          <a:bodyPr/>
          <a:lstStyle/>
          <a:p>
            <a:r>
              <a:rPr lang="en-US" dirty="0"/>
              <a:t>4. Results and Conclusion: HFSS Simulation on Material Influence</a:t>
            </a:r>
          </a:p>
        </p:txBody>
      </p:sp>
      <p:sp>
        <p:nvSpPr>
          <p:cNvPr id="23" name="TextBox 22">
            <a:extLst>
              <a:ext uri="{FF2B5EF4-FFF2-40B4-BE49-F238E27FC236}">
                <a16:creationId xmlns:a16="http://schemas.microsoft.com/office/drawing/2014/main" id="{0DE31566-7696-4406-BA01-5F93927CADB3}"/>
              </a:ext>
            </a:extLst>
          </p:cNvPr>
          <p:cNvSpPr txBox="1"/>
          <p:nvPr/>
        </p:nvSpPr>
        <p:spPr>
          <a:xfrm>
            <a:off x="6605586" y="6073745"/>
            <a:ext cx="5089436" cy="307777"/>
          </a:xfrm>
          <a:prstGeom prst="rect">
            <a:avLst/>
          </a:prstGeom>
          <a:noFill/>
        </p:spPr>
        <p:txBody>
          <a:bodyPr wrap="square" rtlCol="0">
            <a:spAutoFit/>
          </a:bodyPr>
          <a:lstStyle/>
          <a:p>
            <a:pPr algn="ctr"/>
            <a:r>
              <a:rPr lang="en-US" dirty="0">
                <a:solidFill>
                  <a:schemeClr val="tx1"/>
                </a:solidFill>
                <a:cs typeface="Arial" panose="020B0604020202020204" pitchFamily="34" charset="0"/>
              </a:rPr>
              <a:t>Fig. 17: Gain variation for HFSS models for different materials.</a:t>
            </a:r>
          </a:p>
        </p:txBody>
      </p:sp>
      <p:graphicFrame>
        <p:nvGraphicFramePr>
          <p:cNvPr id="27" name="Chart 26">
            <a:extLst>
              <a:ext uri="{FF2B5EF4-FFF2-40B4-BE49-F238E27FC236}">
                <a16:creationId xmlns:a16="http://schemas.microsoft.com/office/drawing/2014/main" id="{9F1D6029-8E60-44ED-8CD8-75CD95756254}"/>
              </a:ext>
            </a:extLst>
          </p:cNvPr>
          <p:cNvGraphicFramePr>
            <a:graphicFrameLocks/>
          </p:cNvGraphicFramePr>
          <p:nvPr>
            <p:extLst>
              <p:ext uri="{D42A27DB-BD31-4B8C-83A1-F6EECF244321}">
                <p14:modId xmlns:p14="http://schemas.microsoft.com/office/powerpoint/2010/main" val="3786735546"/>
              </p:ext>
            </p:extLst>
          </p:nvPr>
        </p:nvGraphicFramePr>
        <p:xfrm>
          <a:off x="6714067" y="2443522"/>
          <a:ext cx="5319540" cy="3569280"/>
        </p:xfrm>
        <a:graphic>
          <a:graphicData uri="http://schemas.openxmlformats.org/drawingml/2006/chart">
            <c:chart xmlns:c="http://schemas.openxmlformats.org/drawingml/2006/chart" xmlns:r="http://schemas.openxmlformats.org/officeDocument/2006/relationships" r:id="rId5"/>
          </a:graphicData>
        </a:graphic>
      </p:graphicFrame>
      <p:sp>
        <p:nvSpPr>
          <p:cNvPr id="15" name="TextBox 14">
            <a:extLst>
              <a:ext uri="{FF2B5EF4-FFF2-40B4-BE49-F238E27FC236}">
                <a16:creationId xmlns:a16="http://schemas.microsoft.com/office/drawing/2014/main" id="{889D6210-AE75-4955-8108-C347F7BAB7CE}"/>
              </a:ext>
            </a:extLst>
          </p:cNvPr>
          <p:cNvSpPr txBox="1"/>
          <p:nvPr/>
        </p:nvSpPr>
        <p:spPr>
          <a:xfrm>
            <a:off x="213032" y="6073745"/>
            <a:ext cx="6086168" cy="307777"/>
          </a:xfrm>
          <a:prstGeom prst="rect">
            <a:avLst/>
          </a:prstGeom>
          <a:noFill/>
        </p:spPr>
        <p:txBody>
          <a:bodyPr wrap="square" rtlCol="0">
            <a:spAutoFit/>
          </a:bodyPr>
          <a:lstStyle/>
          <a:p>
            <a:pPr algn="ctr"/>
            <a:r>
              <a:rPr lang="en-US" dirty="0">
                <a:solidFill>
                  <a:schemeClr val="tx1"/>
                </a:solidFill>
                <a:cs typeface="Arial" panose="020B0604020202020204" pitchFamily="34" charset="0"/>
              </a:rPr>
              <a:t>Fig. 16: HFSS simulations for varying conductivity of copper materials.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D0907A6-8039-4833-9451-A24549FB3BCE}"/>
                  </a:ext>
                </a:extLst>
              </p:cNvPr>
              <p:cNvSpPr txBox="1"/>
              <p:nvPr/>
            </p:nvSpPr>
            <p:spPr>
              <a:xfrm>
                <a:off x="3256115" y="4407404"/>
                <a:ext cx="2203305" cy="492443"/>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𝐺𝑎𝑖𝑛</m:t>
                      </m:r>
                      <m:r>
                        <a:rPr lang="en-US" sz="1600" b="0" i="1" smtClean="0">
                          <a:solidFill>
                            <a:schemeClr val="tx1"/>
                          </a:solidFill>
                          <a:latin typeface="Cambria Math" panose="02040503050406030204" pitchFamily="18" charset="0"/>
                          <a:ea typeface="Cambria Math" panose="02040503050406030204" pitchFamily="18" charset="0"/>
                        </a:rPr>
                        <m:t> ∝</m:t>
                      </m:r>
                      <m:sSup>
                        <m:sSupPr>
                          <m:ctrlPr>
                            <a:rPr lang="en-US" sz="1600" i="1" smtClean="0">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𝐶𝑜𝑛𝑑𝑢𝑐𝑡𝑖𝑣𝑖𝑡𝑦</m:t>
                          </m:r>
                        </m:e>
                        <m:sup>
                          <m:r>
                            <a:rPr lang="en-US" sz="1600" b="0" i="1" smtClean="0">
                              <a:solidFill>
                                <a:schemeClr val="tx1"/>
                              </a:solidFill>
                              <a:latin typeface="Cambria Math" panose="02040503050406030204" pitchFamily="18" charset="0"/>
                              <a:ea typeface="Cambria Math" panose="02040503050406030204" pitchFamily="18" charset="0"/>
                            </a:rPr>
                            <m:t>𝑛</m:t>
                          </m:r>
                        </m:sup>
                      </m:sSup>
                    </m:oMath>
                  </m:oMathPara>
                </a14:m>
                <a:endParaRPr lang="en-US" sz="1600" dirty="0">
                  <a:solidFill>
                    <a:schemeClr val="tx1"/>
                  </a:solidFill>
                </a:endParaRPr>
              </a:p>
              <a:p>
                <a:pPr algn="ctr"/>
                <a:r>
                  <a:rPr lang="en-US" sz="1600" dirty="0">
                    <a:solidFill>
                      <a:schemeClr val="tx1"/>
                    </a:solidFill>
                  </a:rPr>
                  <a:t>Where exponent n=1.05</a:t>
                </a:r>
              </a:p>
            </p:txBody>
          </p:sp>
        </mc:Choice>
        <mc:Fallback xmlns="">
          <p:sp>
            <p:nvSpPr>
              <p:cNvPr id="24" name="TextBox 23">
                <a:extLst>
                  <a:ext uri="{FF2B5EF4-FFF2-40B4-BE49-F238E27FC236}">
                    <a16:creationId xmlns:a16="http://schemas.microsoft.com/office/drawing/2014/main" id="{3D0907A6-8039-4833-9451-A24549FB3BCE}"/>
                  </a:ext>
                </a:extLst>
              </p:cNvPr>
              <p:cNvSpPr txBox="1">
                <a:spLocks noRot="1" noChangeAspect="1" noMove="1" noResize="1" noEditPoints="1" noAdjustHandles="1" noChangeArrowheads="1" noChangeShapeType="1" noTextEdit="1"/>
              </p:cNvSpPr>
              <p:nvPr/>
            </p:nvSpPr>
            <p:spPr>
              <a:xfrm>
                <a:off x="3256115" y="4407404"/>
                <a:ext cx="2203305" cy="492443"/>
              </a:xfrm>
              <a:prstGeom prst="rect">
                <a:avLst/>
              </a:prstGeom>
              <a:blipFill>
                <a:blip r:embed="rId6"/>
                <a:stretch>
                  <a:fillRect l="-273" r="-273" b="-20000"/>
                </a:stretch>
              </a:blipFill>
            </p:spPr>
            <p:txBody>
              <a:bodyPr/>
              <a:lstStyle/>
              <a:p>
                <a:r>
                  <a:rPr lang="en-US">
                    <a:noFill/>
                  </a:rPr>
                  <a:t> </a:t>
                </a:r>
              </a:p>
            </p:txBody>
          </p:sp>
        </mc:Fallback>
      </mc:AlternateContent>
      <p:sp>
        <p:nvSpPr>
          <p:cNvPr id="25" name="Arrow: Down 24">
            <a:extLst>
              <a:ext uri="{FF2B5EF4-FFF2-40B4-BE49-F238E27FC236}">
                <a16:creationId xmlns:a16="http://schemas.microsoft.com/office/drawing/2014/main" id="{33B1AA59-86FB-450F-BC38-6285024C3BAA}"/>
              </a:ext>
            </a:extLst>
          </p:cNvPr>
          <p:cNvSpPr/>
          <p:nvPr/>
        </p:nvSpPr>
        <p:spPr bwMode="auto">
          <a:xfrm>
            <a:off x="4182362" y="3460615"/>
            <a:ext cx="161038" cy="824937"/>
          </a:xfrm>
          <a:prstGeom prst="downArrow">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Tree>
    <p:extLst>
      <p:ext uri="{BB962C8B-B14F-4D97-AF65-F5344CB8AC3E}">
        <p14:creationId xmlns:p14="http://schemas.microsoft.com/office/powerpoint/2010/main" val="1288951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500"/>
                            </p:stCondLst>
                            <p:childTnLst>
                              <p:par>
                                <p:cTn id="23" presetID="10" presetClass="entr" presetSubtype="0" fill="hold" grpId="0" nodeType="afterEffect">
                                  <p:stCondLst>
                                    <p:cond delay="5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Graphic spid="27" grpId="0">
        <p:bldAsOne/>
      </p:bldGraphic>
      <p:bldP spid="15" grpId="0"/>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DED7-0E02-4970-A48F-C5641CFD1AD7}"/>
              </a:ext>
            </a:extLst>
          </p:cNvPr>
          <p:cNvSpPr>
            <a:spLocks noGrp="1"/>
          </p:cNvSpPr>
          <p:nvPr>
            <p:ph type="title"/>
          </p:nvPr>
        </p:nvSpPr>
        <p:spPr/>
        <p:txBody>
          <a:bodyPr/>
          <a:lstStyle/>
          <a:p>
            <a:r>
              <a:rPr lang="en-US" dirty="0"/>
              <a:t>Analytical Modeling of HELIOS Reflector: Radar-Cross-Section (RCS) [11]</a:t>
            </a:r>
          </a:p>
        </p:txBody>
      </p:sp>
      <p:sp>
        <p:nvSpPr>
          <p:cNvPr id="81" name="TextBox 80">
            <a:extLst>
              <a:ext uri="{FF2B5EF4-FFF2-40B4-BE49-F238E27FC236}">
                <a16:creationId xmlns:a16="http://schemas.microsoft.com/office/drawing/2014/main" id="{E4772E9E-6FDC-4636-962A-D5FB988E8ECF}"/>
              </a:ext>
            </a:extLst>
          </p:cNvPr>
          <p:cNvSpPr txBox="1"/>
          <p:nvPr/>
        </p:nvSpPr>
        <p:spPr>
          <a:xfrm>
            <a:off x="5496998" y="3031997"/>
            <a:ext cx="6219034" cy="861774"/>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endParaRPr lang="en-US" b="0" i="1" dirty="0">
              <a:latin typeface="Cambria Math" panose="02040503050406030204" pitchFamily="18" charset="0"/>
              <a:ea typeface="Cambria Math" panose="02040503050406030204" pitchFamily="18" charset="0"/>
            </a:endParaRPr>
          </a:p>
          <a:p>
            <a:r>
              <a:rPr lang="en-US" b="1" dirty="0"/>
              <a:t>	</a:t>
            </a:r>
            <a:endParaRPr lang="en-US" dirty="0"/>
          </a:p>
          <a:p>
            <a:pPr algn="ctr"/>
            <a:endParaRPr lang="en-US" dirty="0"/>
          </a:p>
          <a:p>
            <a:r>
              <a:rPr lang="en-US" sz="1400" b="1" dirty="0"/>
              <a:t>	</a:t>
            </a:r>
            <a:endParaRPr lang="en-US" b="0" dirty="0"/>
          </a:p>
        </p:txBody>
      </p:sp>
      <p:cxnSp>
        <p:nvCxnSpPr>
          <p:cNvPr id="87" name="Straight Connector 86">
            <a:extLst>
              <a:ext uri="{FF2B5EF4-FFF2-40B4-BE49-F238E27FC236}">
                <a16:creationId xmlns:a16="http://schemas.microsoft.com/office/drawing/2014/main" id="{17C9E333-40B7-48E5-8305-AC4A831ACEDE}"/>
              </a:ext>
            </a:extLst>
          </p:cNvPr>
          <p:cNvCxnSpPr>
            <a:cxnSpLocks/>
          </p:cNvCxnSpPr>
          <p:nvPr/>
        </p:nvCxnSpPr>
        <p:spPr bwMode="auto">
          <a:xfrm>
            <a:off x="5513788" y="1983496"/>
            <a:ext cx="6504" cy="1575134"/>
          </a:xfrm>
          <a:prstGeom prst="line">
            <a:avLst/>
          </a:prstGeom>
          <a:noFill/>
          <a:ln w="12700" cap="flat" cmpd="sng" algn="ctr">
            <a:solidFill>
              <a:schemeClr val="tx1"/>
            </a:solidFill>
            <a:prstDash val="solid"/>
            <a:round/>
            <a:headEnd type="none" w="med" len="med"/>
            <a:tailEnd type="none" w="med" len="med"/>
          </a:ln>
          <a:effectLst/>
        </p:spPr>
      </p:cxnSp>
      <p:cxnSp>
        <p:nvCxnSpPr>
          <p:cNvPr id="89" name="Straight Arrow Connector 88">
            <a:extLst>
              <a:ext uri="{FF2B5EF4-FFF2-40B4-BE49-F238E27FC236}">
                <a16:creationId xmlns:a16="http://schemas.microsoft.com/office/drawing/2014/main" id="{736ACBDB-1910-4AA1-B4A8-D3FDF5ED30EF}"/>
              </a:ext>
            </a:extLst>
          </p:cNvPr>
          <p:cNvCxnSpPr>
            <a:cxnSpLocks/>
          </p:cNvCxnSpPr>
          <p:nvPr/>
        </p:nvCxnSpPr>
        <p:spPr bwMode="auto">
          <a:xfrm flipV="1">
            <a:off x="5513788" y="1947366"/>
            <a:ext cx="1474841" cy="36130"/>
          </a:xfrm>
          <a:prstGeom prst="straightConnector1">
            <a:avLst/>
          </a:prstGeom>
          <a:noFill/>
          <a:ln w="12700" cap="flat" cmpd="sng" algn="ctr">
            <a:solidFill>
              <a:schemeClr val="tx1"/>
            </a:solidFill>
            <a:prstDash val="solid"/>
            <a:round/>
            <a:headEnd type="none" w="med" len="med"/>
            <a:tailEnd type="triangle"/>
          </a:ln>
          <a:effectLst/>
        </p:spPr>
      </p:cxnSp>
      <p:cxnSp>
        <p:nvCxnSpPr>
          <p:cNvPr id="90" name="Straight Arrow Connector 89">
            <a:extLst>
              <a:ext uri="{FF2B5EF4-FFF2-40B4-BE49-F238E27FC236}">
                <a16:creationId xmlns:a16="http://schemas.microsoft.com/office/drawing/2014/main" id="{DB1F848F-8197-49E9-B73A-9F31E9DB18DB}"/>
              </a:ext>
            </a:extLst>
          </p:cNvPr>
          <p:cNvCxnSpPr>
            <a:cxnSpLocks/>
          </p:cNvCxnSpPr>
          <p:nvPr/>
        </p:nvCxnSpPr>
        <p:spPr bwMode="auto">
          <a:xfrm flipV="1">
            <a:off x="5513787" y="3547809"/>
            <a:ext cx="1474842" cy="10821"/>
          </a:xfrm>
          <a:prstGeom prst="straightConnector1">
            <a:avLst/>
          </a:prstGeom>
          <a:noFill/>
          <a:ln w="12700"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BE70AB52-7067-4BCB-9CF3-47515146BF78}"/>
              </a:ext>
            </a:extLst>
          </p:cNvPr>
          <p:cNvSpPr txBox="1"/>
          <p:nvPr/>
        </p:nvSpPr>
        <p:spPr>
          <a:xfrm>
            <a:off x="226559" y="6157912"/>
            <a:ext cx="8413296" cy="246221"/>
          </a:xfrm>
          <a:prstGeom prst="rect">
            <a:avLst/>
          </a:prstGeom>
          <a:noFill/>
        </p:spPr>
        <p:txBody>
          <a:bodyPr wrap="square">
            <a:spAutoFit/>
          </a:bodyPr>
          <a:lstStyle/>
          <a:p>
            <a:r>
              <a:rPr lang="en-US" sz="1000" dirty="0"/>
              <a:t>[11] C. A. </a:t>
            </a:r>
            <a:r>
              <a:rPr lang="en-US" sz="1000" dirty="0" err="1"/>
              <a:t>Balanis</a:t>
            </a:r>
            <a:r>
              <a:rPr lang="en-US" sz="1000" dirty="0"/>
              <a:t>, Antenna Theory: Analysis and Design, 3rd edition, Wiley, New York, 2005</a:t>
            </a:r>
          </a:p>
        </p:txBody>
      </p:sp>
      <mc:AlternateContent xmlns:mc="http://schemas.openxmlformats.org/markup-compatibility/2006" xmlns:a14="http://schemas.microsoft.com/office/drawing/2010/main">
        <mc:Choice Requires="a14">
          <p:graphicFrame>
            <p:nvGraphicFramePr>
              <p:cNvPr id="100" name="Table 52">
                <a:extLst>
                  <a:ext uri="{FF2B5EF4-FFF2-40B4-BE49-F238E27FC236}">
                    <a16:creationId xmlns:a16="http://schemas.microsoft.com/office/drawing/2014/main" id="{1964BEE8-415F-4495-AC5E-C9F00CFA4FAD}"/>
                  </a:ext>
                </a:extLst>
              </p:cNvPr>
              <p:cNvGraphicFramePr>
                <a:graphicFrameLocks noGrp="1"/>
              </p:cNvGraphicFramePr>
              <p:nvPr>
                <p:extLst>
                  <p:ext uri="{D42A27DB-BD31-4B8C-83A1-F6EECF244321}">
                    <p14:modId xmlns:p14="http://schemas.microsoft.com/office/powerpoint/2010/main" val="2432641026"/>
                  </p:ext>
                </p:extLst>
              </p:nvPr>
            </p:nvGraphicFramePr>
            <p:xfrm>
              <a:off x="9485614" y="4536797"/>
              <a:ext cx="2479017" cy="1856298"/>
            </p:xfrm>
            <a:graphic>
              <a:graphicData uri="http://schemas.openxmlformats.org/drawingml/2006/table">
                <a:tbl>
                  <a:tblPr firstRow="1" bandRow="1">
                    <a:tableStyleId>{5940675A-B579-460E-94D1-54222C63F5DA}</a:tableStyleId>
                  </a:tblPr>
                  <a:tblGrid>
                    <a:gridCol w="616267">
                      <a:extLst>
                        <a:ext uri="{9D8B030D-6E8A-4147-A177-3AD203B41FA5}">
                          <a16:colId xmlns:a16="http://schemas.microsoft.com/office/drawing/2014/main" val="3174224240"/>
                        </a:ext>
                      </a:extLst>
                    </a:gridCol>
                    <a:gridCol w="1862750">
                      <a:extLst>
                        <a:ext uri="{9D8B030D-6E8A-4147-A177-3AD203B41FA5}">
                          <a16:colId xmlns:a16="http://schemas.microsoft.com/office/drawing/2014/main" val="1819668941"/>
                        </a:ext>
                      </a:extLst>
                    </a:gridCol>
                  </a:tblGrid>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𝜎</m:t>
                                    </m:r>
                                  </m:e>
                                  <m:sub>
                                    <m:r>
                                      <a:rPr lang="en-US" sz="800" b="0" i="1" smtClean="0">
                                        <a:latin typeface="Cambria Math" panose="02040503050406030204" pitchFamily="18" charset="0"/>
                                      </a:rPr>
                                      <m:t>3−</m:t>
                                    </m:r>
                                    <m:r>
                                      <a:rPr lang="en-US" sz="800" b="0" i="1" smtClean="0">
                                        <a:latin typeface="Cambria Math" panose="02040503050406030204" pitchFamily="18" charset="0"/>
                                      </a:rPr>
                                      <m:t>𝐷</m:t>
                                    </m:r>
                                  </m:sub>
                                </m:sSub>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800" noProof="0" dirty="0"/>
                            <a:t>Radar-Cross-Section 3-D scatter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2592276"/>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𝐸</m:t>
                                    </m:r>
                                  </m:e>
                                  <m:sub>
                                    <m:r>
                                      <a:rPr lang="en-US" sz="800" i="1">
                                        <a:latin typeface="Cambria Math" panose="02040503050406030204" pitchFamily="18" charset="0"/>
                                      </a:rPr>
                                      <m:t>𝑇𝑥</m:t>
                                    </m:r>
                                    <m:r>
                                      <a:rPr lang="de-DE" sz="800" b="0" i="1" smtClean="0">
                                        <a:latin typeface="Cambria Math" panose="02040503050406030204" pitchFamily="18" charset="0"/>
                                      </a:rPr>
                                      <m:t>/</m:t>
                                    </m:r>
                                    <m:r>
                                      <a:rPr lang="de-DE" sz="800" b="0" i="1" smtClean="0">
                                        <a:latin typeface="Cambria Math" panose="02040503050406030204" pitchFamily="18" charset="0"/>
                                      </a:rPr>
                                      <m:t>𝑅𝑥</m:t>
                                    </m:r>
                                  </m:sub>
                                </m:sSub>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800" noProof="0" dirty="0"/>
                            <a:t>Electric field at transmitter/receiver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5380595"/>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𝐻</m:t>
                                    </m:r>
                                  </m:e>
                                  <m:sub>
                                    <m:r>
                                      <a:rPr lang="en-US" sz="800" i="1">
                                        <a:latin typeface="Cambria Math" panose="02040503050406030204" pitchFamily="18" charset="0"/>
                                      </a:rPr>
                                      <m:t>𝑇𝑥</m:t>
                                    </m:r>
                                    <m:r>
                                      <a:rPr lang="de-DE" sz="800" b="0" i="1" smtClean="0">
                                        <a:latin typeface="Cambria Math" panose="02040503050406030204" pitchFamily="18" charset="0"/>
                                      </a:rPr>
                                      <m:t>/</m:t>
                                    </m:r>
                                    <m:r>
                                      <a:rPr lang="de-DE" sz="800" b="0" i="1" smtClean="0">
                                        <a:latin typeface="Cambria Math" panose="02040503050406030204" pitchFamily="18" charset="0"/>
                                      </a:rPr>
                                      <m:t>𝑅𝑥</m:t>
                                    </m:r>
                                  </m:sub>
                                </m:sSub>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800" noProof="0" dirty="0"/>
                            <a:t>Magnetic field at transmitter/receiver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2225457"/>
                      </a:ext>
                    </a:extLst>
                  </a:tr>
                  <a:tr h="0">
                    <a:tc>
                      <a:txBody>
                        <a:bodyPr/>
                        <a:lstStyle/>
                        <a:p>
                          <a:pPr algn="ctr" defTabSz="640080"/>
                          <a14:m>
                            <m:oMathPara xmlns:m="http://schemas.openxmlformats.org/officeDocument/2006/math">
                              <m:oMathParaPr>
                                <m:jc m:val="centerGroup"/>
                              </m:oMathParaPr>
                              <m:oMath xmlns:m="http://schemas.openxmlformats.org/officeDocument/2006/math">
                                <m:r>
                                  <a:rPr lang="en-US" sz="800" b="0" i="1" noProof="0" smtClean="0">
                                    <a:latin typeface="Cambria Math" panose="02040503050406030204" pitchFamily="18" charset="0"/>
                                  </a:rPr>
                                  <m:t>𝑎</m:t>
                                </m:r>
                                <m:r>
                                  <a:rPr lang="en-US" sz="800" b="0" i="1" noProof="0" smtClean="0">
                                    <a:latin typeface="Cambria Math" panose="02040503050406030204" pitchFamily="18" charset="0"/>
                                  </a:rPr>
                                  <m:t>⋅</m:t>
                                </m:r>
                                <m:r>
                                  <a:rPr lang="en-US" sz="800" b="0" i="1" noProof="0" smtClean="0">
                                    <a:latin typeface="Cambria Math" panose="02040503050406030204" pitchFamily="18" charset="0"/>
                                  </a:rPr>
                                  <m:t>𝑏</m:t>
                                </m:r>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800" noProof="0" dirty="0"/>
                            <a:t>Reflector size on x/y 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smtClean="0">
                                        <a:latin typeface="Cambria Math" panose="02040503050406030204" pitchFamily="18" charset="0"/>
                                        <a:ea typeface="Cambria Math" panose="02040503050406030204" pitchFamily="18" charset="0"/>
                                      </a:rPr>
                                      <m:t>𝜃</m:t>
                                    </m:r>
                                  </m:e>
                                  <m:sub>
                                    <m:r>
                                      <a:rPr lang="en-US" sz="800" b="0" i="1" smtClean="0">
                                        <a:latin typeface="Cambria Math" panose="02040503050406030204" pitchFamily="18" charset="0"/>
                                        <a:ea typeface="Cambria Math" panose="02040503050406030204" pitchFamily="18" charset="0"/>
                                      </a:rPr>
                                      <m:t>𝑇</m:t>
                                    </m:r>
                                    <m:r>
                                      <a:rPr lang="en-US" sz="800" i="1">
                                        <a:latin typeface="Cambria Math" panose="02040503050406030204" pitchFamily="18" charset="0"/>
                                      </a:rPr>
                                      <m:t>𝑥</m:t>
                                    </m:r>
                                    <m:r>
                                      <a:rPr lang="de-DE" sz="800" b="0" i="1" smtClean="0">
                                        <a:latin typeface="Cambria Math" panose="02040503050406030204" pitchFamily="18" charset="0"/>
                                      </a:rPr>
                                      <m:t>/</m:t>
                                    </m:r>
                                    <m:r>
                                      <a:rPr lang="en-US" sz="800" b="0" i="1" smtClean="0">
                                        <a:latin typeface="Cambria Math" panose="02040503050406030204" pitchFamily="18" charset="0"/>
                                      </a:rPr>
                                      <m:t>𝑅</m:t>
                                    </m:r>
                                    <m:r>
                                      <a:rPr lang="de-DE" sz="800" b="0" i="1" smtClean="0">
                                        <a:latin typeface="Cambria Math" panose="02040503050406030204" pitchFamily="18" charset="0"/>
                                      </a:rPr>
                                      <m:t>𝑥</m:t>
                                    </m:r>
                                  </m:sub>
                                </m:sSub>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800" noProof="0" dirty="0"/>
                            <a:t>Tx/Rx elevation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408337"/>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smtClean="0">
                                        <a:latin typeface="Cambria Math" panose="02040503050406030204" pitchFamily="18" charset="0"/>
                                        <a:ea typeface="Cambria Math" panose="02040503050406030204" pitchFamily="18" charset="0"/>
                                      </a:rPr>
                                      <m:t>𝜑</m:t>
                                    </m:r>
                                  </m:e>
                                  <m:sub>
                                    <m:r>
                                      <a:rPr lang="en-US" sz="800" b="0" i="1" smtClean="0">
                                        <a:latin typeface="Cambria Math" panose="02040503050406030204" pitchFamily="18" charset="0"/>
                                        <a:ea typeface="Cambria Math" panose="02040503050406030204" pitchFamily="18" charset="0"/>
                                      </a:rPr>
                                      <m:t>𝑇</m:t>
                                    </m:r>
                                    <m:r>
                                      <a:rPr lang="en-US" sz="800" i="1">
                                        <a:latin typeface="Cambria Math" panose="02040503050406030204" pitchFamily="18" charset="0"/>
                                      </a:rPr>
                                      <m:t>𝑥</m:t>
                                    </m:r>
                                    <m:r>
                                      <a:rPr lang="de-DE" sz="800" b="0" i="1" smtClean="0">
                                        <a:latin typeface="Cambria Math" panose="02040503050406030204" pitchFamily="18" charset="0"/>
                                      </a:rPr>
                                      <m:t>/</m:t>
                                    </m:r>
                                    <m:r>
                                      <a:rPr lang="en-US" sz="800" b="0" i="1" smtClean="0">
                                        <a:latin typeface="Cambria Math" panose="02040503050406030204" pitchFamily="18" charset="0"/>
                                      </a:rPr>
                                      <m:t>𝑅</m:t>
                                    </m:r>
                                    <m:r>
                                      <a:rPr lang="de-DE" sz="800" b="0" i="1" smtClean="0">
                                        <a:latin typeface="Cambria Math" panose="02040503050406030204" pitchFamily="18" charset="0"/>
                                      </a:rPr>
                                      <m:t>𝑥</m:t>
                                    </m:r>
                                  </m:sub>
                                </m:sSub>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800" noProof="0" dirty="0"/>
                            <a:t>Tx/Rx azimuth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7003785"/>
                      </a:ext>
                    </a:extLst>
                  </a:tr>
                  <a:tr h="0">
                    <a:tc>
                      <a:txBody>
                        <a:bodyPr/>
                        <a:lstStyle/>
                        <a:p>
                          <a:pPr algn="ctr" defTabSz="640080"/>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𝜆</m:t>
                                </m:r>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800" noProof="0" dirty="0"/>
                            <a:t>Wavelength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341322"/>
                      </a:ext>
                    </a:extLst>
                  </a:tr>
                  <a:tr h="0">
                    <a:tc>
                      <a:txBody>
                        <a:bodyPr/>
                        <a:lstStyle/>
                        <a:p>
                          <a:pPr marL="0" marR="0" lvl="0" indent="0" algn="ctr" defTabSz="6400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b="0" i="1" noProof="0" smtClean="0">
                                    <a:latin typeface="Cambria Math" panose="02040503050406030204" pitchFamily="18" charset="0"/>
                                  </a:rPr>
                                  <m:t>𝑠𝑖𝑛𝑐</m:t>
                                </m:r>
                                <m:r>
                                  <a:rPr lang="en-US" sz="800" b="0" i="1" noProof="0" smtClean="0">
                                    <a:latin typeface="Cambria Math" panose="02040503050406030204" pitchFamily="18" charset="0"/>
                                  </a:rPr>
                                  <m:t> </m:t>
                                </m:r>
                                <m:r>
                                  <a:rPr lang="en-US" sz="800" b="0" i="1" noProof="0" smtClean="0">
                                    <a:latin typeface="Cambria Math" panose="02040503050406030204" pitchFamily="18" charset="0"/>
                                  </a:rPr>
                                  <m:t>𝑥</m:t>
                                </m:r>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14:m>
                            <m:oMathPara xmlns:m="http://schemas.openxmlformats.org/officeDocument/2006/math">
                              <m:oMathParaPr>
                                <m:jc m:val="centerGroup"/>
                              </m:oMathParaPr>
                              <m:oMath xmlns:m="http://schemas.openxmlformats.org/officeDocument/2006/math">
                                <m:f>
                                  <m:fPr>
                                    <m:ctrlPr>
                                      <a:rPr lang="en-US" sz="800" b="0" i="1" noProof="0" smtClean="0">
                                        <a:latin typeface="Cambria Math" panose="02040503050406030204" pitchFamily="18" charset="0"/>
                                      </a:rPr>
                                    </m:ctrlPr>
                                  </m:fPr>
                                  <m:num>
                                    <m:r>
                                      <a:rPr lang="en-US" sz="800" b="0" i="1" noProof="0" smtClean="0">
                                        <a:latin typeface="Cambria Math" panose="02040503050406030204" pitchFamily="18" charset="0"/>
                                      </a:rPr>
                                      <m:t>𝑠𝑖𝑛</m:t>
                                    </m:r>
                                    <m:r>
                                      <a:rPr lang="en-US" sz="800" b="0" i="1" noProof="0" smtClean="0">
                                        <a:latin typeface="Cambria Math" panose="02040503050406030204" pitchFamily="18" charset="0"/>
                                      </a:rPr>
                                      <m:t> </m:t>
                                    </m:r>
                                    <m:r>
                                      <a:rPr lang="en-US" sz="800" b="0" i="1" noProof="0" smtClean="0">
                                        <a:latin typeface="Cambria Math" panose="02040503050406030204" pitchFamily="18" charset="0"/>
                                      </a:rPr>
                                      <m:t>𝑥</m:t>
                                    </m:r>
                                    <m:r>
                                      <m:rPr>
                                        <m:nor/>
                                      </m:rPr>
                                      <a:rPr lang="en-US" sz="800" noProof="0" dirty="0"/>
                                      <m:t> </m:t>
                                    </m:r>
                                  </m:num>
                                  <m:den>
                                    <m:r>
                                      <a:rPr lang="en-US" sz="800" b="0" i="1" noProof="0" smtClean="0">
                                        <a:latin typeface="Cambria Math" panose="02040503050406030204" pitchFamily="18" charset="0"/>
                                      </a:rPr>
                                      <m:t>𝑥</m:t>
                                    </m:r>
                                  </m:den>
                                </m:f>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4935462"/>
                      </a:ext>
                    </a:extLst>
                  </a:tr>
                </a:tbl>
              </a:graphicData>
            </a:graphic>
          </p:graphicFrame>
        </mc:Choice>
        <mc:Fallback xmlns="">
          <p:graphicFrame>
            <p:nvGraphicFramePr>
              <p:cNvPr id="100" name="Table 52">
                <a:extLst>
                  <a:ext uri="{FF2B5EF4-FFF2-40B4-BE49-F238E27FC236}">
                    <a16:creationId xmlns:a16="http://schemas.microsoft.com/office/drawing/2014/main" id="{1964BEE8-415F-4495-AC5E-C9F00CFA4FAD}"/>
                  </a:ext>
                </a:extLst>
              </p:cNvPr>
              <p:cNvGraphicFramePr>
                <a:graphicFrameLocks noGrp="1"/>
              </p:cNvGraphicFramePr>
              <p:nvPr>
                <p:extLst>
                  <p:ext uri="{D42A27DB-BD31-4B8C-83A1-F6EECF244321}">
                    <p14:modId xmlns:p14="http://schemas.microsoft.com/office/powerpoint/2010/main" val="2432641026"/>
                  </p:ext>
                </p:extLst>
              </p:nvPr>
            </p:nvGraphicFramePr>
            <p:xfrm>
              <a:off x="9485614" y="4536797"/>
              <a:ext cx="2479017" cy="1856298"/>
            </p:xfrm>
            <a:graphic>
              <a:graphicData uri="http://schemas.openxmlformats.org/drawingml/2006/table">
                <a:tbl>
                  <a:tblPr firstRow="1" bandRow="1">
                    <a:tableStyleId>{5940675A-B579-460E-94D1-54222C63F5DA}</a:tableStyleId>
                  </a:tblPr>
                  <a:tblGrid>
                    <a:gridCol w="616267">
                      <a:extLst>
                        <a:ext uri="{9D8B030D-6E8A-4147-A177-3AD203B41FA5}">
                          <a16:colId xmlns:a16="http://schemas.microsoft.com/office/drawing/2014/main" val="3174224240"/>
                        </a:ext>
                      </a:extLst>
                    </a:gridCol>
                    <a:gridCol w="1862750">
                      <a:extLst>
                        <a:ext uri="{9D8B030D-6E8A-4147-A177-3AD203B41FA5}">
                          <a16:colId xmlns:a16="http://schemas.microsoft.com/office/drawing/2014/main" val="1819668941"/>
                        </a:ext>
                      </a:extLst>
                    </a:gridCol>
                  </a:tblGrid>
                  <a:tr h="2133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80" t="-2857" r="-304950" b="-777143"/>
                          </a:stretch>
                        </a:blipFill>
                      </a:tcPr>
                    </a:tc>
                    <a:tc>
                      <a:txBody>
                        <a:bodyPr/>
                        <a:lstStyle/>
                        <a:p>
                          <a:pPr defTabSz="640080"/>
                          <a:r>
                            <a:rPr lang="en-US" sz="800" noProof="0" dirty="0"/>
                            <a:t>Radar-Cross-Section 3-D scatter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2592276"/>
                      </a:ext>
                    </a:extLst>
                  </a:tr>
                  <a:tr h="22434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80" t="-97297" r="-304950" b="-635135"/>
                          </a:stretch>
                        </a:blipFill>
                      </a:tcPr>
                    </a:tc>
                    <a:tc>
                      <a:txBody>
                        <a:bodyPr/>
                        <a:lstStyle/>
                        <a:p>
                          <a:pPr defTabSz="640080"/>
                          <a:r>
                            <a:rPr lang="en-US" sz="800" noProof="0" dirty="0"/>
                            <a:t>Electric field at transmitter/receiver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5380595"/>
                      </a:ext>
                    </a:extLst>
                  </a:tr>
                  <a:tr h="22434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80" t="-197297" r="-304950" b="-535135"/>
                          </a:stretch>
                        </a:blipFill>
                      </a:tcPr>
                    </a:tc>
                    <a:tc>
                      <a:txBody>
                        <a:bodyPr/>
                        <a:lstStyle/>
                        <a:p>
                          <a:pPr defTabSz="640080"/>
                          <a:r>
                            <a:rPr lang="en-US" sz="800" noProof="0" dirty="0"/>
                            <a:t>Magnetic field at transmitter/receiver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2225457"/>
                      </a:ext>
                    </a:extLst>
                  </a:tr>
                  <a:tr h="2133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80" t="-314286" r="-304950" b="-465714"/>
                          </a:stretch>
                        </a:blipFill>
                      </a:tcPr>
                    </a:tc>
                    <a:tc>
                      <a:txBody>
                        <a:bodyPr/>
                        <a:lstStyle/>
                        <a:p>
                          <a:pPr defTabSz="640080"/>
                          <a:r>
                            <a:rPr lang="en-US" sz="800" noProof="0" dirty="0"/>
                            <a:t>Reflector size on x/y 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22434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80" t="-391892" r="-304950" b="-340541"/>
                          </a:stretch>
                        </a:blipFill>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800" noProof="0" dirty="0"/>
                            <a:t>Tx/Rx elevation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408337"/>
                      </a:ext>
                    </a:extLst>
                  </a:tr>
                  <a:tr h="22434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80" t="-491892" r="-304950" b="-240541"/>
                          </a:stretch>
                        </a:blipFill>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800" noProof="0" dirty="0"/>
                            <a:t>Tx/Rx azimuth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7003785"/>
                      </a:ext>
                    </a:extLst>
                  </a:tr>
                  <a:tr h="2133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80" t="-625714" r="-304950" b="-154286"/>
                          </a:stretch>
                        </a:blipFill>
                      </a:tcPr>
                    </a:tc>
                    <a:tc>
                      <a:txBody>
                        <a:bodyPr/>
                        <a:lstStyle/>
                        <a:p>
                          <a:pPr defTabSz="640080"/>
                          <a:r>
                            <a:rPr lang="en-US" sz="800" noProof="0" dirty="0"/>
                            <a:t>Wavelength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341322"/>
                      </a:ext>
                    </a:extLst>
                  </a:tr>
                  <a:tr h="31883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80" t="-488462" r="-304950" b="-384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3660" t="-488462" r="-654" b="-3846"/>
                          </a:stretch>
                        </a:blipFill>
                      </a:tcPr>
                    </a:tc>
                    <a:extLst>
                      <a:ext uri="{0D108BD9-81ED-4DB2-BD59-A6C34878D82A}">
                        <a16:rowId xmlns:a16="http://schemas.microsoft.com/office/drawing/2014/main" val="3144935462"/>
                      </a:ext>
                    </a:extLst>
                  </a:tr>
                </a:tbl>
              </a:graphicData>
            </a:graphic>
          </p:graphicFrame>
        </mc:Fallback>
      </mc:AlternateContent>
      <p:sp>
        <p:nvSpPr>
          <p:cNvPr id="105" name="TextBox 104">
            <a:extLst>
              <a:ext uri="{FF2B5EF4-FFF2-40B4-BE49-F238E27FC236}">
                <a16:creationId xmlns:a16="http://schemas.microsoft.com/office/drawing/2014/main" id="{4F96020E-6667-4DFC-BDB3-BB6D4F1C6CCF}"/>
              </a:ext>
            </a:extLst>
          </p:cNvPr>
          <p:cNvSpPr txBox="1"/>
          <p:nvPr/>
        </p:nvSpPr>
        <p:spPr>
          <a:xfrm>
            <a:off x="274227" y="5721028"/>
            <a:ext cx="6370856" cy="307777"/>
          </a:xfrm>
          <a:prstGeom prst="rect">
            <a:avLst/>
          </a:prstGeom>
          <a:noFill/>
        </p:spPr>
        <p:txBody>
          <a:bodyPr wrap="square" rtlCol="0">
            <a:spAutoFit/>
          </a:bodyPr>
          <a:lstStyle/>
          <a:p>
            <a:pPr algn="ctr"/>
            <a:r>
              <a:rPr lang="en-US" dirty="0">
                <a:solidFill>
                  <a:schemeClr val="tx1"/>
                </a:solidFill>
                <a:cs typeface="Arial" panose="020B0604020202020204" pitchFamily="34" charset="0"/>
              </a:rPr>
              <a:t>Fig. 18: Uniform plane wave incident on a rectangular conducting plate [11].</a:t>
            </a:r>
          </a:p>
        </p:txBody>
      </p:sp>
      <p:grpSp>
        <p:nvGrpSpPr>
          <p:cNvPr id="123" name="Group 122">
            <a:extLst>
              <a:ext uri="{FF2B5EF4-FFF2-40B4-BE49-F238E27FC236}">
                <a16:creationId xmlns:a16="http://schemas.microsoft.com/office/drawing/2014/main" id="{E22B1A94-1AF2-428B-A7C7-CAE714C1A348}"/>
              </a:ext>
            </a:extLst>
          </p:cNvPr>
          <p:cNvGrpSpPr/>
          <p:nvPr/>
        </p:nvGrpSpPr>
        <p:grpSpPr>
          <a:xfrm>
            <a:off x="784795" y="1428783"/>
            <a:ext cx="4358706" cy="4180380"/>
            <a:chOff x="6207712" y="1010465"/>
            <a:chExt cx="4433873" cy="4651900"/>
          </a:xfrm>
        </p:grpSpPr>
        <p:cxnSp>
          <p:nvCxnSpPr>
            <p:cNvPr id="124" name="Straight Arrow Connector 123">
              <a:extLst>
                <a:ext uri="{FF2B5EF4-FFF2-40B4-BE49-F238E27FC236}">
                  <a16:creationId xmlns:a16="http://schemas.microsoft.com/office/drawing/2014/main" id="{241ABD47-1D01-42AE-B703-2FF889E0FE35}"/>
                </a:ext>
              </a:extLst>
            </p:cNvPr>
            <p:cNvCxnSpPr>
              <a:cxnSpLocks/>
            </p:cNvCxnSpPr>
            <p:nvPr/>
          </p:nvCxnSpPr>
          <p:spPr bwMode="auto">
            <a:xfrm flipV="1">
              <a:off x="7998955" y="1968755"/>
              <a:ext cx="0" cy="1591834"/>
            </a:xfrm>
            <a:prstGeom prst="straightConnector1">
              <a:avLst/>
            </a:prstGeom>
            <a:noFill/>
            <a:ln w="12700" cap="flat" cmpd="sng" algn="ctr">
              <a:solidFill>
                <a:schemeClr val="tx1"/>
              </a:solidFill>
              <a:prstDash val="solid"/>
              <a:round/>
              <a:headEnd type="none" w="med" len="med"/>
              <a:tailEnd type="triangle"/>
            </a:ln>
            <a:effectLst/>
          </p:spPr>
        </p:cxnSp>
        <p:cxnSp>
          <p:nvCxnSpPr>
            <p:cNvPr id="125" name="Straight Connector 124">
              <a:extLst>
                <a:ext uri="{FF2B5EF4-FFF2-40B4-BE49-F238E27FC236}">
                  <a16:creationId xmlns:a16="http://schemas.microsoft.com/office/drawing/2014/main" id="{2B018C34-1904-4DF4-804B-20C6B05BD580}"/>
                </a:ext>
              </a:extLst>
            </p:cNvPr>
            <p:cNvCxnSpPr>
              <a:cxnSpLocks/>
            </p:cNvCxnSpPr>
            <p:nvPr/>
          </p:nvCxnSpPr>
          <p:spPr bwMode="auto">
            <a:xfrm flipV="1">
              <a:off x="8736090" y="2417070"/>
              <a:ext cx="1159871" cy="2275859"/>
            </a:xfrm>
            <a:prstGeom prst="line">
              <a:avLst/>
            </a:prstGeom>
            <a:noFill/>
            <a:ln w="12700" cap="flat" cmpd="sng" algn="ctr">
              <a:solidFill>
                <a:schemeClr val="tx1"/>
              </a:solidFill>
              <a:prstDash val="solid"/>
              <a:round/>
              <a:headEnd type="none" w="med" len="med"/>
              <a:tailEnd type="none" w="med" len="med"/>
            </a:ln>
            <a:effectLst/>
          </p:spPr>
        </p:cxnSp>
        <p:grpSp>
          <p:nvGrpSpPr>
            <p:cNvPr id="126" name="Group 125">
              <a:extLst>
                <a:ext uri="{FF2B5EF4-FFF2-40B4-BE49-F238E27FC236}">
                  <a16:creationId xmlns:a16="http://schemas.microsoft.com/office/drawing/2014/main" id="{4962B5BC-765B-446C-ADA1-033F832CA8B0}"/>
                </a:ext>
              </a:extLst>
            </p:cNvPr>
            <p:cNvGrpSpPr/>
            <p:nvPr/>
          </p:nvGrpSpPr>
          <p:grpSpPr>
            <a:xfrm>
              <a:off x="6212502" y="2430218"/>
              <a:ext cx="3672922" cy="2292638"/>
              <a:chOff x="2057399" y="2332943"/>
              <a:chExt cx="3722915" cy="2230892"/>
            </a:xfrm>
          </p:grpSpPr>
          <p:cxnSp>
            <p:nvCxnSpPr>
              <p:cNvPr id="144" name="Straight Connector 143">
                <a:extLst>
                  <a:ext uri="{FF2B5EF4-FFF2-40B4-BE49-F238E27FC236}">
                    <a16:creationId xmlns:a16="http://schemas.microsoft.com/office/drawing/2014/main" id="{A1F19A87-7E53-40AD-A377-B71DBBCDF3FE}"/>
                  </a:ext>
                </a:extLst>
              </p:cNvPr>
              <p:cNvCxnSpPr>
                <a:cxnSpLocks/>
              </p:cNvCxnSpPr>
              <p:nvPr/>
            </p:nvCxnSpPr>
            <p:spPr bwMode="auto">
              <a:xfrm flipH="1">
                <a:off x="2057400" y="2332943"/>
                <a:ext cx="1273627" cy="2214564"/>
              </a:xfrm>
              <a:prstGeom prst="line">
                <a:avLst/>
              </a:prstGeom>
              <a:noFill/>
              <a:ln w="1270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23236E5-657D-4660-9F33-94799402A734}"/>
                  </a:ext>
                </a:extLst>
              </p:cNvPr>
              <p:cNvCxnSpPr>
                <a:cxnSpLocks/>
              </p:cNvCxnSpPr>
              <p:nvPr/>
            </p:nvCxnSpPr>
            <p:spPr bwMode="auto">
              <a:xfrm>
                <a:off x="2057399" y="4547506"/>
                <a:ext cx="2547257" cy="16329"/>
              </a:xfrm>
              <a:prstGeom prst="line">
                <a:avLst/>
              </a:prstGeom>
              <a:noFill/>
              <a:ln w="12700"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D64B2978-359B-4D34-A3EF-DBEF7464A813}"/>
                  </a:ext>
                </a:extLst>
              </p:cNvPr>
              <p:cNvCxnSpPr>
                <a:cxnSpLocks/>
              </p:cNvCxnSpPr>
              <p:nvPr/>
            </p:nvCxnSpPr>
            <p:spPr bwMode="auto">
              <a:xfrm>
                <a:off x="3331027" y="2332943"/>
                <a:ext cx="2449287" cy="0"/>
              </a:xfrm>
              <a:prstGeom prst="line">
                <a:avLst/>
              </a:prstGeom>
              <a:noFill/>
              <a:ln w="12700" cap="flat" cmpd="sng" algn="ctr">
                <a:solidFill>
                  <a:schemeClr val="tx1"/>
                </a:solidFill>
                <a:prstDash val="solid"/>
                <a:round/>
                <a:headEnd type="none" w="med" len="med"/>
                <a:tailEnd type="none" w="med" len="med"/>
              </a:ln>
              <a:effectLst/>
            </p:spPr>
          </p:cxnSp>
        </p:grpSp>
        <p:cxnSp>
          <p:nvCxnSpPr>
            <p:cNvPr id="127" name="Straight Arrow Connector 126">
              <a:extLst>
                <a:ext uri="{FF2B5EF4-FFF2-40B4-BE49-F238E27FC236}">
                  <a16:creationId xmlns:a16="http://schemas.microsoft.com/office/drawing/2014/main" id="{3EA507BF-C568-4542-AF0B-FFDC607CA592}"/>
                </a:ext>
              </a:extLst>
            </p:cNvPr>
            <p:cNvCxnSpPr>
              <a:cxnSpLocks/>
            </p:cNvCxnSpPr>
            <p:nvPr/>
          </p:nvCxnSpPr>
          <p:spPr bwMode="auto">
            <a:xfrm flipH="1">
              <a:off x="7112943" y="3546579"/>
              <a:ext cx="886013" cy="1908129"/>
            </a:xfrm>
            <a:prstGeom prst="straightConnector1">
              <a:avLst/>
            </a:prstGeom>
            <a:noFill/>
            <a:ln w="12700" cap="flat" cmpd="sng" algn="ctr">
              <a:solidFill>
                <a:schemeClr val="tx1"/>
              </a:solidFill>
              <a:prstDash val="solid"/>
              <a:round/>
              <a:headEnd type="none" w="med" len="med"/>
              <a:tailEnd type="triangle"/>
            </a:ln>
            <a:effectLst/>
          </p:spPr>
        </p:cxnSp>
        <p:cxnSp>
          <p:nvCxnSpPr>
            <p:cNvPr id="128" name="Straight Arrow Connector 127">
              <a:extLst>
                <a:ext uri="{FF2B5EF4-FFF2-40B4-BE49-F238E27FC236}">
                  <a16:creationId xmlns:a16="http://schemas.microsoft.com/office/drawing/2014/main" id="{A8804549-0CE5-4549-A5F9-90227C641295}"/>
                </a:ext>
              </a:extLst>
            </p:cNvPr>
            <p:cNvCxnSpPr>
              <a:cxnSpLocks/>
            </p:cNvCxnSpPr>
            <p:nvPr/>
          </p:nvCxnSpPr>
          <p:spPr bwMode="auto">
            <a:xfrm flipV="1">
              <a:off x="7998955" y="3526651"/>
              <a:ext cx="2347719" cy="19928"/>
            </a:xfrm>
            <a:prstGeom prst="straightConnector1">
              <a:avLst/>
            </a:prstGeom>
            <a:noFill/>
            <a:ln w="12700" cap="flat" cmpd="sng" algn="ctr">
              <a:solidFill>
                <a:schemeClr val="tx1"/>
              </a:solidFill>
              <a:prstDash val="solid"/>
              <a:round/>
              <a:headEnd type="none" w="med" len="med"/>
              <a:tailEnd type="triangle"/>
            </a:ln>
            <a:effectLst/>
          </p:spPr>
        </p:cxnSp>
        <p:cxnSp>
          <p:nvCxnSpPr>
            <p:cNvPr id="129" name="Straight Arrow Connector 128">
              <a:extLst>
                <a:ext uri="{FF2B5EF4-FFF2-40B4-BE49-F238E27FC236}">
                  <a16:creationId xmlns:a16="http://schemas.microsoft.com/office/drawing/2014/main" id="{25D71992-5094-47A0-9F9A-C48CFF7393A1}"/>
                </a:ext>
              </a:extLst>
            </p:cNvPr>
            <p:cNvCxnSpPr>
              <a:cxnSpLocks/>
            </p:cNvCxnSpPr>
            <p:nvPr/>
          </p:nvCxnSpPr>
          <p:spPr bwMode="auto">
            <a:xfrm>
              <a:off x="8003463" y="1471055"/>
              <a:ext cx="19655" cy="2046476"/>
            </a:xfrm>
            <a:prstGeom prst="straightConnector1">
              <a:avLst/>
            </a:prstGeom>
            <a:ln w="571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0" name="TextBox 129">
              <a:extLst>
                <a:ext uri="{FF2B5EF4-FFF2-40B4-BE49-F238E27FC236}">
                  <a16:creationId xmlns:a16="http://schemas.microsoft.com/office/drawing/2014/main" id="{E532D2CE-97AC-402C-AB4D-66ABBB63A196}"/>
                </a:ext>
              </a:extLst>
            </p:cNvPr>
            <p:cNvSpPr txBox="1"/>
            <p:nvPr/>
          </p:nvSpPr>
          <p:spPr>
            <a:xfrm>
              <a:off x="6928109" y="5346069"/>
              <a:ext cx="270749" cy="316296"/>
            </a:xfrm>
            <a:prstGeom prst="rect">
              <a:avLst/>
            </a:prstGeom>
            <a:noFill/>
          </p:spPr>
          <p:txBody>
            <a:bodyPr wrap="none" rtlCol="0">
              <a:spAutoFit/>
            </a:bodyPr>
            <a:lstStyle/>
            <a:p>
              <a:r>
                <a:rPr lang="en-US" dirty="0">
                  <a:solidFill>
                    <a:schemeClr val="tx1"/>
                  </a:solidFill>
                </a:rPr>
                <a:t>x</a:t>
              </a:r>
            </a:p>
          </p:txBody>
        </p:sp>
        <p:sp>
          <p:nvSpPr>
            <p:cNvPr id="131" name="TextBox 130">
              <a:extLst>
                <a:ext uri="{FF2B5EF4-FFF2-40B4-BE49-F238E27FC236}">
                  <a16:creationId xmlns:a16="http://schemas.microsoft.com/office/drawing/2014/main" id="{F7CEB0B3-8787-4B2C-9C86-BC426D3E327C}"/>
                </a:ext>
              </a:extLst>
            </p:cNvPr>
            <p:cNvSpPr txBox="1"/>
            <p:nvPr/>
          </p:nvSpPr>
          <p:spPr>
            <a:xfrm>
              <a:off x="10370836" y="3368503"/>
              <a:ext cx="270749" cy="316296"/>
            </a:xfrm>
            <a:prstGeom prst="rect">
              <a:avLst/>
            </a:prstGeom>
            <a:noFill/>
          </p:spPr>
          <p:txBody>
            <a:bodyPr wrap="none" rtlCol="0">
              <a:spAutoFit/>
            </a:bodyPr>
            <a:lstStyle/>
            <a:p>
              <a:r>
                <a:rPr lang="en-US" dirty="0">
                  <a:solidFill>
                    <a:schemeClr val="tx1"/>
                  </a:solidFill>
                </a:rPr>
                <a:t>y</a:t>
              </a:r>
            </a:p>
          </p:txBody>
        </p:sp>
        <p:sp>
          <p:nvSpPr>
            <p:cNvPr id="132" name="TextBox 131">
              <a:extLst>
                <a:ext uri="{FF2B5EF4-FFF2-40B4-BE49-F238E27FC236}">
                  <a16:creationId xmlns:a16="http://schemas.microsoft.com/office/drawing/2014/main" id="{621B8891-D282-4A93-AFA1-54FEA1EB463A}"/>
                </a:ext>
              </a:extLst>
            </p:cNvPr>
            <p:cNvSpPr txBox="1"/>
            <p:nvPr/>
          </p:nvSpPr>
          <p:spPr>
            <a:xfrm>
              <a:off x="7686063" y="1902389"/>
              <a:ext cx="270749" cy="316296"/>
            </a:xfrm>
            <a:prstGeom prst="rect">
              <a:avLst/>
            </a:prstGeom>
            <a:noFill/>
          </p:spPr>
          <p:txBody>
            <a:bodyPr wrap="none" rtlCol="0">
              <a:spAutoFit/>
            </a:bodyPr>
            <a:lstStyle/>
            <a:p>
              <a:r>
                <a:rPr lang="en-US" dirty="0">
                  <a:solidFill>
                    <a:schemeClr val="tx1"/>
                  </a:solidFill>
                </a:rPr>
                <a:t>z</a:t>
              </a:r>
            </a:p>
          </p:txBody>
        </p:sp>
        <p:cxnSp>
          <p:nvCxnSpPr>
            <p:cNvPr id="133" name="Straight Arrow Connector 132">
              <a:extLst>
                <a:ext uri="{FF2B5EF4-FFF2-40B4-BE49-F238E27FC236}">
                  <a16:creationId xmlns:a16="http://schemas.microsoft.com/office/drawing/2014/main" id="{24E24A6B-4F12-4724-9924-21FD9A3457D0}"/>
                </a:ext>
              </a:extLst>
            </p:cNvPr>
            <p:cNvCxnSpPr/>
            <p:nvPr/>
          </p:nvCxnSpPr>
          <p:spPr bwMode="auto">
            <a:xfrm flipH="1">
              <a:off x="9024507" y="2401946"/>
              <a:ext cx="1179368" cy="2292638"/>
            </a:xfrm>
            <a:prstGeom prst="straightConnector1">
              <a:avLst/>
            </a:prstGeom>
            <a:noFill/>
            <a:ln w="12700" cap="flat" cmpd="sng" algn="ctr">
              <a:solidFill>
                <a:schemeClr val="tx1"/>
              </a:solidFill>
              <a:prstDash val="solid"/>
              <a:round/>
              <a:headEnd type="triangle"/>
              <a:tailEnd type="triangle"/>
            </a:ln>
            <a:effectLst/>
          </p:spPr>
        </p:cxnSp>
        <p:cxnSp>
          <p:nvCxnSpPr>
            <p:cNvPr id="134" name="Straight Arrow Connector 133">
              <a:extLst>
                <a:ext uri="{FF2B5EF4-FFF2-40B4-BE49-F238E27FC236}">
                  <a16:creationId xmlns:a16="http://schemas.microsoft.com/office/drawing/2014/main" id="{0259CC64-6E6F-4269-B3CB-5B8EDC3BE24A}"/>
                </a:ext>
              </a:extLst>
            </p:cNvPr>
            <p:cNvCxnSpPr/>
            <p:nvPr/>
          </p:nvCxnSpPr>
          <p:spPr bwMode="auto">
            <a:xfrm>
              <a:off x="6207712" y="4885460"/>
              <a:ext cx="2438226" cy="46148"/>
            </a:xfrm>
            <a:prstGeom prst="straightConnector1">
              <a:avLst/>
            </a:prstGeom>
            <a:noFill/>
            <a:ln w="12700" cap="flat" cmpd="sng" algn="ctr">
              <a:solidFill>
                <a:schemeClr val="tx1"/>
              </a:solidFill>
              <a:prstDash val="solid"/>
              <a:round/>
              <a:headEnd type="triangle"/>
              <a:tailEnd type="triangle"/>
            </a:ln>
            <a:effectLst/>
          </p:spPr>
        </p:cxnSp>
        <p:sp>
          <p:nvSpPr>
            <p:cNvPr id="135" name="TextBox 134">
              <a:extLst>
                <a:ext uri="{FF2B5EF4-FFF2-40B4-BE49-F238E27FC236}">
                  <a16:creationId xmlns:a16="http://schemas.microsoft.com/office/drawing/2014/main" id="{05CFB54B-7D5E-498E-A4F1-248DBED339CA}"/>
                </a:ext>
              </a:extLst>
            </p:cNvPr>
            <p:cNvSpPr txBox="1"/>
            <p:nvPr/>
          </p:nvSpPr>
          <p:spPr>
            <a:xfrm>
              <a:off x="9730206" y="3192116"/>
              <a:ext cx="280238" cy="316296"/>
            </a:xfrm>
            <a:prstGeom prst="rect">
              <a:avLst/>
            </a:prstGeom>
            <a:noFill/>
          </p:spPr>
          <p:txBody>
            <a:bodyPr wrap="none" rtlCol="0">
              <a:spAutoFit/>
            </a:bodyPr>
            <a:lstStyle/>
            <a:p>
              <a:r>
                <a:rPr lang="en-US" dirty="0">
                  <a:solidFill>
                    <a:schemeClr val="tx1"/>
                  </a:solidFill>
                </a:rPr>
                <a:t>a</a:t>
              </a:r>
            </a:p>
          </p:txBody>
        </p:sp>
        <p:sp>
          <p:nvSpPr>
            <p:cNvPr id="136" name="TextBox 135">
              <a:extLst>
                <a:ext uri="{FF2B5EF4-FFF2-40B4-BE49-F238E27FC236}">
                  <a16:creationId xmlns:a16="http://schemas.microsoft.com/office/drawing/2014/main" id="{E206AC97-2140-4DEF-83C1-5509274AE7C5}"/>
                </a:ext>
              </a:extLst>
            </p:cNvPr>
            <p:cNvSpPr txBox="1"/>
            <p:nvPr/>
          </p:nvSpPr>
          <p:spPr>
            <a:xfrm>
              <a:off x="7304664" y="4889129"/>
              <a:ext cx="280238" cy="316296"/>
            </a:xfrm>
            <a:prstGeom prst="rect">
              <a:avLst/>
            </a:prstGeom>
            <a:noFill/>
          </p:spPr>
          <p:txBody>
            <a:bodyPr wrap="none" rtlCol="0">
              <a:spAutoFit/>
            </a:bodyPr>
            <a:lstStyle/>
            <a:p>
              <a:r>
                <a:rPr lang="en-US" dirty="0">
                  <a:solidFill>
                    <a:schemeClr val="tx1"/>
                  </a:solidFill>
                </a:rPr>
                <a:t>b</a:t>
              </a:r>
            </a:p>
          </p:txBody>
        </p:sp>
        <p:sp>
          <p:nvSpPr>
            <p:cNvPr id="137" name="Isosceles Triangle 136">
              <a:extLst>
                <a:ext uri="{FF2B5EF4-FFF2-40B4-BE49-F238E27FC236}">
                  <a16:creationId xmlns:a16="http://schemas.microsoft.com/office/drawing/2014/main" id="{8616F402-8620-47BA-90D9-8B947BCEEC72}"/>
                </a:ext>
              </a:extLst>
            </p:cNvPr>
            <p:cNvSpPr/>
            <p:nvPr/>
          </p:nvSpPr>
          <p:spPr bwMode="auto">
            <a:xfrm rot="10800000">
              <a:off x="7896699" y="3190208"/>
              <a:ext cx="217744" cy="294289"/>
            </a:xfrm>
            <a:prstGeom prst="triangle">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138" name="TextBox 137">
              <a:extLst>
                <a:ext uri="{FF2B5EF4-FFF2-40B4-BE49-F238E27FC236}">
                  <a16:creationId xmlns:a16="http://schemas.microsoft.com/office/drawing/2014/main" id="{44455962-0B74-46CB-8C0B-52DACCFB8552}"/>
                </a:ext>
              </a:extLst>
            </p:cNvPr>
            <p:cNvSpPr txBox="1"/>
            <p:nvPr/>
          </p:nvSpPr>
          <p:spPr>
            <a:xfrm>
              <a:off x="7453090" y="1010465"/>
              <a:ext cx="947695" cy="338554"/>
            </a:xfrm>
            <a:prstGeom prst="rect">
              <a:avLst/>
            </a:prstGeom>
            <a:noFill/>
          </p:spPr>
          <p:txBody>
            <a:bodyPr wrap="none" rtlCol="0">
              <a:spAutoFit/>
            </a:bodyPr>
            <a:lstStyle/>
            <a:p>
              <a:r>
                <a:rPr lang="en-US" sz="1600" b="1" dirty="0">
                  <a:solidFill>
                    <a:srgbClr val="C00000"/>
                  </a:solidFill>
                </a:rPr>
                <a:t>Tx </a:t>
              </a:r>
              <a:r>
                <a:rPr lang="en-US" sz="1600" b="1" dirty="0">
                  <a:solidFill>
                    <a:schemeClr val="tx1"/>
                  </a:solidFill>
                </a:rPr>
                <a:t>&amp;</a:t>
              </a:r>
              <a:r>
                <a:rPr lang="en-US" sz="1600" b="1" dirty="0">
                  <a:solidFill>
                    <a:srgbClr val="92D050"/>
                  </a:solidFill>
                </a:rPr>
                <a:t> </a:t>
              </a:r>
              <a:r>
                <a:rPr lang="en-US" sz="1600" b="1" dirty="0">
                  <a:solidFill>
                    <a:srgbClr val="009900"/>
                  </a:solidFill>
                </a:rPr>
                <a:t>Rx</a:t>
              </a:r>
            </a:p>
          </p:txBody>
        </p:sp>
        <p:sp>
          <p:nvSpPr>
            <p:cNvPr id="139" name="Isosceles Triangle 138">
              <a:extLst>
                <a:ext uri="{FF2B5EF4-FFF2-40B4-BE49-F238E27FC236}">
                  <a16:creationId xmlns:a16="http://schemas.microsoft.com/office/drawing/2014/main" id="{4F7CFA1E-D33C-4B1A-90BD-B9502E34DD18}"/>
                </a:ext>
              </a:extLst>
            </p:cNvPr>
            <p:cNvSpPr/>
            <p:nvPr/>
          </p:nvSpPr>
          <p:spPr bwMode="auto">
            <a:xfrm>
              <a:off x="7890083" y="1366758"/>
              <a:ext cx="217744" cy="294289"/>
            </a:xfrm>
            <a:prstGeom prst="triangle">
              <a:avLst/>
            </a:prstGeom>
            <a:solidFill>
              <a:srgbClr val="00B050"/>
            </a:solidFill>
            <a:ln w="9525" cap="flat" cmpd="sng" algn="ctr">
              <a:solidFill>
                <a:srgbClr val="92D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140" name="Arc 139">
              <a:extLst>
                <a:ext uri="{FF2B5EF4-FFF2-40B4-BE49-F238E27FC236}">
                  <a16:creationId xmlns:a16="http://schemas.microsoft.com/office/drawing/2014/main" id="{366AAB4A-6604-49AC-AF74-645944CC3B82}"/>
                </a:ext>
              </a:extLst>
            </p:cNvPr>
            <p:cNvSpPr/>
            <p:nvPr/>
          </p:nvSpPr>
          <p:spPr bwMode="auto">
            <a:xfrm rot="7377615">
              <a:off x="7487979" y="2810878"/>
              <a:ext cx="1530990" cy="992504"/>
            </a:xfrm>
            <a:prstGeom prst="arc">
              <a:avLst/>
            </a:prstGeom>
            <a:noFill/>
            <a:ln w="12700" cap="flat" cmpd="sng" algn="ctr">
              <a:solidFill>
                <a:srgbClr val="00B050"/>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E798AAF4-F816-45DC-8E23-D265B5D85600}"/>
                    </a:ext>
                  </a:extLst>
                </p:cNvPr>
                <p:cNvSpPr txBox="1"/>
                <p:nvPr/>
              </p:nvSpPr>
              <p:spPr>
                <a:xfrm>
                  <a:off x="8311535" y="2468734"/>
                  <a:ext cx="1336034" cy="55335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 </m:t>
                            </m:r>
                            <m:r>
                              <a:rPr lang="en-US" sz="1600" b="1" i="1">
                                <a:latin typeface="Cambria Math" panose="02040503050406030204" pitchFamily="18" charset="0"/>
                                <a:ea typeface="Cambria Math" panose="02040503050406030204" pitchFamily="18" charset="0"/>
                              </a:rPr>
                              <m:t>𝝋</m:t>
                            </m:r>
                          </m:e>
                          <m:sub>
                            <m:r>
                              <a:rPr lang="en-US" sz="1600" b="1" i="1">
                                <a:latin typeface="Cambria Math" panose="02040503050406030204" pitchFamily="18" charset="0"/>
                              </a:rPr>
                              <m:t>𝑹𝒙</m:t>
                            </m:r>
                          </m:sub>
                        </m:sSub>
                        <m:r>
                          <a:rPr lang="en-US" sz="1600" b="1" i="1">
                            <a:latin typeface="Cambria Math" panose="02040503050406030204" pitchFamily="18" charset="0"/>
                          </a:rPr>
                          <m:t>=</m:t>
                        </m:r>
                        <m:f>
                          <m:fPr>
                            <m:ctrlPr>
                              <a:rPr lang="en-US" sz="1600" b="1" i="1">
                                <a:latin typeface="Cambria Math" panose="02040503050406030204" pitchFamily="18" charset="0"/>
                              </a:rPr>
                            </m:ctrlPr>
                          </m:fPr>
                          <m:num>
                            <m:r>
                              <a:rPr lang="en-US" sz="1600" b="1" i="1">
                                <a:latin typeface="Cambria Math" panose="02040503050406030204" pitchFamily="18" charset="0"/>
                              </a:rPr>
                              <m:t>𝟑</m:t>
                            </m:r>
                            <m:r>
                              <a:rPr lang="en-US" sz="1600" b="1" i="1">
                                <a:latin typeface="Cambria Math" panose="02040503050406030204" pitchFamily="18" charset="0"/>
                              </a:rPr>
                              <m:t>⋅</m:t>
                            </m:r>
                            <m:r>
                              <a:rPr lang="en-US" sz="1600" b="1" i="1">
                                <a:latin typeface="Cambria Math" panose="02040503050406030204" pitchFamily="18" charset="0"/>
                              </a:rPr>
                              <m:t>𝝅</m:t>
                            </m:r>
                          </m:num>
                          <m:den>
                            <m:r>
                              <a:rPr lang="en-US" sz="1600" b="1" i="1">
                                <a:latin typeface="Cambria Math" panose="02040503050406030204" pitchFamily="18" charset="0"/>
                              </a:rPr>
                              <m:t>𝟐</m:t>
                            </m:r>
                          </m:den>
                        </m:f>
                      </m:oMath>
                    </m:oMathPara>
                  </a14:m>
                  <a:endParaRPr lang="en-US" dirty="0">
                    <a:solidFill>
                      <a:schemeClr val="tx1"/>
                    </a:solidFill>
                  </a:endParaRPr>
                </a:p>
              </p:txBody>
            </p:sp>
          </mc:Choice>
          <mc:Fallback xmlns="">
            <p:sp>
              <p:nvSpPr>
                <p:cNvPr id="141" name="TextBox 140">
                  <a:extLst>
                    <a:ext uri="{FF2B5EF4-FFF2-40B4-BE49-F238E27FC236}">
                      <a16:creationId xmlns:a16="http://schemas.microsoft.com/office/drawing/2014/main" id="{E798AAF4-F816-45DC-8E23-D265B5D85600}"/>
                    </a:ext>
                  </a:extLst>
                </p:cNvPr>
                <p:cNvSpPr txBox="1">
                  <a:spLocks noRot="1" noChangeAspect="1" noMove="1" noResize="1" noEditPoints="1" noAdjustHandles="1" noChangeArrowheads="1" noChangeShapeType="1" noTextEdit="1"/>
                </p:cNvSpPr>
                <p:nvPr/>
              </p:nvSpPr>
              <p:spPr>
                <a:xfrm>
                  <a:off x="8311535" y="2468734"/>
                  <a:ext cx="1336034" cy="553357"/>
                </a:xfrm>
                <a:prstGeom prst="rect">
                  <a:avLst/>
                </a:prstGeom>
                <a:blipFill>
                  <a:blip r:embed="rId4"/>
                  <a:stretch>
                    <a:fillRect/>
                  </a:stretch>
                </a:blipFill>
              </p:spPr>
              <p:txBody>
                <a:bodyPr/>
                <a:lstStyle/>
                <a:p>
                  <a:r>
                    <a:rPr lang="en-US">
                      <a:noFill/>
                    </a:rPr>
                    <a:t> </a:t>
                  </a:r>
                </a:p>
              </p:txBody>
            </p:sp>
          </mc:Fallback>
        </mc:AlternateContent>
        <p:sp>
          <p:nvSpPr>
            <p:cNvPr id="142" name="Arc 141">
              <a:extLst>
                <a:ext uri="{FF2B5EF4-FFF2-40B4-BE49-F238E27FC236}">
                  <a16:creationId xmlns:a16="http://schemas.microsoft.com/office/drawing/2014/main" id="{70B63874-08C9-4BDF-85C3-E6C3FD73B3AD}"/>
                </a:ext>
              </a:extLst>
            </p:cNvPr>
            <p:cNvSpPr/>
            <p:nvPr/>
          </p:nvSpPr>
          <p:spPr bwMode="auto">
            <a:xfrm rot="362313">
              <a:off x="7314305" y="2764169"/>
              <a:ext cx="1363245" cy="1426207"/>
            </a:xfrm>
            <a:prstGeom prst="arc">
              <a:avLst/>
            </a:prstGeom>
            <a:noFill/>
            <a:ln w="12700" cap="flat" cmpd="sng" algn="ctr">
              <a:solidFill>
                <a:srgbClr val="00B050"/>
              </a:solidFill>
              <a:prstDash val="solid"/>
              <a:round/>
              <a:headEnd type="none" w="med" len="med"/>
              <a:tailEnd type="none" w="med" len="med"/>
            </a:ln>
            <a:effectLst/>
          </p:spPr>
          <p:txBody>
            <a:bodyPr rtlCol="0" anchor="ctr"/>
            <a:lstStyle/>
            <a:p>
              <a:pPr algn="ctr"/>
              <a:endParaRPr lang="en-US"/>
            </a:p>
          </p:txBody>
        </p:sp>
        <p:sp>
          <p:nvSpPr>
            <p:cNvPr id="143" name="Isosceles Triangle 142">
              <a:extLst>
                <a:ext uri="{FF2B5EF4-FFF2-40B4-BE49-F238E27FC236}">
                  <a16:creationId xmlns:a16="http://schemas.microsoft.com/office/drawing/2014/main" id="{6E854D0A-2E8E-4E16-8F68-CE2EEC6D996F}"/>
                </a:ext>
              </a:extLst>
            </p:cNvPr>
            <p:cNvSpPr/>
            <p:nvPr/>
          </p:nvSpPr>
          <p:spPr bwMode="auto">
            <a:xfrm rot="17383967">
              <a:off x="8011417" y="2690003"/>
              <a:ext cx="179588" cy="178643"/>
            </a:xfrm>
            <a:prstGeom prst="triangle">
              <a:avLst/>
            </a:prstGeom>
            <a:solidFill>
              <a:srgbClr val="009900"/>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373DC8E6-2EF7-40E8-94AD-6D73FEA7F24B}"/>
                  </a:ext>
                </a:extLst>
              </p:cNvPr>
              <p:cNvSpPr txBox="1"/>
              <p:nvPr/>
            </p:nvSpPr>
            <p:spPr>
              <a:xfrm>
                <a:off x="5864748" y="1621749"/>
                <a:ext cx="6206296" cy="1518749"/>
              </a:xfrm>
              <a:prstGeom prst="rect">
                <a:avLst/>
              </a:prstGeom>
              <a:noFill/>
            </p:spPr>
            <p:txBody>
              <a:bodyPr wrap="square" anchor="t">
                <a:spAutoFit/>
              </a:bodyPr>
              <a:lstStyle/>
              <a:p>
                <a:pPr/>
                <a14:m>
                  <m:oMathPara xmlns:m="http://schemas.openxmlformats.org/officeDocument/2006/math">
                    <m:oMathParaPr>
                      <m:jc m:val="center"/>
                    </m:oMathParaPr>
                    <m:oMath xmlns:m="http://schemas.openxmlformats.org/officeDocument/2006/math">
                      <m:r>
                        <a:rPr lang="en-US" sz="1600" b="1" i="1" smtClean="0">
                          <a:latin typeface="Cambria Math" panose="02040503050406030204" pitchFamily="18" charset="0"/>
                        </a:rPr>
                        <m:t>𝑴𝒐𝒏𝒐𝒔𝒕𝒂𝒕𝒊𝒄</m:t>
                      </m:r>
                      <m:r>
                        <a:rPr lang="en-US" sz="1600" b="1" i="1" smtClean="0">
                          <a:latin typeface="Cambria Math" panose="02040503050406030204" pitchFamily="18" charset="0"/>
                        </a:rPr>
                        <m:t> </m:t>
                      </m:r>
                      <m:r>
                        <a:rPr lang="en-US" sz="1600" b="1" i="1" smtClean="0">
                          <a:latin typeface="Cambria Math" panose="02040503050406030204" pitchFamily="18" charset="0"/>
                        </a:rPr>
                        <m:t>𝑹𝑪𝑺</m:t>
                      </m:r>
                      <m:r>
                        <m:rPr>
                          <m:nor/>
                        </m:rPr>
                        <a:rPr lang="en-US" sz="1600" b="1" dirty="0"/>
                        <m:t> (</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𝜽</m:t>
                          </m:r>
                        </m:e>
                        <m:sub>
                          <m:r>
                            <a:rPr lang="en-US" sz="1600" b="1" i="1">
                              <a:latin typeface="Cambria Math" panose="02040503050406030204" pitchFamily="18" charset="0"/>
                            </a:rPr>
                            <m:t>𝑹𝒙</m:t>
                          </m:r>
                        </m:sub>
                      </m:sSub>
                      <m:r>
                        <m:rPr>
                          <m:nor/>
                        </m:rPr>
                        <a:rPr lang="en-US" sz="1600" b="1" dirty="0"/>
                        <m:t>= </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𝜽</m:t>
                          </m:r>
                        </m:e>
                        <m:sub>
                          <m:r>
                            <a:rPr lang="en-US" sz="1600" b="1" i="1">
                              <a:latin typeface="Cambria Math" panose="02040503050406030204" pitchFamily="18" charset="0"/>
                              <a:ea typeface="Cambria Math" panose="02040503050406030204" pitchFamily="18" charset="0"/>
                            </a:rPr>
                            <m:t>𝑻</m:t>
                          </m:r>
                          <m:r>
                            <a:rPr lang="en-US" sz="1600" b="1" i="1">
                              <a:latin typeface="Cambria Math" panose="02040503050406030204" pitchFamily="18" charset="0"/>
                            </a:rPr>
                            <m:t>𝒙</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 </m:t>
                          </m:r>
                          <m:r>
                            <a:rPr lang="en-US" sz="1600" b="1" i="1">
                              <a:latin typeface="Cambria Math" panose="02040503050406030204" pitchFamily="18" charset="0"/>
                              <a:ea typeface="Cambria Math" panose="02040503050406030204" pitchFamily="18" charset="0"/>
                            </a:rPr>
                            <m:t>𝝋</m:t>
                          </m:r>
                        </m:e>
                        <m:sub>
                          <m:r>
                            <a:rPr lang="en-US" sz="1600" b="1" i="1">
                              <a:latin typeface="Cambria Math" panose="02040503050406030204" pitchFamily="18" charset="0"/>
                            </a:rPr>
                            <m:t>𝑹𝒙</m:t>
                          </m:r>
                        </m:sub>
                      </m:sSub>
                      <m:r>
                        <a:rPr lang="en-US" sz="1600" b="1" i="1">
                          <a:latin typeface="Cambria Math" panose="02040503050406030204" pitchFamily="18" charset="0"/>
                        </a:rPr>
                        <m:t>=</m:t>
                      </m:r>
                      <m:f>
                        <m:fPr>
                          <m:ctrlPr>
                            <a:rPr lang="en-US" sz="1600" b="1" i="1">
                              <a:latin typeface="Cambria Math" panose="02040503050406030204" pitchFamily="18" charset="0"/>
                            </a:rPr>
                          </m:ctrlPr>
                        </m:fPr>
                        <m:num>
                          <m:r>
                            <a:rPr lang="en-US" sz="1600" b="1" i="1">
                              <a:latin typeface="Cambria Math" panose="02040503050406030204" pitchFamily="18" charset="0"/>
                            </a:rPr>
                            <m:t>𝟑</m:t>
                          </m:r>
                          <m:r>
                            <a:rPr lang="en-US" sz="1600" b="1" i="1">
                              <a:latin typeface="Cambria Math" panose="02040503050406030204" pitchFamily="18" charset="0"/>
                            </a:rPr>
                            <m:t>⋅</m:t>
                          </m:r>
                          <m:r>
                            <a:rPr lang="en-US" sz="1600" b="1" i="1">
                              <a:latin typeface="Cambria Math" panose="02040503050406030204" pitchFamily="18" charset="0"/>
                            </a:rPr>
                            <m:t>𝝅</m:t>
                          </m:r>
                        </m:num>
                        <m:den>
                          <m:r>
                            <a:rPr lang="en-US" sz="1600" b="1" i="1">
                              <a:latin typeface="Cambria Math" panose="02040503050406030204" pitchFamily="18" charset="0"/>
                            </a:rPr>
                            <m:t>𝟐</m:t>
                          </m:r>
                        </m:den>
                      </m:f>
                      <m:r>
                        <a:rPr lang="en-US" sz="1600" b="1" i="1">
                          <a:latin typeface="Cambria Math" panose="02040503050406030204" pitchFamily="18" charset="0"/>
                        </a:rPr>
                        <m:t>)</m:t>
                      </m:r>
                    </m:oMath>
                  </m:oMathPara>
                </a14:m>
                <a:endParaRPr lang="en-US" sz="1600" b="1" dirty="0"/>
              </a:p>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3−</m:t>
                          </m:r>
                          <m:r>
                            <a:rPr lang="en-US" i="1">
                              <a:latin typeface="Cambria Math" panose="02040503050406030204" pitchFamily="18" charset="0"/>
                            </a:rPr>
                            <m:t>𝐷</m:t>
                          </m:r>
                        </m:sub>
                      </m:sSub>
                      <m:r>
                        <a:rPr lang="en-US" i="1">
                          <a:latin typeface="Cambria Math" panose="02040503050406030204" pitchFamily="18" charset="0"/>
                        </a:rPr>
                        <m:t>=4⋅</m:t>
                      </m:r>
                      <m:r>
                        <a:rPr lang="en-US" i="1">
                          <a:latin typeface="Cambria Math" panose="02040503050406030204" pitchFamily="18" charset="0"/>
                        </a:rPr>
                        <m:t>𝜋</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𝑎</m:t>
                                  </m:r>
                                  <m:r>
                                    <a:rPr lang="en-US" i="1">
                                      <a:latin typeface="Cambria Math" panose="02040503050406030204" pitchFamily="18" charset="0"/>
                                    </a:rPr>
                                    <m:t>⋅</m:t>
                                  </m:r>
                                  <m:r>
                                    <m:rPr>
                                      <m:sty m:val="p"/>
                                    </m:rPr>
                                    <a:rPr lang="en-US" i="1">
                                      <a:latin typeface="Cambria Math" panose="02040503050406030204" pitchFamily="18" charset="0"/>
                                    </a:rPr>
                                    <m:t>b</m:t>
                                  </m:r>
                                </m:num>
                                <m:den>
                                  <m:r>
                                    <a:rPr lang="en-US" i="1">
                                      <a:latin typeface="Cambria Math" panose="02040503050406030204" pitchFamily="18" charset="0"/>
                                    </a:rPr>
                                    <m:t>𝜆</m:t>
                                  </m:r>
                                </m:den>
                              </m:f>
                            </m:e>
                          </m:d>
                        </m:e>
                        <m:sup>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𝑐𝑜𝑠</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𝑇</m:t>
                          </m:r>
                          <m:r>
                            <a:rPr lang="en-US" i="1">
                              <a:latin typeface="Cambria Math" panose="02040503050406030204" pitchFamily="18" charset="0"/>
                            </a:rPr>
                            <m:t>𝑥</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smtClean="0">
                                  <a:latin typeface="Cambria Math" panose="02040503050406030204" pitchFamily="18" charset="0"/>
                                </a:rPr>
                                <m:t>𝑠𝑖𝑛𝑐</m:t>
                              </m:r>
                              <m:d>
                                <m:dPr>
                                  <m:ctrlPr>
                                    <a:rPr lang="en-US" b="0"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i="1" smtClean="0">
                                          <a:latin typeface="Cambria Math" panose="02040503050406030204" pitchFamily="18" charset="0"/>
                                        </a:rPr>
                                        <m:t>𝜋</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𝑠𝑖𝑛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𝑇</m:t>
                                          </m:r>
                                          <m:r>
                                            <a:rPr lang="en-US" i="1">
                                              <a:latin typeface="Cambria Math" panose="02040503050406030204" pitchFamily="18" charset="0"/>
                                            </a:rPr>
                                            <m:t>𝑥</m:t>
                                          </m:r>
                                        </m:sub>
                                      </m:sSub>
                                    </m:num>
                                    <m:den>
                                      <m:r>
                                        <a:rPr lang="en-US" i="1">
                                          <a:latin typeface="Cambria Math" panose="02040503050406030204" pitchFamily="18" charset="0"/>
                                          <a:ea typeface="Cambria Math" panose="02040503050406030204" pitchFamily="18" charset="0"/>
                                        </a:rPr>
                                        <m:t>𝜆</m:t>
                                      </m:r>
                                    </m:den>
                                  </m:f>
                                </m:e>
                              </m:d>
                            </m:e>
                          </m:d>
                        </m:e>
                        <m:sup>
                          <m:r>
                            <a:rPr lang="en-US" i="1">
                              <a:latin typeface="Cambria Math" panose="02040503050406030204" pitchFamily="18" charset="0"/>
                            </a:rPr>
                            <m:t>2</m:t>
                          </m:r>
                        </m:sup>
                      </m:sSup>
                    </m:oMath>
                  </m:oMathPara>
                </a14:m>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nor/>
                        </m:rPr>
                        <a:rPr lang="en-US" dirty="0"/>
                        <m:t> </m:t>
                      </m:r>
                      <m:r>
                        <m:rPr>
                          <m:nor/>
                        </m:rPr>
                        <a:rPr lang="en-US" dirty="0"/>
                        <m:t>for</m:t>
                      </m:r>
                      <m:r>
                        <m:rPr>
                          <m:nor/>
                        </m:rPr>
                        <a:rPr lang="en-US" dirty="0"/>
                        <m:t> </m:t>
                      </m:r>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𝑇</m:t>
                          </m:r>
                          <m:r>
                            <a:rPr lang="en-US" i="1">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2</m:t>
                          </m:r>
                        </m:den>
                      </m:f>
                    </m:oMath>
                  </m:oMathPara>
                </a14:m>
                <a:endParaRPr lang="en-US" dirty="0"/>
              </a:p>
            </p:txBody>
          </p:sp>
        </mc:Choice>
        <mc:Fallback xmlns="">
          <p:sp>
            <p:nvSpPr>
              <p:cNvPr id="147" name="TextBox 146">
                <a:extLst>
                  <a:ext uri="{FF2B5EF4-FFF2-40B4-BE49-F238E27FC236}">
                    <a16:creationId xmlns:a16="http://schemas.microsoft.com/office/drawing/2014/main" id="{373DC8E6-2EF7-40E8-94AD-6D73FEA7F24B}"/>
                  </a:ext>
                </a:extLst>
              </p:cNvPr>
              <p:cNvSpPr txBox="1">
                <a:spLocks noRot="1" noChangeAspect="1" noMove="1" noResize="1" noEditPoints="1" noAdjustHandles="1" noChangeArrowheads="1" noChangeShapeType="1" noTextEdit="1"/>
              </p:cNvSpPr>
              <p:nvPr/>
            </p:nvSpPr>
            <p:spPr>
              <a:xfrm>
                <a:off x="5864748" y="1621749"/>
                <a:ext cx="6206296" cy="15187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99C1E510-89FC-4377-824D-78D817501FC2}"/>
                  </a:ext>
                </a:extLst>
              </p:cNvPr>
              <p:cNvSpPr txBox="1"/>
              <p:nvPr/>
            </p:nvSpPr>
            <p:spPr>
              <a:xfrm>
                <a:off x="5351766" y="3346626"/>
                <a:ext cx="6665177" cy="1331903"/>
              </a:xfrm>
              <a:prstGeom prst="rect">
                <a:avLst/>
              </a:prstGeom>
              <a:noFill/>
            </p:spPr>
            <p:txBody>
              <a:bodyPr wrap="square">
                <a:spAutoFit/>
              </a:bodyPr>
              <a:lstStyle/>
              <a:p>
                <a:pPr algn="ctr"/>
                <a14:m>
                  <m:oMath xmlns:m="http://schemas.openxmlformats.org/officeDocument/2006/math">
                    <m:r>
                      <a:rPr lang="en-US" sz="1600" b="1" i="1" smtClean="0">
                        <a:latin typeface="Cambria Math" panose="02040503050406030204" pitchFamily="18" charset="0"/>
                      </a:rPr>
                      <m:t>𝑩𝒊𝒔𝒕𝒂𝒕𝒊𝒄</m:t>
                    </m:r>
                    <m:r>
                      <a:rPr lang="en-US" sz="1600" b="1" i="1" smtClean="0">
                        <a:latin typeface="Cambria Math" panose="02040503050406030204" pitchFamily="18" charset="0"/>
                      </a:rPr>
                      <m:t> </m:t>
                    </m:r>
                    <m:r>
                      <a:rPr lang="en-US" sz="1600" b="1" i="1" smtClean="0">
                        <a:latin typeface="Cambria Math" panose="02040503050406030204" pitchFamily="18" charset="0"/>
                      </a:rPr>
                      <m:t>𝑹𝑪𝑺</m:t>
                    </m:r>
                  </m:oMath>
                </a14:m>
                <a:r>
                  <a:rPr lang="en-US" sz="1600" b="1" dirty="0"/>
                  <a:t>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 </m:t>
                        </m:r>
                        <m:r>
                          <a:rPr lang="en-US" sz="1600" b="1" i="1">
                            <a:latin typeface="Cambria Math" panose="02040503050406030204" pitchFamily="18" charset="0"/>
                            <a:ea typeface="Cambria Math" panose="02040503050406030204" pitchFamily="18" charset="0"/>
                          </a:rPr>
                          <m:t>𝝋</m:t>
                        </m:r>
                      </m:e>
                      <m:sub>
                        <m:r>
                          <a:rPr lang="en-US" sz="1600" b="1" i="1">
                            <a:latin typeface="Cambria Math" panose="02040503050406030204" pitchFamily="18" charset="0"/>
                          </a:rPr>
                          <m:t>𝑹𝒙</m:t>
                        </m:r>
                      </m:sub>
                    </m:sSub>
                    <m:r>
                      <a:rPr lang="en-US" sz="1600" b="1" i="1">
                        <a:latin typeface="Cambria Math" panose="02040503050406030204" pitchFamily="18" charset="0"/>
                      </a:rPr>
                      <m:t>=</m:t>
                    </m:r>
                    <m:f>
                      <m:fPr>
                        <m:ctrlPr>
                          <a:rPr lang="en-US" sz="1600" b="1" i="1">
                            <a:latin typeface="Cambria Math" panose="02040503050406030204" pitchFamily="18" charset="0"/>
                          </a:rPr>
                        </m:ctrlPr>
                      </m:fPr>
                      <m:num>
                        <m:r>
                          <a:rPr lang="en-US" sz="1600" b="1" i="1">
                            <a:latin typeface="Cambria Math" panose="02040503050406030204" pitchFamily="18" charset="0"/>
                          </a:rPr>
                          <m:t>𝝅</m:t>
                        </m:r>
                      </m:num>
                      <m:den>
                        <m:r>
                          <a:rPr lang="en-US" sz="1600" b="1" i="1">
                            <a:latin typeface="Cambria Math" panose="02040503050406030204" pitchFamily="18" charset="0"/>
                          </a:rPr>
                          <m:t>𝟐</m:t>
                        </m:r>
                      </m:den>
                    </m:f>
                  </m:oMath>
                </a14:m>
                <a:r>
                  <a:rPr lang="en-US" sz="1600" b="1" dirty="0"/>
                  <a:t>, </a:t>
                </a:r>
                <a14:m>
                  <m:oMath xmlns:m="http://schemas.openxmlformats.org/officeDocument/2006/math">
                    <m:f>
                      <m:fPr>
                        <m:ctrlPr>
                          <a:rPr lang="en-US" sz="1600" b="1" i="1">
                            <a:latin typeface="Cambria Math" panose="02040503050406030204" pitchFamily="18" charset="0"/>
                          </a:rPr>
                        </m:ctrlPr>
                      </m:fPr>
                      <m:num>
                        <m:r>
                          <a:rPr lang="en-US" sz="1600" b="1" i="1">
                            <a:latin typeface="Cambria Math" panose="02040503050406030204" pitchFamily="18" charset="0"/>
                          </a:rPr>
                          <m:t>𝟑</m:t>
                        </m:r>
                        <m:r>
                          <a:rPr lang="en-US" sz="1600" b="1" i="1">
                            <a:latin typeface="Cambria Math" panose="02040503050406030204" pitchFamily="18" charset="0"/>
                          </a:rPr>
                          <m:t>⋅</m:t>
                        </m:r>
                        <m:r>
                          <a:rPr lang="en-US" sz="1600" b="1" i="1">
                            <a:latin typeface="Cambria Math" panose="02040503050406030204" pitchFamily="18" charset="0"/>
                          </a:rPr>
                          <m:t>𝝅</m:t>
                        </m:r>
                      </m:num>
                      <m:den>
                        <m:r>
                          <a:rPr lang="en-US" sz="1600" b="1" i="1">
                            <a:latin typeface="Cambria Math" panose="02040503050406030204" pitchFamily="18" charset="0"/>
                          </a:rPr>
                          <m:t>𝟐</m:t>
                        </m:r>
                      </m:den>
                    </m:f>
                  </m:oMath>
                </a14:m>
                <a:r>
                  <a:rPr lang="en-US" sz="1600" b="1" dirty="0"/>
                  <a:t>)</a:t>
                </a: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3−</m:t>
                          </m:r>
                          <m:r>
                            <a:rPr lang="en-US" i="1">
                              <a:latin typeface="Cambria Math" panose="02040503050406030204" pitchFamily="18" charset="0"/>
                            </a:rPr>
                            <m:t>𝐷</m:t>
                          </m:r>
                        </m:sub>
                      </m:sSub>
                      <m:r>
                        <a:rPr lang="en-US" i="1">
                          <a:latin typeface="Cambria Math" panose="02040503050406030204" pitchFamily="18" charset="0"/>
                        </a:rPr>
                        <m:t>=4⋅</m:t>
                      </m:r>
                      <m:r>
                        <a:rPr lang="en-US" i="1">
                          <a:latin typeface="Cambria Math" panose="02040503050406030204" pitchFamily="18" charset="0"/>
                        </a:rPr>
                        <m:t>𝜋</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𝑎</m:t>
                                  </m:r>
                                  <m:r>
                                    <a:rPr lang="en-US" i="1">
                                      <a:latin typeface="Cambria Math" panose="02040503050406030204" pitchFamily="18" charset="0"/>
                                    </a:rPr>
                                    <m:t>⋅</m:t>
                                  </m:r>
                                  <m:r>
                                    <m:rPr>
                                      <m:sty m:val="p"/>
                                    </m:rPr>
                                    <a:rPr lang="en-US" i="1">
                                      <a:latin typeface="Cambria Math" panose="02040503050406030204" pitchFamily="18" charset="0"/>
                                    </a:rPr>
                                    <m:t>b</m:t>
                                  </m:r>
                                </m:num>
                                <m:den>
                                  <m:r>
                                    <a:rPr lang="en-US" i="1">
                                      <a:latin typeface="Cambria Math" panose="02040503050406030204" pitchFamily="18" charset="0"/>
                                    </a:rPr>
                                    <m:t>𝜆</m:t>
                                  </m:r>
                                </m:den>
                              </m:f>
                            </m:e>
                          </m:d>
                        </m:e>
                        <m:sup>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𝑐𝑜𝑠</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𝑅𝑥</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𝑠𝑖𝑛𝑐</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𝑠𝑖𝑛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𝑅𝑥</m:t>
                                          </m:r>
                                        </m:sub>
                                      </m:sSub>
                                      <m:r>
                                        <a:rPr lang="en-US" i="1">
                                          <a:latin typeface="Cambria Math" panose="02040503050406030204" pitchFamily="18" charset="0"/>
                                        </a:rPr>
                                        <m:t>⋅</m:t>
                                      </m:r>
                                      <m:r>
                                        <a:rPr lang="en-US" i="1">
                                          <a:latin typeface="Cambria Math" panose="02040503050406030204" pitchFamily="18" charset="0"/>
                                        </a:rPr>
                                        <m:t>𝑠𝑖𝑛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𝑅𝑥</m:t>
                                          </m:r>
                                        </m:sub>
                                      </m:sSub>
                                      <m:r>
                                        <a:rPr lang="en-US" b="0" i="1" smtClean="0">
                                          <a:latin typeface="Cambria Math" panose="02040503050406030204" pitchFamily="18" charset="0"/>
                                        </a:rPr>
                                        <m:t>−</m:t>
                                      </m:r>
                                      <m:r>
                                        <a:rPr lang="en-US" i="1">
                                          <a:latin typeface="Cambria Math" panose="02040503050406030204" pitchFamily="18" charset="0"/>
                                        </a:rPr>
                                        <m:t>𝑠𝑖𝑛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𝑇</m:t>
                                          </m:r>
                                          <m:r>
                                            <a:rPr lang="en-US" i="1">
                                              <a:latin typeface="Cambria Math" panose="02040503050406030204" pitchFamily="18" charset="0"/>
                                            </a:rPr>
                                            <m:t>𝑥</m:t>
                                          </m:r>
                                        </m:sub>
                                      </m:sSub>
                                      <m:r>
                                        <a:rPr lang="en-US" i="1">
                                          <a:latin typeface="Cambria Math" panose="02040503050406030204" pitchFamily="18" charset="0"/>
                                        </a:rPr>
                                        <m:t>)</m:t>
                                      </m:r>
                                    </m:num>
                                    <m:den>
                                      <m:r>
                                        <a:rPr lang="en-US" i="1">
                                          <a:latin typeface="Cambria Math" panose="02040503050406030204" pitchFamily="18" charset="0"/>
                                          <a:ea typeface="Cambria Math" panose="02040503050406030204" pitchFamily="18" charset="0"/>
                                        </a:rPr>
                                        <m:t>𝜆</m:t>
                                      </m:r>
                                    </m:den>
                                  </m:f>
                                </m:e>
                              </m:d>
                            </m:e>
                          </m:d>
                        </m:e>
                        <m:sup>
                          <m:r>
                            <a:rPr lang="en-US" i="1">
                              <a:latin typeface="Cambria Math" panose="02040503050406030204" pitchFamily="18" charset="0"/>
                            </a:rPr>
                            <m:t>2</m:t>
                          </m:r>
                        </m:sup>
                      </m:sSup>
                    </m:oMath>
                  </m:oMathPara>
                </a14:m>
                <a:endParaRPr lang="en-US" b="0" dirty="0"/>
              </a:p>
              <a:p>
                <a:pPr algn="ctr"/>
                <a:r>
                  <a:rPr lang="en-US" b="0" dirty="0"/>
                  <a:t> for </a:t>
                </a: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𝑅𝑥</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2</m:t>
                        </m:r>
                      </m:den>
                    </m:f>
                  </m:oMath>
                </a14:m>
                <a:endParaRPr lang="en-US" dirty="0"/>
              </a:p>
            </p:txBody>
          </p:sp>
        </mc:Choice>
        <mc:Fallback xmlns="">
          <p:sp>
            <p:nvSpPr>
              <p:cNvPr id="148" name="TextBox 147">
                <a:extLst>
                  <a:ext uri="{FF2B5EF4-FFF2-40B4-BE49-F238E27FC236}">
                    <a16:creationId xmlns:a16="http://schemas.microsoft.com/office/drawing/2014/main" id="{99C1E510-89FC-4377-824D-78D817501FC2}"/>
                  </a:ext>
                </a:extLst>
              </p:cNvPr>
              <p:cNvSpPr txBox="1">
                <a:spLocks noRot="1" noChangeAspect="1" noMove="1" noResize="1" noEditPoints="1" noAdjustHandles="1" noChangeArrowheads="1" noChangeShapeType="1" noTextEdit="1"/>
              </p:cNvSpPr>
              <p:nvPr/>
            </p:nvSpPr>
            <p:spPr>
              <a:xfrm>
                <a:off x="5351766" y="3346626"/>
                <a:ext cx="6665177" cy="1331903"/>
              </a:xfrm>
              <a:prstGeom prst="rect">
                <a:avLst/>
              </a:prstGeom>
              <a:blipFill>
                <a:blip r:embed="rId6"/>
                <a:stretch>
                  <a:fillRect b="-459"/>
                </a:stretch>
              </a:blipFill>
            </p:spPr>
            <p:txBody>
              <a:bodyPr/>
              <a:lstStyle/>
              <a:p>
                <a:r>
                  <a:rPr lang="en-US">
                    <a:noFill/>
                  </a:rPr>
                  <a:t> </a:t>
                </a:r>
              </a:p>
            </p:txBody>
          </p:sp>
        </mc:Fallback>
      </mc:AlternateContent>
      <p:grpSp>
        <p:nvGrpSpPr>
          <p:cNvPr id="150" name="Group 149">
            <a:extLst>
              <a:ext uri="{FF2B5EF4-FFF2-40B4-BE49-F238E27FC236}">
                <a16:creationId xmlns:a16="http://schemas.microsoft.com/office/drawing/2014/main" id="{300EDCED-EB38-482D-A3B3-4E93B6CB2C61}"/>
              </a:ext>
            </a:extLst>
          </p:cNvPr>
          <p:cNvGrpSpPr/>
          <p:nvPr/>
        </p:nvGrpSpPr>
        <p:grpSpPr>
          <a:xfrm>
            <a:off x="606954" y="1947366"/>
            <a:ext cx="4534792" cy="3661794"/>
            <a:chOff x="825979" y="1640723"/>
            <a:chExt cx="4644806" cy="3996506"/>
          </a:xfrm>
        </p:grpSpPr>
        <p:cxnSp>
          <p:nvCxnSpPr>
            <p:cNvPr id="151" name="Straight Connector 150">
              <a:extLst>
                <a:ext uri="{FF2B5EF4-FFF2-40B4-BE49-F238E27FC236}">
                  <a16:creationId xmlns:a16="http://schemas.microsoft.com/office/drawing/2014/main" id="{96E5F720-5A78-4D67-9A6E-EEF57BC68EC4}"/>
                </a:ext>
              </a:extLst>
            </p:cNvPr>
            <p:cNvCxnSpPr>
              <a:cxnSpLocks/>
            </p:cNvCxnSpPr>
            <p:nvPr/>
          </p:nvCxnSpPr>
          <p:spPr bwMode="auto">
            <a:xfrm flipV="1">
              <a:off x="3543299" y="2482369"/>
              <a:ext cx="1175658" cy="2214565"/>
            </a:xfrm>
            <a:prstGeom prst="line">
              <a:avLst/>
            </a:prstGeom>
            <a:noFill/>
            <a:ln w="12700" cap="flat" cmpd="sng" algn="ctr">
              <a:solidFill>
                <a:schemeClr val="tx1"/>
              </a:solidFill>
              <a:prstDash val="solid"/>
              <a:round/>
              <a:headEnd type="none" w="med" len="med"/>
              <a:tailEnd type="none" w="med" len="med"/>
            </a:ln>
            <a:effectLst/>
          </p:spPr>
        </p:cxnSp>
        <p:grpSp>
          <p:nvGrpSpPr>
            <p:cNvPr id="152" name="Group 151">
              <a:extLst>
                <a:ext uri="{FF2B5EF4-FFF2-40B4-BE49-F238E27FC236}">
                  <a16:creationId xmlns:a16="http://schemas.microsoft.com/office/drawing/2014/main" id="{3BF71093-75FD-4815-85F7-33C2D27829D5}"/>
                </a:ext>
              </a:extLst>
            </p:cNvPr>
            <p:cNvGrpSpPr/>
            <p:nvPr/>
          </p:nvGrpSpPr>
          <p:grpSpPr>
            <a:xfrm>
              <a:off x="996042" y="2482369"/>
              <a:ext cx="3722915" cy="2230892"/>
              <a:chOff x="2057399" y="2332943"/>
              <a:chExt cx="3722915" cy="2230892"/>
            </a:xfrm>
          </p:grpSpPr>
          <p:cxnSp>
            <p:nvCxnSpPr>
              <p:cNvPr id="189" name="Straight Connector 188">
                <a:extLst>
                  <a:ext uri="{FF2B5EF4-FFF2-40B4-BE49-F238E27FC236}">
                    <a16:creationId xmlns:a16="http://schemas.microsoft.com/office/drawing/2014/main" id="{053D9B08-41EC-4529-99F1-FBBBAD01461A}"/>
                  </a:ext>
                </a:extLst>
              </p:cNvPr>
              <p:cNvCxnSpPr>
                <a:cxnSpLocks/>
              </p:cNvCxnSpPr>
              <p:nvPr/>
            </p:nvCxnSpPr>
            <p:spPr bwMode="auto">
              <a:xfrm flipH="1">
                <a:off x="2057400" y="2332943"/>
                <a:ext cx="1273627" cy="2214564"/>
              </a:xfrm>
              <a:prstGeom prst="line">
                <a:avLst/>
              </a:prstGeom>
              <a:noFill/>
              <a:ln w="12700" cap="flat" cmpd="sng" algn="ctr">
                <a:solidFill>
                  <a:schemeClr val="tx1"/>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22B464F5-2140-4B04-9DCA-4DB46B08C8FD}"/>
                  </a:ext>
                </a:extLst>
              </p:cNvPr>
              <p:cNvCxnSpPr>
                <a:cxnSpLocks/>
              </p:cNvCxnSpPr>
              <p:nvPr/>
            </p:nvCxnSpPr>
            <p:spPr bwMode="auto">
              <a:xfrm>
                <a:off x="2057399" y="4547506"/>
                <a:ext cx="2547257" cy="16329"/>
              </a:xfrm>
              <a:prstGeom prst="line">
                <a:avLst/>
              </a:prstGeom>
              <a:noFill/>
              <a:ln w="12700" cap="flat" cmpd="sng" algn="ctr">
                <a:solidFill>
                  <a:schemeClr val="tx1"/>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7C255CBA-1AEC-42B4-AAFD-F657AA9FE2C6}"/>
                  </a:ext>
                </a:extLst>
              </p:cNvPr>
              <p:cNvCxnSpPr>
                <a:cxnSpLocks/>
              </p:cNvCxnSpPr>
              <p:nvPr/>
            </p:nvCxnSpPr>
            <p:spPr bwMode="auto">
              <a:xfrm>
                <a:off x="3331027" y="2332943"/>
                <a:ext cx="2449287" cy="0"/>
              </a:xfrm>
              <a:prstGeom prst="line">
                <a:avLst/>
              </a:prstGeom>
              <a:noFill/>
              <a:ln w="12700" cap="flat" cmpd="sng" algn="ctr">
                <a:solidFill>
                  <a:schemeClr val="tx1"/>
                </a:solidFill>
                <a:prstDash val="solid"/>
                <a:round/>
                <a:headEnd type="none" w="med" len="med"/>
                <a:tailEnd type="none" w="med" len="med"/>
              </a:ln>
              <a:effectLst/>
            </p:spPr>
          </p:cxnSp>
        </p:grpSp>
        <p:cxnSp>
          <p:nvCxnSpPr>
            <p:cNvPr id="153" name="Straight Arrow Connector 152">
              <a:extLst>
                <a:ext uri="{FF2B5EF4-FFF2-40B4-BE49-F238E27FC236}">
                  <a16:creationId xmlns:a16="http://schemas.microsoft.com/office/drawing/2014/main" id="{352F234B-4858-4AF7-9E36-527615138478}"/>
                </a:ext>
              </a:extLst>
            </p:cNvPr>
            <p:cNvCxnSpPr>
              <a:cxnSpLocks/>
            </p:cNvCxnSpPr>
            <p:nvPr/>
          </p:nvCxnSpPr>
          <p:spPr bwMode="auto">
            <a:xfrm flipH="1">
              <a:off x="1894114" y="3578426"/>
              <a:ext cx="898073" cy="1856739"/>
            </a:xfrm>
            <a:prstGeom prst="straightConnector1">
              <a:avLst/>
            </a:prstGeom>
            <a:noFill/>
            <a:ln w="12700" cap="flat" cmpd="sng" algn="ctr">
              <a:solidFill>
                <a:schemeClr val="tx1"/>
              </a:solidFill>
              <a:prstDash val="solid"/>
              <a:round/>
              <a:headEnd type="none" w="med" len="med"/>
              <a:tailEnd type="triangle"/>
            </a:ln>
            <a:effectLst/>
          </p:spPr>
        </p:cxnSp>
        <p:cxnSp>
          <p:nvCxnSpPr>
            <p:cNvPr id="154" name="Straight Arrow Connector 153">
              <a:extLst>
                <a:ext uri="{FF2B5EF4-FFF2-40B4-BE49-F238E27FC236}">
                  <a16:creationId xmlns:a16="http://schemas.microsoft.com/office/drawing/2014/main" id="{7E4B7015-74A6-4F36-8D9A-4043844058F1}"/>
                </a:ext>
              </a:extLst>
            </p:cNvPr>
            <p:cNvCxnSpPr>
              <a:cxnSpLocks/>
            </p:cNvCxnSpPr>
            <p:nvPr/>
          </p:nvCxnSpPr>
          <p:spPr bwMode="auto">
            <a:xfrm flipV="1">
              <a:off x="2792186" y="3559035"/>
              <a:ext cx="2379674" cy="19391"/>
            </a:xfrm>
            <a:prstGeom prst="straightConnector1">
              <a:avLst/>
            </a:prstGeom>
            <a:noFill/>
            <a:ln w="12700" cap="flat" cmpd="sng" algn="ctr">
              <a:solidFill>
                <a:schemeClr val="tx1"/>
              </a:solidFill>
              <a:prstDash val="solid"/>
              <a:round/>
              <a:headEnd type="none" w="med" len="med"/>
              <a:tailEnd type="triangle"/>
            </a:ln>
            <a:effectLst/>
          </p:spPr>
        </p:cxnSp>
        <p:cxnSp>
          <p:nvCxnSpPr>
            <p:cNvPr id="155" name="Straight Arrow Connector 154">
              <a:extLst>
                <a:ext uri="{FF2B5EF4-FFF2-40B4-BE49-F238E27FC236}">
                  <a16:creationId xmlns:a16="http://schemas.microsoft.com/office/drawing/2014/main" id="{3AF8AEA5-0293-432B-B8EB-81D823860620}"/>
                </a:ext>
              </a:extLst>
            </p:cNvPr>
            <p:cNvCxnSpPr/>
            <p:nvPr/>
          </p:nvCxnSpPr>
          <p:spPr bwMode="auto">
            <a:xfrm flipV="1">
              <a:off x="2792186" y="1961897"/>
              <a:ext cx="0" cy="1616529"/>
            </a:xfrm>
            <a:prstGeom prst="straightConnector1">
              <a:avLst/>
            </a:prstGeom>
            <a:noFill/>
            <a:ln w="12700" cap="flat" cmpd="sng" algn="ctr">
              <a:solidFill>
                <a:schemeClr val="tx1"/>
              </a:solidFill>
              <a:prstDash val="solid"/>
              <a:round/>
              <a:headEnd type="none" w="med" len="med"/>
              <a:tailEnd type="triangle"/>
            </a:ln>
            <a:effectLst/>
          </p:spPr>
        </p:cxnSp>
        <p:cxnSp>
          <p:nvCxnSpPr>
            <p:cNvPr id="156" name="Straight Arrow Connector 155">
              <a:extLst>
                <a:ext uri="{FF2B5EF4-FFF2-40B4-BE49-F238E27FC236}">
                  <a16:creationId xmlns:a16="http://schemas.microsoft.com/office/drawing/2014/main" id="{1F9928F7-A129-4D12-9940-8B341B221A14}"/>
                </a:ext>
              </a:extLst>
            </p:cNvPr>
            <p:cNvCxnSpPr/>
            <p:nvPr/>
          </p:nvCxnSpPr>
          <p:spPr bwMode="auto">
            <a:xfrm>
              <a:off x="1191986" y="2108855"/>
              <a:ext cx="1600200" cy="1480796"/>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CAAE145E-5995-47A0-8A40-30C7059E1869}"/>
                </a:ext>
              </a:extLst>
            </p:cNvPr>
            <p:cNvCxnSpPr/>
            <p:nvPr/>
          </p:nvCxnSpPr>
          <p:spPr bwMode="auto">
            <a:xfrm flipV="1">
              <a:off x="2792186" y="1945569"/>
              <a:ext cx="1698171" cy="164408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58" name="Straight Connector 157">
              <a:extLst>
                <a:ext uri="{FF2B5EF4-FFF2-40B4-BE49-F238E27FC236}">
                  <a16:creationId xmlns:a16="http://schemas.microsoft.com/office/drawing/2014/main" id="{ADCDE281-3E51-4A53-998C-1F657729458C}"/>
                </a:ext>
              </a:extLst>
            </p:cNvPr>
            <p:cNvCxnSpPr/>
            <p:nvPr/>
          </p:nvCxnSpPr>
          <p:spPr bwMode="auto">
            <a:xfrm flipH="1" flipV="1">
              <a:off x="996042" y="3578426"/>
              <a:ext cx="1796144" cy="112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9" name="Straight Connector 158">
              <a:extLst>
                <a:ext uri="{FF2B5EF4-FFF2-40B4-BE49-F238E27FC236}">
                  <a16:creationId xmlns:a16="http://schemas.microsoft.com/office/drawing/2014/main" id="{0C446750-1742-4288-BADE-D013A92FA392}"/>
                </a:ext>
              </a:extLst>
            </p:cNvPr>
            <p:cNvCxnSpPr/>
            <p:nvPr/>
          </p:nvCxnSpPr>
          <p:spPr bwMode="auto">
            <a:xfrm>
              <a:off x="1428748" y="2290000"/>
              <a:ext cx="0" cy="129965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0" name="Straight Connector 159">
              <a:extLst>
                <a:ext uri="{FF2B5EF4-FFF2-40B4-BE49-F238E27FC236}">
                  <a16:creationId xmlns:a16="http://schemas.microsoft.com/office/drawing/2014/main" id="{6C11B1A3-BD6D-4723-8A6E-76E3CEA205BF}"/>
                </a:ext>
              </a:extLst>
            </p:cNvPr>
            <p:cNvCxnSpPr>
              <a:cxnSpLocks/>
            </p:cNvCxnSpPr>
            <p:nvPr/>
          </p:nvCxnSpPr>
          <p:spPr bwMode="auto">
            <a:xfrm flipH="1">
              <a:off x="4433207" y="1945569"/>
              <a:ext cx="57151" cy="241662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1" name="Straight Connector 160">
              <a:extLst>
                <a:ext uri="{FF2B5EF4-FFF2-40B4-BE49-F238E27FC236}">
                  <a16:creationId xmlns:a16="http://schemas.microsoft.com/office/drawing/2014/main" id="{AAC65983-2143-4AAD-ABE3-41DB8702E85D}"/>
                </a:ext>
              </a:extLst>
            </p:cNvPr>
            <p:cNvCxnSpPr/>
            <p:nvPr/>
          </p:nvCxnSpPr>
          <p:spPr bwMode="auto">
            <a:xfrm>
              <a:off x="2816678" y="3589651"/>
              <a:ext cx="1645104" cy="77254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2" name="TextBox 161">
              <a:extLst>
                <a:ext uri="{FF2B5EF4-FFF2-40B4-BE49-F238E27FC236}">
                  <a16:creationId xmlns:a16="http://schemas.microsoft.com/office/drawing/2014/main" id="{49743E90-032F-4150-B1C2-8BB1A48C22BA}"/>
                </a:ext>
              </a:extLst>
            </p:cNvPr>
            <p:cNvSpPr txBox="1"/>
            <p:nvPr/>
          </p:nvSpPr>
          <p:spPr>
            <a:xfrm>
              <a:off x="1706764" y="5329452"/>
              <a:ext cx="274434" cy="307777"/>
            </a:xfrm>
            <a:prstGeom prst="rect">
              <a:avLst/>
            </a:prstGeom>
            <a:noFill/>
          </p:spPr>
          <p:txBody>
            <a:bodyPr wrap="none" rtlCol="0">
              <a:spAutoFit/>
            </a:bodyPr>
            <a:lstStyle/>
            <a:p>
              <a:r>
                <a:rPr lang="en-US" dirty="0">
                  <a:solidFill>
                    <a:schemeClr val="tx1"/>
                  </a:solidFill>
                </a:rPr>
                <a:t>x</a:t>
              </a:r>
            </a:p>
          </p:txBody>
        </p:sp>
        <p:sp>
          <p:nvSpPr>
            <p:cNvPr id="163" name="TextBox 162">
              <a:extLst>
                <a:ext uri="{FF2B5EF4-FFF2-40B4-BE49-F238E27FC236}">
                  <a16:creationId xmlns:a16="http://schemas.microsoft.com/office/drawing/2014/main" id="{F71AD0A7-FA71-4758-BCB0-B36EC86D70CE}"/>
                </a:ext>
              </a:extLst>
            </p:cNvPr>
            <p:cNvSpPr txBox="1"/>
            <p:nvPr/>
          </p:nvSpPr>
          <p:spPr>
            <a:xfrm>
              <a:off x="5196351" y="3405146"/>
              <a:ext cx="274434" cy="307777"/>
            </a:xfrm>
            <a:prstGeom prst="rect">
              <a:avLst/>
            </a:prstGeom>
            <a:noFill/>
          </p:spPr>
          <p:txBody>
            <a:bodyPr wrap="none" rtlCol="0">
              <a:spAutoFit/>
            </a:bodyPr>
            <a:lstStyle/>
            <a:p>
              <a:r>
                <a:rPr lang="en-US" dirty="0">
                  <a:solidFill>
                    <a:schemeClr val="tx1"/>
                  </a:solidFill>
                </a:rPr>
                <a:t>y</a:t>
              </a:r>
            </a:p>
          </p:txBody>
        </p:sp>
        <p:sp>
          <p:nvSpPr>
            <p:cNvPr id="164" name="TextBox 163">
              <a:extLst>
                <a:ext uri="{FF2B5EF4-FFF2-40B4-BE49-F238E27FC236}">
                  <a16:creationId xmlns:a16="http://schemas.microsoft.com/office/drawing/2014/main" id="{ABF32687-AA65-4874-84C7-81A75CD7D445}"/>
                </a:ext>
              </a:extLst>
            </p:cNvPr>
            <p:cNvSpPr txBox="1"/>
            <p:nvPr/>
          </p:nvSpPr>
          <p:spPr>
            <a:xfrm>
              <a:off x="2654968" y="1721687"/>
              <a:ext cx="274434" cy="307777"/>
            </a:xfrm>
            <a:prstGeom prst="rect">
              <a:avLst/>
            </a:prstGeom>
            <a:noFill/>
          </p:spPr>
          <p:txBody>
            <a:bodyPr wrap="none" rtlCol="0">
              <a:spAutoFit/>
            </a:bodyPr>
            <a:lstStyle/>
            <a:p>
              <a:r>
                <a:rPr lang="en-US" dirty="0">
                  <a:solidFill>
                    <a:schemeClr val="tx1"/>
                  </a:solidFill>
                </a:rPr>
                <a:t>z</a:t>
              </a:r>
            </a:p>
          </p:txBody>
        </p:sp>
        <p:cxnSp>
          <p:nvCxnSpPr>
            <p:cNvPr id="165" name="Straight Arrow Connector 164">
              <a:extLst>
                <a:ext uri="{FF2B5EF4-FFF2-40B4-BE49-F238E27FC236}">
                  <a16:creationId xmlns:a16="http://schemas.microsoft.com/office/drawing/2014/main" id="{3EDA5D5E-5DC8-47E3-9EA8-F391A7272BFD}"/>
                </a:ext>
              </a:extLst>
            </p:cNvPr>
            <p:cNvCxnSpPr/>
            <p:nvPr/>
          </p:nvCxnSpPr>
          <p:spPr bwMode="auto">
            <a:xfrm flipH="1">
              <a:off x="3812721" y="2482369"/>
              <a:ext cx="1195421" cy="2230892"/>
            </a:xfrm>
            <a:prstGeom prst="straightConnector1">
              <a:avLst/>
            </a:prstGeom>
            <a:noFill/>
            <a:ln w="12700" cap="flat" cmpd="sng" algn="ctr">
              <a:solidFill>
                <a:schemeClr val="tx1"/>
              </a:solidFill>
              <a:prstDash val="solid"/>
              <a:round/>
              <a:headEnd type="triangle"/>
              <a:tailEnd type="triangle"/>
            </a:ln>
            <a:effectLst/>
          </p:spPr>
        </p:cxnSp>
        <p:cxnSp>
          <p:nvCxnSpPr>
            <p:cNvPr id="166" name="Straight Arrow Connector 165">
              <a:extLst>
                <a:ext uri="{FF2B5EF4-FFF2-40B4-BE49-F238E27FC236}">
                  <a16:creationId xmlns:a16="http://schemas.microsoft.com/office/drawing/2014/main" id="{0C6F319B-7A30-45DA-9C44-B74761398B31}"/>
                </a:ext>
              </a:extLst>
            </p:cNvPr>
            <p:cNvCxnSpPr/>
            <p:nvPr/>
          </p:nvCxnSpPr>
          <p:spPr bwMode="auto">
            <a:xfrm>
              <a:off x="957586" y="4898997"/>
              <a:ext cx="2471413" cy="44905"/>
            </a:xfrm>
            <a:prstGeom prst="straightConnector1">
              <a:avLst/>
            </a:prstGeom>
            <a:noFill/>
            <a:ln w="12700" cap="flat" cmpd="sng" algn="ctr">
              <a:solidFill>
                <a:schemeClr val="tx1"/>
              </a:solidFill>
              <a:prstDash val="solid"/>
              <a:round/>
              <a:headEnd type="triangle"/>
              <a:tailEnd type="triangle"/>
            </a:ln>
            <a:effectLst/>
          </p:spPr>
        </p:cxnSp>
        <p:sp>
          <p:nvSpPr>
            <p:cNvPr id="167" name="TextBox 166">
              <a:extLst>
                <a:ext uri="{FF2B5EF4-FFF2-40B4-BE49-F238E27FC236}">
                  <a16:creationId xmlns:a16="http://schemas.microsoft.com/office/drawing/2014/main" id="{F6640FCC-1A45-4A98-8DD9-E3215865189D}"/>
                </a:ext>
              </a:extLst>
            </p:cNvPr>
            <p:cNvSpPr txBox="1"/>
            <p:nvPr/>
          </p:nvSpPr>
          <p:spPr>
            <a:xfrm>
              <a:off x="4528025" y="3251258"/>
              <a:ext cx="284052" cy="307777"/>
            </a:xfrm>
            <a:prstGeom prst="rect">
              <a:avLst/>
            </a:prstGeom>
            <a:noFill/>
          </p:spPr>
          <p:txBody>
            <a:bodyPr wrap="none" rtlCol="0">
              <a:spAutoFit/>
            </a:bodyPr>
            <a:lstStyle/>
            <a:p>
              <a:r>
                <a:rPr lang="en-US" dirty="0">
                  <a:solidFill>
                    <a:schemeClr val="tx1"/>
                  </a:solidFill>
                </a:rPr>
                <a:t>a</a:t>
              </a:r>
            </a:p>
          </p:txBody>
        </p:sp>
        <p:sp>
          <p:nvSpPr>
            <p:cNvPr id="168" name="TextBox 167">
              <a:extLst>
                <a:ext uri="{FF2B5EF4-FFF2-40B4-BE49-F238E27FC236}">
                  <a16:creationId xmlns:a16="http://schemas.microsoft.com/office/drawing/2014/main" id="{40F2919B-862C-4B5D-83DC-846DA0603559}"/>
                </a:ext>
              </a:extLst>
            </p:cNvPr>
            <p:cNvSpPr txBox="1"/>
            <p:nvPr/>
          </p:nvSpPr>
          <p:spPr>
            <a:xfrm>
              <a:off x="2069469" y="4902567"/>
              <a:ext cx="284052" cy="307777"/>
            </a:xfrm>
            <a:prstGeom prst="rect">
              <a:avLst/>
            </a:prstGeom>
            <a:noFill/>
          </p:spPr>
          <p:txBody>
            <a:bodyPr wrap="none" rtlCol="0">
              <a:spAutoFit/>
            </a:bodyPr>
            <a:lstStyle/>
            <a:p>
              <a:r>
                <a:rPr lang="en-US" dirty="0">
                  <a:solidFill>
                    <a:schemeClr val="tx1"/>
                  </a:solidFill>
                </a:rPr>
                <a:t>b</a:t>
              </a:r>
            </a:p>
          </p:txBody>
        </p:sp>
        <p:sp>
          <p:nvSpPr>
            <p:cNvPr id="169" name="Arc 168">
              <a:extLst>
                <a:ext uri="{FF2B5EF4-FFF2-40B4-BE49-F238E27FC236}">
                  <a16:creationId xmlns:a16="http://schemas.microsoft.com/office/drawing/2014/main" id="{E08D1650-764A-4F45-AF54-630786A52F45}"/>
                </a:ext>
              </a:extLst>
            </p:cNvPr>
            <p:cNvSpPr/>
            <p:nvPr/>
          </p:nvSpPr>
          <p:spPr bwMode="auto">
            <a:xfrm rot="18968241">
              <a:off x="2275104" y="3167283"/>
              <a:ext cx="616324" cy="468974"/>
            </a:xfrm>
            <a:prstGeom prst="arc">
              <a:avLst/>
            </a:prstGeom>
            <a:noFill/>
            <a:ln w="12700" cap="flat" cmpd="sng" algn="ctr">
              <a:solidFill>
                <a:srgbClr val="C00000"/>
              </a:solidFill>
              <a:prstDash val="solid"/>
              <a:round/>
              <a:headEnd type="none" w="med" len="med"/>
              <a:tailEnd type="none" w="med" len="med"/>
            </a:ln>
            <a:effectLst/>
          </p:spPr>
          <p:txBody>
            <a:bodyPr rtlCol="0" anchor="ctr"/>
            <a:lstStyle/>
            <a:p>
              <a:pPr algn="ctr"/>
              <a:endParaRPr lang="en-US"/>
            </a:p>
          </p:txBody>
        </p:sp>
        <p:sp>
          <p:nvSpPr>
            <p:cNvPr id="170" name="Arc 169">
              <a:extLst>
                <a:ext uri="{FF2B5EF4-FFF2-40B4-BE49-F238E27FC236}">
                  <a16:creationId xmlns:a16="http://schemas.microsoft.com/office/drawing/2014/main" id="{190A1948-511B-453E-9B3D-8C5CAFEC7358}"/>
                </a:ext>
              </a:extLst>
            </p:cNvPr>
            <p:cNvSpPr/>
            <p:nvPr/>
          </p:nvSpPr>
          <p:spPr bwMode="auto">
            <a:xfrm rot="21244192">
              <a:off x="2517242" y="3106422"/>
              <a:ext cx="616324" cy="468974"/>
            </a:xfrm>
            <a:prstGeom prst="arc">
              <a:avLst/>
            </a:prstGeom>
            <a:noFill/>
            <a:ln w="12700" cap="flat" cmpd="sng" algn="ctr">
              <a:solidFill>
                <a:srgbClr val="C00000"/>
              </a:solidFill>
              <a:prstDash val="solid"/>
              <a:round/>
              <a:headEnd type="none" w="med" len="med"/>
              <a:tailEnd type="none" w="med" len="med"/>
            </a:ln>
            <a:effectLst/>
          </p:spPr>
          <p:txBody>
            <a:bodyPr rtlCol="0" anchor="ctr"/>
            <a:lstStyle/>
            <a:p>
              <a:pPr algn="ctr"/>
              <a:endParaRPr lang="en-US"/>
            </a:p>
          </p:txBody>
        </p:sp>
        <p:sp>
          <p:nvSpPr>
            <p:cNvPr id="171" name="Arc 170">
              <a:extLst>
                <a:ext uri="{FF2B5EF4-FFF2-40B4-BE49-F238E27FC236}">
                  <a16:creationId xmlns:a16="http://schemas.microsoft.com/office/drawing/2014/main" id="{5427F2CA-CB8B-432C-B000-4C68D9B6B87A}"/>
                </a:ext>
              </a:extLst>
            </p:cNvPr>
            <p:cNvSpPr/>
            <p:nvPr/>
          </p:nvSpPr>
          <p:spPr bwMode="auto">
            <a:xfrm rot="7377615">
              <a:off x="2092649" y="3068482"/>
              <a:ext cx="1548400" cy="1081117"/>
            </a:xfrm>
            <a:prstGeom prst="arc">
              <a:avLst/>
            </a:prstGeom>
            <a:noFill/>
            <a:ln w="12700" cap="flat" cmpd="sng" algn="ctr">
              <a:solidFill>
                <a:srgbClr val="00B050"/>
              </a:solidFill>
              <a:prstDash val="solid"/>
              <a:round/>
              <a:headEnd type="none" w="med" len="med"/>
              <a:tailEnd type="none" w="med" len="med"/>
            </a:ln>
            <a:effectLst/>
          </p:spPr>
          <p:txBody>
            <a:bodyPr rtlCol="0" anchor="ctr"/>
            <a:lstStyle/>
            <a:p>
              <a:pPr algn="ctr"/>
              <a:endParaRPr lang="en-US"/>
            </a:p>
          </p:txBody>
        </p:sp>
        <p:sp>
          <p:nvSpPr>
            <p:cNvPr id="172" name="Arc 171">
              <a:extLst>
                <a:ext uri="{FF2B5EF4-FFF2-40B4-BE49-F238E27FC236}">
                  <a16:creationId xmlns:a16="http://schemas.microsoft.com/office/drawing/2014/main" id="{979464A0-8E22-4725-8EEA-E137C718B038}"/>
                </a:ext>
              </a:extLst>
            </p:cNvPr>
            <p:cNvSpPr/>
            <p:nvPr/>
          </p:nvSpPr>
          <p:spPr bwMode="auto">
            <a:xfrm rot="4577064">
              <a:off x="1817028" y="2882332"/>
              <a:ext cx="1192705" cy="1248551"/>
            </a:xfrm>
            <a:prstGeom prst="arc">
              <a:avLst/>
            </a:prstGeom>
            <a:noFill/>
            <a:ln w="12700" cap="flat" cmpd="sng" algn="ctr">
              <a:solidFill>
                <a:srgbClr val="00B050"/>
              </a:solidFill>
              <a:prstDash val="solid"/>
              <a:round/>
              <a:headEnd type="none" w="med" len="med"/>
              <a:tailEnd type="none" w="med" len="med"/>
            </a:ln>
            <a:effectLst/>
          </p:spPr>
          <p:txBody>
            <a:bodyPr rtlCol="0" anchor="ctr"/>
            <a:lstStyle/>
            <a:p>
              <a:pPr algn="ctr"/>
              <a:endParaRPr lang="en-US"/>
            </a:p>
          </p:txBody>
        </p:sp>
        <p:sp>
          <p:nvSpPr>
            <p:cNvPr id="173" name="Arc 172">
              <a:extLst>
                <a:ext uri="{FF2B5EF4-FFF2-40B4-BE49-F238E27FC236}">
                  <a16:creationId xmlns:a16="http://schemas.microsoft.com/office/drawing/2014/main" id="{9DB6318D-7CA1-4ADD-BC23-BC6EB5A1A3D1}"/>
                </a:ext>
              </a:extLst>
            </p:cNvPr>
            <p:cNvSpPr/>
            <p:nvPr/>
          </p:nvSpPr>
          <p:spPr bwMode="auto">
            <a:xfrm rot="19369764">
              <a:off x="1836408" y="3485956"/>
              <a:ext cx="1336595" cy="648223"/>
            </a:xfrm>
            <a:prstGeom prst="arc">
              <a:avLst/>
            </a:prstGeom>
            <a:noFill/>
            <a:ln w="12700" cap="flat" cmpd="sng" algn="ctr">
              <a:solidFill>
                <a:srgbClr val="00B050"/>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1A488A18-6440-4FD3-A771-5F1E7680E124}"/>
                    </a:ext>
                  </a:extLst>
                </p:cNvPr>
                <p:cNvSpPr txBox="1"/>
                <p:nvPr/>
              </p:nvSpPr>
              <p:spPr>
                <a:xfrm>
                  <a:off x="2361128" y="2765072"/>
                  <a:ext cx="378976"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𝑇𝑥</m:t>
                            </m:r>
                          </m:sub>
                        </m:sSub>
                      </m:oMath>
                    </m:oMathPara>
                  </a14:m>
                  <a:endParaRPr lang="en-US" dirty="0">
                    <a:solidFill>
                      <a:schemeClr val="tx1"/>
                    </a:solidFill>
                  </a:endParaRPr>
                </a:p>
              </p:txBody>
            </p:sp>
          </mc:Choice>
          <mc:Fallback xmlns="">
            <p:sp>
              <p:nvSpPr>
                <p:cNvPr id="174" name="TextBox 173">
                  <a:extLst>
                    <a:ext uri="{FF2B5EF4-FFF2-40B4-BE49-F238E27FC236}">
                      <a16:creationId xmlns:a16="http://schemas.microsoft.com/office/drawing/2014/main" id="{1A488A18-6440-4FD3-A771-5F1E7680E124}"/>
                    </a:ext>
                  </a:extLst>
                </p:cNvPr>
                <p:cNvSpPr txBox="1">
                  <a:spLocks noRot="1" noChangeAspect="1" noMove="1" noResize="1" noEditPoints="1" noAdjustHandles="1" noChangeArrowheads="1" noChangeShapeType="1" noTextEdit="1"/>
                </p:cNvSpPr>
                <p:nvPr/>
              </p:nvSpPr>
              <p:spPr>
                <a:xfrm>
                  <a:off x="2361128" y="2765072"/>
                  <a:ext cx="378976"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607C14B2-3796-4C7B-B06C-5D9018C28A77}"/>
                    </a:ext>
                  </a:extLst>
                </p:cNvPr>
                <p:cNvSpPr txBox="1"/>
                <p:nvPr/>
              </p:nvSpPr>
              <p:spPr>
                <a:xfrm>
                  <a:off x="2881304" y="2757300"/>
                  <a:ext cx="328905"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𝑅𝑥</m:t>
                            </m:r>
                          </m:sub>
                        </m:sSub>
                      </m:oMath>
                    </m:oMathPara>
                  </a14:m>
                  <a:endParaRPr lang="en-US" dirty="0">
                    <a:solidFill>
                      <a:schemeClr val="tx1"/>
                    </a:solidFill>
                  </a:endParaRPr>
                </a:p>
              </p:txBody>
            </p:sp>
          </mc:Choice>
          <mc:Fallback xmlns="">
            <p:sp>
              <p:nvSpPr>
                <p:cNvPr id="175" name="TextBox 174">
                  <a:extLst>
                    <a:ext uri="{FF2B5EF4-FFF2-40B4-BE49-F238E27FC236}">
                      <a16:creationId xmlns:a16="http://schemas.microsoft.com/office/drawing/2014/main" id="{607C14B2-3796-4C7B-B06C-5D9018C28A77}"/>
                    </a:ext>
                  </a:extLst>
                </p:cNvPr>
                <p:cNvSpPr txBox="1">
                  <a:spLocks noRot="1" noChangeAspect="1" noMove="1" noResize="1" noEditPoints="1" noAdjustHandles="1" noChangeArrowheads="1" noChangeShapeType="1" noTextEdit="1"/>
                </p:cNvSpPr>
                <p:nvPr/>
              </p:nvSpPr>
              <p:spPr>
                <a:xfrm>
                  <a:off x="2881304" y="2757300"/>
                  <a:ext cx="328905" cy="307777"/>
                </a:xfrm>
                <a:prstGeom prst="rect">
                  <a:avLst/>
                </a:prstGeom>
                <a:blipFill>
                  <a:blip r:embed="rId9"/>
                  <a:stretch>
                    <a:fillRect r="-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C166D9CE-0670-4618-8639-863F9161EED5}"/>
                    </a:ext>
                  </a:extLst>
                </p:cNvPr>
                <p:cNvSpPr txBox="1"/>
                <p:nvPr/>
              </p:nvSpPr>
              <p:spPr>
                <a:xfrm>
                  <a:off x="1920976" y="3251258"/>
                  <a:ext cx="315875"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rPr>
                              <m:t>𝑇𝑥</m:t>
                            </m:r>
                          </m:sub>
                        </m:sSub>
                      </m:oMath>
                    </m:oMathPara>
                  </a14:m>
                  <a:endParaRPr lang="en-US" dirty="0">
                    <a:solidFill>
                      <a:schemeClr val="tx1"/>
                    </a:solidFill>
                  </a:endParaRPr>
                </a:p>
              </p:txBody>
            </p:sp>
          </mc:Choice>
          <mc:Fallback xmlns="">
            <p:sp>
              <p:nvSpPr>
                <p:cNvPr id="176" name="TextBox 175">
                  <a:extLst>
                    <a:ext uri="{FF2B5EF4-FFF2-40B4-BE49-F238E27FC236}">
                      <a16:creationId xmlns:a16="http://schemas.microsoft.com/office/drawing/2014/main" id="{C166D9CE-0670-4618-8639-863F9161EED5}"/>
                    </a:ext>
                  </a:extLst>
                </p:cNvPr>
                <p:cNvSpPr txBox="1">
                  <a:spLocks noRot="1" noChangeAspect="1" noMove="1" noResize="1" noEditPoints="1" noAdjustHandles="1" noChangeArrowheads="1" noChangeShapeType="1" noTextEdit="1"/>
                </p:cNvSpPr>
                <p:nvPr/>
              </p:nvSpPr>
              <p:spPr>
                <a:xfrm>
                  <a:off x="1920976" y="3251258"/>
                  <a:ext cx="315875" cy="307777"/>
                </a:xfrm>
                <a:prstGeom prst="rect">
                  <a:avLst/>
                </a:prstGeom>
                <a:blipFill>
                  <a:blip r:embed="rId10"/>
                  <a:stretch>
                    <a:fillRect r="-27273"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3ECA95B0-22F6-4C1D-B93C-1F069AD10338}"/>
                    </a:ext>
                  </a:extLst>
                </p:cNvPr>
                <p:cNvSpPr txBox="1"/>
                <p:nvPr/>
              </p:nvSpPr>
              <p:spPr>
                <a:xfrm>
                  <a:off x="3258266" y="4023544"/>
                  <a:ext cx="300520" cy="3359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𝜑</m:t>
                            </m:r>
                          </m:e>
                          <m:sub>
                            <m:r>
                              <a:rPr lang="en-US" b="0" i="1" smtClean="0">
                                <a:solidFill>
                                  <a:schemeClr val="tx1"/>
                                </a:solidFill>
                                <a:latin typeface="Cambria Math" panose="02040503050406030204" pitchFamily="18" charset="0"/>
                              </a:rPr>
                              <m:t>𝑅𝑥</m:t>
                            </m:r>
                          </m:sub>
                        </m:sSub>
                      </m:oMath>
                    </m:oMathPara>
                  </a14:m>
                  <a:endParaRPr lang="en-US" dirty="0">
                    <a:solidFill>
                      <a:schemeClr val="tx1"/>
                    </a:solidFill>
                  </a:endParaRPr>
                </a:p>
              </p:txBody>
            </p:sp>
          </mc:Choice>
          <mc:Fallback xmlns="">
            <p:sp>
              <p:nvSpPr>
                <p:cNvPr id="177" name="TextBox 176">
                  <a:extLst>
                    <a:ext uri="{FF2B5EF4-FFF2-40B4-BE49-F238E27FC236}">
                      <a16:creationId xmlns:a16="http://schemas.microsoft.com/office/drawing/2014/main" id="{3ECA95B0-22F6-4C1D-B93C-1F069AD10338}"/>
                    </a:ext>
                  </a:extLst>
                </p:cNvPr>
                <p:cNvSpPr txBox="1">
                  <a:spLocks noRot="1" noChangeAspect="1" noMove="1" noResize="1" noEditPoints="1" noAdjustHandles="1" noChangeArrowheads="1" noChangeShapeType="1" noTextEdit="1"/>
                </p:cNvSpPr>
                <p:nvPr/>
              </p:nvSpPr>
              <p:spPr>
                <a:xfrm>
                  <a:off x="3258266" y="4023544"/>
                  <a:ext cx="300520" cy="335910"/>
                </a:xfrm>
                <a:prstGeom prst="rect">
                  <a:avLst/>
                </a:prstGeom>
                <a:blipFill>
                  <a:blip r:embed="rId11"/>
                  <a:stretch>
                    <a:fillRect r="-34615"/>
                  </a:stretch>
                </a:blipFill>
              </p:spPr>
              <p:txBody>
                <a:bodyPr/>
                <a:lstStyle/>
                <a:p>
                  <a:r>
                    <a:rPr lang="en-US">
                      <a:noFill/>
                    </a:rPr>
                    <a:t> </a:t>
                  </a:r>
                </a:p>
              </p:txBody>
            </p:sp>
          </mc:Fallback>
        </mc:AlternateContent>
        <p:sp>
          <p:nvSpPr>
            <p:cNvPr id="178" name="Isosceles Triangle 177">
              <a:extLst>
                <a:ext uri="{FF2B5EF4-FFF2-40B4-BE49-F238E27FC236}">
                  <a16:creationId xmlns:a16="http://schemas.microsoft.com/office/drawing/2014/main" id="{3FE70926-BD0A-46D2-A9EC-85802B600EAD}"/>
                </a:ext>
              </a:extLst>
            </p:cNvPr>
            <p:cNvSpPr/>
            <p:nvPr/>
          </p:nvSpPr>
          <p:spPr bwMode="auto">
            <a:xfrm rot="14336125">
              <a:off x="2419844" y="3147100"/>
              <a:ext cx="85248" cy="110562"/>
            </a:xfrm>
            <a:prstGeom prst="triangl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179" name="Isosceles Triangle 178">
              <a:extLst>
                <a:ext uri="{FF2B5EF4-FFF2-40B4-BE49-F238E27FC236}">
                  <a16:creationId xmlns:a16="http://schemas.microsoft.com/office/drawing/2014/main" id="{89E248FE-6170-4BDA-B5B7-7A5390269673}"/>
                </a:ext>
              </a:extLst>
            </p:cNvPr>
            <p:cNvSpPr/>
            <p:nvPr/>
          </p:nvSpPr>
          <p:spPr bwMode="auto">
            <a:xfrm rot="14336125">
              <a:off x="2295653" y="3469334"/>
              <a:ext cx="85248" cy="110562"/>
            </a:xfrm>
            <a:prstGeom prst="triangl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180" name="Isosceles Triangle 179">
              <a:extLst>
                <a:ext uri="{FF2B5EF4-FFF2-40B4-BE49-F238E27FC236}">
                  <a16:creationId xmlns:a16="http://schemas.microsoft.com/office/drawing/2014/main" id="{9E2D44B5-69F1-41C7-893E-0BAB44BCF0E6}"/>
                </a:ext>
              </a:extLst>
            </p:cNvPr>
            <p:cNvSpPr/>
            <p:nvPr/>
          </p:nvSpPr>
          <p:spPr bwMode="auto">
            <a:xfrm rot="9400868">
              <a:off x="3047972" y="3181348"/>
              <a:ext cx="85248" cy="110562"/>
            </a:xfrm>
            <a:prstGeom prst="triangl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181" name="Isosceles Triangle 180">
              <a:extLst>
                <a:ext uri="{FF2B5EF4-FFF2-40B4-BE49-F238E27FC236}">
                  <a16:creationId xmlns:a16="http://schemas.microsoft.com/office/drawing/2014/main" id="{9002CC74-1C98-49E9-BE2E-CE257362156F}"/>
                </a:ext>
              </a:extLst>
            </p:cNvPr>
            <p:cNvSpPr/>
            <p:nvPr/>
          </p:nvSpPr>
          <p:spPr bwMode="auto">
            <a:xfrm rot="2157559">
              <a:off x="3272292" y="3846162"/>
              <a:ext cx="85248" cy="110562"/>
            </a:xfrm>
            <a:prstGeom prst="triangl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182" name="TextBox 181">
              <a:extLst>
                <a:ext uri="{FF2B5EF4-FFF2-40B4-BE49-F238E27FC236}">
                  <a16:creationId xmlns:a16="http://schemas.microsoft.com/office/drawing/2014/main" id="{65CAEB83-467C-4111-A54E-6BE701C55129}"/>
                </a:ext>
              </a:extLst>
            </p:cNvPr>
            <p:cNvSpPr txBox="1"/>
            <p:nvPr/>
          </p:nvSpPr>
          <p:spPr>
            <a:xfrm>
              <a:off x="825979" y="1853661"/>
              <a:ext cx="383438" cy="307777"/>
            </a:xfrm>
            <a:prstGeom prst="rect">
              <a:avLst/>
            </a:prstGeom>
            <a:noFill/>
          </p:spPr>
          <p:txBody>
            <a:bodyPr wrap="none" rtlCol="0">
              <a:spAutoFit/>
            </a:bodyPr>
            <a:lstStyle/>
            <a:p>
              <a:r>
                <a:rPr lang="en-US" dirty="0">
                  <a:solidFill>
                    <a:schemeClr val="tx1"/>
                  </a:solidFill>
                </a:rPr>
                <a:t>Tx</a:t>
              </a:r>
            </a:p>
          </p:txBody>
        </p:sp>
        <p:sp>
          <p:nvSpPr>
            <p:cNvPr id="183" name="TextBox 182">
              <a:extLst>
                <a:ext uri="{FF2B5EF4-FFF2-40B4-BE49-F238E27FC236}">
                  <a16:creationId xmlns:a16="http://schemas.microsoft.com/office/drawing/2014/main" id="{52003631-82ED-460D-878D-08972727450D}"/>
                </a:ext>
              </a:extLst>
            </p:cNvPr>
            <p:cNvSpPr txBox="1"/>
            <p:nvPr/>
          </p:nvSpPr>
          <p:spPr>
            <a:xfrm>
              <a:off x="4407799" y="1640723"/>
              <a:ext cx="404278" cy="307777"/>
            </a:xfrm>
            <a:prstGeom prst="rect">
              <a:avLst/>
            </a:prstGeom>
            <a:noFill/>
          </p:spPr>
          <p:txBody>
            <a:bodyPr wrap="none" rtlCol="0">
              <a:spAutoFit/>
            </a:bodyPr>
            <a:lstStyle/>
            <a:p>
              <a:r>
                <a:rPr lang="en-US" dirty="0">
                  <a:solidFill>
                    <a:schemeClr val="tx1"/>
                  </a:solidFill>
                </a:rPr>
                <a:t>Rx</a:t>
              </a:r>
            </a:p>
          </p:txBody>
        </p: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4420A795-D9BB-4573-95E6-AFDF9C4C6060}"/>
                    </a:ext>
                  </a:extLst>
                </p:cNvPr>
                <p:cNvSpPr txBox="1"/>
                <p:nvPr/>
              </p:nvSpPr>
              <p:spPr>
                <a:xfrm rot="2678775">
                  <a:off x="1066107" y="2260496"/>
                  <a:ext cx="3450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i="1">
                                <a:solidFill>
                                  <a:schemeClr val="tx1"/>
                                </a:solidFill>
                                <a:latin typeface="Cambria Math" panose="02040503050406030204" pitchFamily="18" charset="0"/>
                              </a:rPr>
                              <m:t>𝑇𝑥</m:t>
                            </m:r>
                          </m:sub>
                        </m:sSub>
                      </m:oMath>
                    </m:oMathPara>
                  </a14:m>
                  <a:endParaRPr lang="en-US" sz="2400" dirty="0">
                    <a:solidFill>
                      <a:schemeClr val="tx1"/>
                    </a:solidFill>
                  </a:endParaRPr>
                </a:p>
              </p:txBody>
            </p:sp>
          </mc:Choice>
          <mc:Fallback xmlns="">
            <p:sp>
              <p:nvSpPr>
                <p:cNvPr id="184" name="TextBox 183">
                  <a:extLst>
                    <a:ext uri="{FF2B5EF4-FFF2-40B4-BE49-F238E27FC236}">
                      <a16:creationId xmlns:a16="http://schemas.microsoft.com/office/drawing/2014/main" id="{4420A795-D9BB-4573-95E6-AFDF9C4C6060}"/>
                    </a:ext>
                  </a:extLst>
                </p:cNvPr>
                <p:cNvSpPr txBox="1">
                  <a:spLocks noRot="1" noChangeAspect="1" noMove="1" noResize="1" noEditPoints="1" noAdjustHandles="1" noChangeArrowheads="1" noChangeShapeType="1" noTextEdit="1"/>
                </p:cNvSpPr>
                <p:nvPr/>
              </p:nvSpPr>
              <p:spPr>
                <a:xfrm rot="2678775">
                  <a:off x="1066107" y="2260496"/>
                  <a:ext cx="345094" cy="215444"/>
                </a:xfrm>
                <a:prstGeom prst="rect">
                  <a:avLst/>
                </a:prstGeom>
                <a:blipFill>
                  <a:blip r:embed="rId12"/>
                  <a:stretch>
                    <a:fillRect l="-11111"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D1BEDA81-FCD7-4575-B114-26D21D538066}"/>
                    </a:ext>
                  </a:extLst>
                </p:cNvPr>
                <p:cNvSpPr txBox="1"/>
                <p:nvPr/>
              </p:nvSpPr>
              <p:spPr>
                <a:xfrm rot="18710403">
                  <a:off x="3699308" y="2037586"/>
                  <a:ext cx="68897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𝑅𝑥</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𝑅</m:t>
                            </m:r>
                            <m:r>
                              <a:rPr lang="en-US" i="1">
                                <a:solidFill>
                                  <a:schemeClr val="tx1"/>
                                </a:solidFill>
                                <a:latin typeface="Cambria Math" panose="02040503050406030204" pitchFamily="18" charset="0"/>
                              </a:rPr>
                              <m:t>𝑥</m:t>
                            </m:r>
                          </m:sub>
                        </m:sSub>
                      </m:oMath>
                    </m:oMathPara>
                  </a14:m>
                  <a:endParaRPr lang="en-US" sz="2400" dirty="0">
                    <a:solidFill>
                      <a:schemeClr val="tx1"/>
                    </a:solidFill>
                  </a:endParaRPr>
                </a:p>
              </p:txBody>
            </p:sp>
          </mc:Choice>
          <mc:Fallback xmlns="">
            <p:sp>
              <p:nvSpPr>
                <p:cNvPr id="185" name="TextBox 184">
                  <a:extLst>
                    <a:ext uri="{FF2B5EF4-FFF2-40B4-BE49-F238E27FC236}">
                      <a16:creationId xmlns:a16="http://schemas.microsoft.com/office/drawing/2014/main" id="{D1BEDA81-FCD7-4575-B114-26D21D538066}"/>
                    </a:ext>
                  </a:extLst>
                </p:cNvPr>
                <p:cNvSpPr txBox="1">
                  <a:spLocks noRot="1" noChangeAspect="1" noMove="1" noResize="1" noEditPoints="1" noAdjustHandles="1" noChangeArrowheads="1" noChangeShapeType="1" noTextEdit="1"/>
                </p:cNvSpPr>
                <p:nvPr/>
              </p:nvSpPr>
              <p:spPr>
                <a:xfrm rot="18710403">
                  <a:off x="3699308" y="2037586"/>
                  <a:ext cx="688971" cy="215444"/>
                </a:xfrm>
                <a:prstGeom prst="rect">
                  <a:avLst/>
                </a:prstGeom>
                <a:blipFill>
                  <a:blip r:embed="rId13"/>
                  <a:stretch>
                    <a:fillRect l="-3125" r="-5208" b="-8911"/>
                  </a:stretch>
                </a:blipFill>
              </p:spPr>
              <p:txBody>
                <a:bodyPr/>
                <a:lstStyle/>
                <a:p>
                  <a:r>
                    <a:rPr lang="en-US">
                      <a:noFill/>
                    </a:rPr>
                    <a:t> </a:t>
                  </a:r>
                </a:p>
              </p:txBody>
            </p:sp>
          </mc:Fallback>
        </mc:AlternateContent>
        <p:cxnSp>
          <p:nvCxnSpPr>
            <p:cNvPr id="186" name="Straight Arrow Connector 185">
              <a:extLst>
                <a:ext uri="{FF2B5EF4-FFF2-40B4-BE49-F238E27FC236}">
                  <a16:creationId xmlns:a16="http://schemas.microsoft.com/office/drawing/2014/main" id="{CCE6129D-2369-491D-838B-66B5EEEE62A4}"/>
                </a:ext>
              </a:extLst>
            </p:cNvPr>
            <p:cNvCxnSpPr>
              <a:cxnSpLocks/>
            </p:cNvCxnSpPr>
            <p:nvPr/>
          </p:nvCxnSpPr>
          <p:spPr bwMode="auto">
            <a:xfrm flipV="1">
              <a:off x="1419492" y="1913338"/>
              <a:ext cx="470039" cy="367775"/>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737648AF-F420-4A31-A6FC-A112F682F865}"/>
                    </a:ext>
                  </a:extLst>
                </p:cNvPr>
                <p:cNvSpPr txBox="1"/>
                <p:nvPr/>
              </p:nvSpPr>
              <p:spPr>
                <a:xfrm rot="2677744">
                  <a:off x="1754077" y="1666043"/>
                  <a:ext cx="51874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𝐸</m:t>
                            </m:r>
                          </m:e>
                          <m:sub>
                            <m:r>
                              <a:rPr lang="en-US" sz="1600" b="0" i="1" smtClean="0">
                                <a:solidFill>
                                  <a:schemeClr val="tx1"/>
                                </a:solidFill>
                                <a:latin typeface="Cambria Math" panose="02040503050406030204" pitchFamily="18" charset="0"/>
                              </a:rPr>
                              <m:t>𝑇𝑥</m:t>
                            </m:r>
                          </m:sub>
                        </m:sSub>
                      </m:oMath>
                    </m:oMathPara>
                  </a14:m>
                  <a:endParaRPr lang="en-US" sz="1600" dirty="0"/>
                </a:p>
              </p:txBody>
            </p:sp>
          </mc:Choice>
          <mc:Fallback xmlns="">
            <p:sp>
              <p:nvSpPr>
                <p:cNvPr id="187" name="TextBox 186">
                  <a:extLst>
                    <a:ext uri="{FF2B5EF4-FFF2-40B4-BE49-F238E27FC236}">
                      <a16:creationId xmlns:a16="http://schemas.microsoft.com/office/drawing/2014/main" id="{737648AF-F420-4A31-A6FC-A112F682F865}"/>
                    </a:ext>
                  </a:extLst>
                </p:cNvPr>
                <p:cNvSpPr txBox="1">
                  <a:spLocks noRot="1" noChangeAspect="1" noMove="1" noResize="1" noEditPoints="1" noAdjustHandles="1" noChangeArrowheads="1" noChangeShapeType="1" noTextEdit="1"/>
                </p:cNvSpPr>
                <p:nvPr/>
              </p:nvSpPr>
              <p:spPr>
                <a:xfrm rot="2677744">
                  <a:off x="1754077" y="1666043"/>
                  <a:ext cx="518744" cy="338554"/>
                </a:xfrm>
                <a:prstGeom prst="rect">
                  <a:avLst/>
                </a:prstGeom>
                <a:blipFill>
                  <a:blip r:embed="rId14"/>
                  <a:stretch>
                    <a:fillRect/>
                  </a:stretch>
                </a:blipFill>
              </p:spPr>
              <p:txBody>
                <a:bodyPr/>
                <a:lstStyle/>
                <a:p>
                  <a:r>
                    <a:rPr lang="en-US">
                      <a:noFill/>
                    </a:rPr>
                    <a:t> </a:t>
                  </a:r>
                </a:p>
              </p:txBody>
            </p:sp>
          </mc:Fallback>
        </mc:AlternateContent>
        <p:sp>
          <p:nvSpPr>
            <p:cNvPr id="188" name="Flowchart: Connector 187">
              <a:extLst>
                <a:ext uri="{FF2B5EF4-FFF2-40B4-BE49-F238E27FC236}">
                  <a16:creationId xmlns:a16="http://schemas.microsoft.com/office/drawing/2014/main" id="{C859B36A-694A-4FAA-9A45-EB7141FC1825}"/>
                </a:ext>
              </a:extLst>
            </p:cNvPr>
            <p:cNvSpPr/>
            <p:nvPr/>
          </p:nvSpPr>
          <p:spPr bwMode="auto">
            <a:xfrm>
              <a:off x="1346635" y="2230611"/>
              <a:ext cx="128078" cy="129893"/>
            </a:xfrm>
            <a:prstGeom prst="flowChartConnector">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spTree>
    <p:extLst>
      <p:ext uri="{BB962C8B-B14F-4D97-AF65-F5344CB8AC3E}">
        <p14:creationId xmlns:p14="http://schemas.microsoft.com/office/powerpoint/2010/main" val="1756830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fade">
                                      <p:cBhvr>
                                        <p:cTn id="10" dur="500"/>
                                        <p:tgtEl>
                                          <p:spTgt spid="1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subTnLst>
                                    <p:set>
                                      <p:cBhvr override="childStyle">
                                        <p:cTn dur="1" fill="hold" display="0" masterRel="nextClick" afterEffect="1"/>
                                        <p:tgtEl>
                                          <p:spTgt spid="12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0"/>
                                        </p:tgtEl>
                                        <p:attrNameLst>
                                          <p:attrName>style.visibility</p:attrName>
                                        </p:attrNameLst>
                                      </p:cBhvr>
                                      <p:to>
                                        <p:strVal val="visible"/>
                                      </p:to>
                                    </p:set>
                                    <p:animEffect transition="in" filter="fade">
                                      <p:cBhvr>
                                        <p:cTn id="21" dur="500"/>
                                        <p:tgtEl>
                                          <p:spTgt spid="1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fade">
                                      <p:cBhvr>
                                        <p:cTn id="24" dur="500"/>
                                        <p:tgtEl>
                                          <p:spTgt spid="148"/>
                                        </p:tgtEl>
                                      </p:cBhvr>
                                    </p:animEffect>
                                  </p:childTnLst>
                                </p:cTn>
                              </p:par>
                              <p:par>
                                <p:cTn id="25" presetID="10"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10" presetClass="entr" presetSubtype="0" fill="hold" nodeType="with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47" grpId="0"/>
      <p:bldP spid="1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077A069-503D-41A3-A931-F5C91FD7DB6C}"/>
                  </a:ext>
                </a:extLst>
              </p:cNvPr>
              <p:cNvSpPr>
                <a:spLocks noGrp="1"/>
              </p:cNvSpPr>
              <p:nvPr>
                <p:ph type="title"/>
              </p:nvPr>
            </p:nvSpPr>
            <p:spPr>
              <a:xfrm>
                <a:off x="759201" y="722093"/>
                <a:ext cx="10978092" cy="514350"/>
              </a:xfrm>
            </p:spPr>
            <p:txBody>
              <a:bodyPr/>
              <a:lstStyle/>
              <a:p>
                <a:r>
                  <a:rPr lang="en-US" dirty="0"/>
                  <a:t>4. Results and Conclusion: HFSS Simulation on</a:t>
                </a:r>
                <a:r>
                  <a:rPr lang="en-US" dirty="0">
                    <a:solidFill>
                      <a:schemeClr val="tx1"/>
                    </a:solidFill>
                    <a:cs typeface="Arial" panose="020B0604020202020204" pitchFamily="34" charset="0"/>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𝛾</m:t>
                    </m:r>
                  </m:oMath>
                </a14:m>
                <a:r>
                  <a:rPr lang="en-US" dirty="0"/>
                  <a:t> Variation</a:t>
                </a:r>
              </a:p>
            </p:txBody>
          </p:sp>
        </mc:Choice>
        <mc:Fallback xmlns="">
          <p:sp>
            <p:nvSpPr>
              <p:cNvPr id="2" name="Title 1">
                <a:extLst>
                  <a:ext uri="{FF2B5EF4-FFF2-40B4-BE49-F238E27FC236}">
                    <a16:creationId xmlns:a16="http://schemas.microsoft.com/office/drawing/2014/main" id="{E077A069-503D-41A3-A931-F5C91FD7DB6C}"/>
                  </a:ext>
                </a:extLst>
              </p:cNvPr>
              <p:cNvSpPr>
                <a:spLocks noGrp="1" noRot="1" noChangeAspect="1" noMove="1" noResize="1" noEditPoints="1" noAdjustHandles="1" noChangeArrowheads="1" noChangeShapeType="1" noTextEdit="1"/>
              </p:cNvSpPr>
              <p:nvPr>
                <p:ph type="title"/>
              </p:nvPr>
            </p:nvSpPr>
            <p:spPr>
              <a:xfrm>
                <a:off x="759201" y="722093"/>
                <a:ext cx="10978092" cy="514350"/>
              </a:xfrm>
              <a:blipFill>
                <a:blip r:embed="rId3"/>
                <a:stretch>
                  <a:fillRect l="-722" b="-1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0F1913E-7663-4862-A060-D85299CD8368}"/>
                  </a:ext>
                </a:extLst>
              </p:cNvPr>
              <p:cNvSpPr txBox="1"/>
              <p:nvPr/>
            </p:nvSpPr>
            <p:spPr>
              <a:xfrm>
                <a:off x="1317599" y="5846635"/>
                <a:ext cx="9556800" cy="584775"/>
              </a:xfrm>
              <a:prstGeom prst="rect">
                <a:avLst/>
              </a:prstGeom>
              <a:noFill/>
            </p:spPr>
            <p:txBody>
              <a:bodyPr wrap="square" rtlCol="0">
                <a:spAutoFit/>
              </a:bodyPr>
              <a:lstStyle/>
              <a:p>
                <a:pPr algn="ctr"/>
                <a:r>
                  <a:rPr lang="en-US" sz="1600" dirty="0">
                    <a:solidFill>
                      <a:schemeClr val="tx1"/>
                    </a:solidFill>
                    <a:cs typeface="Arial" panose="020B0604020202020204" pitchFamily="34" charset="0"/>
                  </a:rPr>
                  <a:t>Fig. 19: Azimuth angle variation for HFSS models for different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𝛾</m:t>
                    </m:r>
                    <m:r>
                      <a:rPr lang="en-US" sz="1600" b="0" i="0" smtClean="0">
                        <a:solidFill>
                          <a:schemeClr val="tx1"/>
                        </a:solidFill>
                        <a:latin typeface="Cambria Math" panose="02040503050406030204" pitchFamily="18" charset="0"/>
                        <a:ea typeface="Cambria Math" panose="02040503050406030204" pitchFamily="18" charset="0"/>
                      </a:rPr>
                      <m:t> </m:t>
                    </m:r>
                  </m:oMath>
                </a14:m>
                <a:r>
                  <a:rPr lang="en-US" sz="1600" dirty="0">
                    <a:solidFill>
                      <a:schemeClr val="tx1"/>
                    </a:solidFill>
                    <a:cs typeface="Arial" panose="020B0604020202020204" pitchFamily="34" charset="0"/>
                  </a:rPr>
                  <a:t>angles when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𝜙</m:t>
                        </m:r>
                      </m:e>
                      <m:sub>
                        <m:r>
                          <a:rPr lang="en-US" sz="1600" i="1">
                            <a:solidFill>
                              <a:schemeClr val="tx1"/>
                            </a:solidFill>
                            <a:latin typeface="Cambria Math" panose="02040503050406030204" pitchFamily="18" charset="0"/>
                          </a:rPr>
                          <m:t>𝑖𝑛</m:t>
                        </m:r>
                      </m:sub>
                    </m:sSub>
                  </m:oMath>
                </a14:m>
                <a:r>
                  <a:rPr lang="en-US" sz="1600" dirty="0">
                    <a:solidFill>
                      <a:schemeClr val="tx1"/>
                    </a:solidFill>
                    <a:cs typeface="Arial" panose="020B0604020202020204" pitchFamily="34" charset="0"/>
                  </a:rPr>
                  <a:t>= </a:t>
                </a:r>
                <a14:m>
                  <m:oMath xmlns:m="http://schemas.openxmlformats.org/officeDocument/2006/math">
                    <m:r>
                      <a:rPr lang="en-US" sz="1600">
                        <a:solidFill>
                          <a:schemeClr val="tx1"/>
                        </a:solidFill>
                        <a:latin typeface="Cambria Math" panose="02040503050406030204" pitchFamily="18" charset="0"/>
                        <a:ea typeface="Cambria Math" panose="02040503050406030204" pitchFamily="18" charset="0"/>
                      </a:rPr>
                      <m:t>0</m:t>
                    </m:r>
                    <m:r>
                      <a:rPr lang="de-DE" sz="1600">
                        <a:solidFill>
                          <a:schemeClr val="tx1"/>
                        </a:solidFill>
                        <a:latin typeface="Cambria Math" panose="02040503050406030204" pitchFamily="18" charset="0"/>
                        <a:ea typeface="Cambria Math" panose="02040503050406030204" pitchFamily="18" charset="0"/>
                      </a:rPr>
                      <m:t>°</m:t>
                    </m:r>
                  </m:oMath>
                </a14:m>
                <a:r>
                  <a:rPr lang="en-US" sz="1600" dirty="0">
                    <a:solidFill>
                      <a:schemeClr val="tx1"/>
                    </a:solidFill>
                    <a:cs typeface="Arial" panose="020B0604020202020204" pitchFamily="34" charset="0"/>
                  </a:rPr>
                  <a:t> </a:t>
                </a:r>
              </a:p>
              <a:p>
                <a:pPr algn="ctr"/>
                <a:r>
                  <a:rPr lang="en-US" sz="1600" dirty="0">
                    <a:solidFill>
                      <a:schemeClr val="tx1"/>
                    </a:solidFill>
                    <a:cs typeface="Arial" panose="020B0604020202020204" pitchFamily="34" charset="0"/>
                  </a:rPr>
                  <a:t>(a) HELIOS model simulation (b) Analytical bistatic RCS solution</a:t>
                </a:r>
                <a:r>
                  <a:rPr lang="en-US" dirty="0">
                    <a:solidFill>
                      <a:schemeClr val="tx1"/>
                    </a:solidFill>
                    <a:cs typeface="Arial" panose="020B0604020202020204" pitchFamily="34" charset="0"/>
                  </a:rPr>
                  <a:t>.</a:t>
                </a:r>
              </a:p>
            </p:txBody>
          </p:sp>
        </mc:Choice>
        <mc:Fallback xmlns="">
          <p:sp>
            <p:nvSpPr>
              <p:cNvPr id="24" name="TextBox 23">
                <a:extLst>
                  <a:ext uri="{FF2B5EF4-FFF2-40B4-BE49-F238E27FC236}">
                    <a16:creationId xmlns:a16="http://schemas.microsoft.com/office/drawing/2014/main" id="{E0F1913E-7663-4862-A060-D85299CD8368}"/>
                  </a:ext>
                </a:extLst>
              </p:cNvPr>
              <p:cNvSpPr txBox="1">
                <a:spLocks noRot="1" noChangeAspect="1" noMove="1" noResize="1" noEditPoints="1" noAdjustHandles="1" noChangeArrowheads="1" noChangeShapeType="1" noTextEdit="1"/>
              </p:cNvSpPr>
              <p:nvPr/>
            </p:nvSpPr>
            <p:spPr>
              <a:xfrm>
                <a:off x="1317599" y="5846635"/>
                <a:ext cx="9556800" cy="584775"/>
              </a:xfrm>
              <a:prstGeom prst="rect">
                <a:avLst/>
              </a:prstGeom>
              <a:blipFill>
                <a:blip r:embed="rId4"/>
                <a:stretch>
                  <a:fillRect t="-3125" b="-12500"/>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B5D5D372-56DC-4B7B-9A4D-1D19EB7F12C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469" t="4171" r="5813"/>
          <a:stretch/>
        </p:blipFill>
        <p:spPr>
          <a:xfrm>
            <a:off x="525469" y="1816280"/>
            <a:ext cx="5026707" cy="3833636"/>
          </a:xfrm>
          <a:prstGeom prst="rect">
            <a:avLst/>
          </a:prstGeom>
        </p:spPr>
      </p:pic>
      <p:sp>
        <p:nvSpPr>
          <p:cNvPr id="16" name="TextBox 15">
            <a:extLst>
              <a:ext uri="{FF2B5EF4-FFF2-40B4-BE49-F238E27FC236}">
                <a16:creationId xmlns:a16="http://schemas.microsoft.com/office/drawing/2014/main" id="{845D40A2-3D08-4323-8E39-D3A57F1948A2}"/>
              </a:ext>
            </a:extLst>
          </p:cNvPr>
          <p:cNvSpPr txBox="1"/>
          <p:nvPr/>
        </p:nvSpPr>
        <p:spPr>
          <a:xfrm>
            <a:off x="2738098" y="5603051"/>
            <a:ext cx="601447" cy="307777"/>
          </a:xfrm>
          <a:prstGeom prst="rect">
            <a:avLst/>
          </a:prstGeom>
          <a:noFill/>
        </p:spPr>
        <p:txBody>
          <a:bodyPr wrap="none" rtlCol="0">
            <a:spAutoFit/>
          </a:bodyPr>
          <a:lstStyle/>
          <a:p>
            <a:r>
              <a:rPr lang="en-US" dirty="0">
                <a:solidFill>
                  <a:schemeClr val="tx1"/>
                </a:solidFill>
              </a:rPr>
              <a:t>19(a)</a:t>
            </a:r>
          </a:p>
        </p:txBody>
      </p:sp>
      <p:sp>
        <p:nvSpPr>
          <p:cNvPr id="22" name="TextBox 21">
            <a:extLst>
              <a:ext uri="{FF2B5EF4-FFF2-40B4-BE49-F238E27FC236}">
                <a16:creationId xmlns:a16="http://schemas.microsoft.com/office/drawing/2014/main" id="{3ABF80DB-C4F3-414E-88A7-32A4E6A553B0}"/>
              </a:ext>
            </a:extLst>
          </p:cNvPr>
          <p:cNvSpPr txBox="1"/>
          <p:nvPr/>
        </p:nvSpPr>
        <p:spPr>
          <a:xfrm>
            <a:off x="9602969" y="5603051"/>
            <a:ext cx="601447" cy="307777"/>
          </a:xfrm>
          <a:prstGeom prst="rect">
            <a:avLst/>
          </a:prstGeom>
          <a:noFill/>
        </p:spPr>
        <p:txBody>
          <a:bodyPr wrap="none" rtlCol="0">
            <a:spAutoFit/>
          </a:bodyPr>
          <a:lstStyle/>
          <a:p>
            <a:r>
              <a:rPr lang="en-US" dirty="0">
                <a:solidFill>
                  <a:schemeClr val="tx1"/>
                </a:solidFill>
              </a:rPr>
              <a:t>19(b)</a:t>
            </a:r>
          </a:p>
        </p:txBody>
      </p:sp>
      <p:pic>
        <p:nvPicPr>
          <p:cNvPr id="4" name="Graphic 3">
            <a:extLst>
              <a:ext uri="{FF2B5EF4-FFF2-40B4-BE49-F238E27FC236}">
                <a16:creationId xmlns:a16="http://schemas.microsoft.com/office/drawing/2014/main" id="{4DD9A9AB-E12D-4B88-8EF9-7B18F66E080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854" t="4171" r="6429"/>
          <a:stretch/>
        </p:blipFill>
        <p:spPr>
          <a:xfrm>
            <a:off x="6710586" y="1816280"/>
            <a:ext cx="5026707" cy="383363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97C413-41B6-4D47-AB52-D50719CC1F36}"/>
                  </a:ext>
                </a:extLst>
              </p:cNvPr>
              <p:cNvSpPr txBox="1"/>
              <p:nvPr/>
            </p:nvSpPr>
            <p:spPr>
              <a:xfrm>
                <a:off x="3611260" y="1208084"/>
                <a:ext cx="2174205"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14:m>
                  <m:oMath xmlns:m="http://schemas.openxmlformats.org/officeDocument/2006/math">
                    <m:sSub>
                      <m:sSubPr>
                        <m:ctrlPr>
                          <a:rPr lang="en-US" sz="1400" b="1" i="1" smtClean="0">
                            <a:ln>
                              <a:noFill/>
                            </a:ln>
                            <a:solidFill>
                              <a:srgbClr val="0070C0"/>
                            </a:solidFill>
                            <a:latin typeface="Cambria Math" panose="02040503050406030204" pitchFamily="18" charset="0"/>
                          </a:rPr>
                        </m:ctrlPr>
                      </m:sSubPr>
                      <m:e>
                        <m:r>
                          <a:rPr lang="en-US" sz="1400" b="1" i="1">
                            <a:ln>
                              <a:noFill/>
                            </a:ln>
                            <a:solidFill>
                              <a:srgbClr val="0070C0"/>
                            </a:solidFill>
                            <a:latin typeface="Cambria Math" panose="02040503050406030204" pitchFamily="18" charset="0"/>
                            <a:ea typeface="Cambria Math" panose="02040503050406030204" pitchFamily="18" charset="0"/>
                          </a:rPr>
                          <m:t>𝝈</m:t>
                        </m:r>
                      </m:e>
                      <m:sub>
                        <m:r>
                          <a:rPr lang="en-US" sz="1400" b="1" i="1">
                            <a:ln>
                              <a:noFill/>
                            </a:ln>
                            <a:solidFill>
                              <a:srgbClr val="0070C0"/>
                            </a:solidFill>
                            <a:latin typeface="Cambria Math" panose="02040503050406030204" pitchFamily="18" charset="0"/>
                          </a:rPr>
                          <m:t>𝟑</m:t>
                        </m:r>
                        <m:r>
                          <a:rPr lang="en-US" sz="1400" b="1" i="1">
                            <a:ln>
                              <a:noFill/>
                            </a:ln>
                            <a:solidFill>
                              <a:srgbClr val="0070C0"/>
                            </a:solidFill>
                            <a:latin typeface="Cambria Math" panose="02040503050406030204" pitchFamily="18" charset="0"/>
                          </a:rPr>
                          <m:t>−</m:t>
                        </m:r>
                        <m:r>
                          <a:rPr lang="en-US" sz="1400" b="1" i="1">
                            <a:ln>
                              <a:noFill/>
                            </a:ln>
                            <a:solidFill>
                              <a:srgbClr val="0070C0"/>
                            </a:solidFill>
                            <a:latin typeface="Cambria Math" panose="02040503050406030204" pitchFamily="18" charset="0"/>
                          </a:rPr>
                          <m:t>𝑫</m:t>
                        </m:r>
                      </m:sub>
                    </m:sSub>
                    <m:r>
                      <a:rPr lang="en-US" sz="1400" b="1" i="1">
                        <a:ln>
                          <a:noFill/>
                        </a:ln>
                        <a:solidFill>
                          <a:srgbClr val="0070C0"/>
                        </a:solidFill>
                        <a:latin typeface="Cambria Math" panose="02040503050406030204" pitchFamily="18" charset="0"/>
                      </a:rPr>
                      <m:t>(</m:t>
                    </m:r>
                    <m:sSub>
                      <m:sSubPr>
                        <m:ctrlPr>
                          <a:rPr lang="en-US" sz="1400" b="1" i="1">
                            <a:ln>
                              <a:noFill/>
                            </a:ln>
                            <a:solidFill>
                              <a:srgbClr val="0070C0"/>
                            </a:solidFill>
                            <a:latin typeface="Cambria Math" panose="02040503050406030204" pitchFamily="18" charset="0"/>
                          </a:rPr>
                        </m:ctrlPr>
                      </m:sSubPr>
                      <m:e>
                        <m:r>
                          <a:rPr lang="en-US" sz="1400" b="1" i="1">
                            <a:ln>
                              <a:noFill/>
                            </a:ln>
                            <a:solidFill>
                              <a:srgbClr val="0070C0"/>
                            </a:solidFill>
                            <a:latin typeface="Cambria Math" panose="02040503050406030204" pitchFamily="18" charset="0"/>
                            <a:ea typeface="Cambria Math" panose="02040503050406030204" pitchFamily="18" charset="0"/>
                          </a:rPr>
                          <m:t>𝜽</m:t>
                        </m:r>
                      </m:e>
                      <m:sub>
                        <m:r>
                          <a:rPr lang="en-US" sz="1400" b="1" i="1">
                            <a:ln>
                              <a:noFill/>
                            </a:ln>
                            <a:solidFill>
                              <a:srgbClr val="0070C0"/>
                            </a:solidFill>
                            <a:latin typeface="Cambria Math" panose="02040503050406030204" pitchFamily="18" charset="0"/>
                            <a:ea typeface="Cambria Math" panose="02040503050406030204" pitchFamily="18" charset="0"/>
                          </a:rPr>
                          <m:t>𝑻</m:t>
                        </m:r>
                        <m:r>
                          <a:rPr lang="en-US" sz="1400" b="1" i="1">
                            <a:ln>
                              <a:noFill/>
                            </a:ln>
                            <a:solidFill>
                              <a:srgbClr val="0070C0"/>
                            </a:solidFill>
                            <a:latin typeface="Cambria Math" panose="02040503050406030204" pitchFamily="18" charset="0"/>
                          </a:rPr>
                          <m:t>𝒙</m:t>
                        </m:r>
                      </m:sub>
                    </m:sSub>
                  </m:oMath>
                </a14:m>
                <a:r>
                  <a:rPr lang="en-US" sz="1400" b="1" dirty="0">
                    <a:ln>
                      <a:noFill/>
                    </a:ln>
                    <a:solidFill>
                      <a:srgbClr val="0070C0"/>
                    </a:solidFill>
                    <a:latin typeface="Arial" panose="020B0604020202020204" pitchFamily="34" charset="0"/>
                    <a:ea typeface="Cambria Math" panose="02040503050406030204" pitchFamily="18" charset="0"/>
                    <a:cs typeface="Arial" panose="020B0604020202020204" pitchFamily="34" charset="0"/>
                  </a:rPr>
                  <a:t>,</a:t>
                </a:r>
                <a:r>
                  <a:rPr lang="en-US" b="1" dirty="0">
                    <a:solidFill>
                      <a:srgbClr val="0070C0"/>
                    </a:solidFill>
                  </a:rPr>
                  <a:t>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𝜽</m:t>
                        </m:r>
                      </m:e>
                      <m:sub>
                        <m:r>
                          <a:rPr lang="en-US" b="1" i="1">
                            <a:solidFill>
                              <a:srgbClr val="0070C0"/>
                            </a:solidFill>
                            <a:latin typeface="Cambria Math" panose="02040503050406030204" pitchFamily="18" charset="0"/>
                          </a:rPr>
                          <m:t>𝑹𝒙</m:t>
                        </m:r>
                      </m:sub>
                    </m:sSub>
                  </m:oMath>
                </a14:m>
                <a:r>
                  <a:rPr lang="en-US" sz="1400" b="1" dirty="0">
                    <a:ln>
                      <a:noFill/>
                    </a:ln>
                    <a:solidFill>
                      <a:srgbClr val="0070C0"/>
                    </a:solidFill>
                    <a:latin typeface="Arial" panose="020B0604020202020204" pitchFamily="34" charset="0"/>
                    <a:ea typeface="Cambria Math" panose="02040503050406030204" pitchFamily="18" charset="0"/>
                    <a:cs typeface="Arial" panose="020B0604020202020204" pitchFamily="34" charset="0"/>
                  </a:rPr>
                  <a:t>,</a:t>
                </a:r>
                <a:r>
                  <a:rPr lang="en-US" sz="1400" b="1" dirty="0">
                    <a:ln>
                      <a:noFill/>
                    </a:ln>
                    <a:solidFill>
                      <a:srgbClr val="0070C0"/>
                    </a:solidFill>
                    <a:latin typeface="Arial" panose="020B0604020202020204" pitchFamily="34" charset="0"/>
                    <a:cs typeface="Arial" panose="020B0604020202020204" pitchFamily="34" charset="0"/>
                  </a:rPr>
                  <a:t> </a:t>
                </a:r>
                <a14:m>
                  <m:oMath xmlns:m="http://schemas.openxmlformats.org/officeDocument/2006/math">
                    <m:sSub>
                      <m:sSubPr>
                        <m:ctrlPr>
                          <a:rPr lang="en-US" sz="1400" b="1" i="1">
                            <a:ln>
                              <a:noFill/>
                            </a:ln>
                            <a:solidFill>
                              <a:srgbClr val="0070C0"/>
                            </a:solidFill>
                            <a:latin typeface="Cambria Math" panose="02040503050406030204" pitchFamily="18" charset="0"/>
                          </a:rPr>
                        </m:ctrlPr>
                      </m:sSubPr>
                      <m:e>
                        <m:r>
                          <a:rPr lang="en-US" sz="1400" b="1" i="1">
                            <a:ln>
                              <a:noFill/>
                            </a:ln>
                            <a:solidFill>
                              <a:srgbClr val="0070C0"/>
                            </a:solidFill>
                            <a:latin typeface="Cambria Math" panose="02040503050406030204" pitchFamily="18" charset="0"/>
                            <a:ea typeface="Cambria Math" panose="02040503050406030204" pitchFamily="18" charset="0"/>
                          </a:rPr>
                          <m:t>𝝋</m:t>
                        </m:r>
                      </m:e>
                      <m:sub>
                        <m:r>
                          <a:rPr lang="en-US" sz="1400" b="1" i="1">
                            <a:ln>
                              <a:noFill/>
                            </a:ln>
                            <a:solidFill>
                              <a:srgbClr val="0070C0"/>
                            </a:solidFill>
                            <a:latin typeface="Cambria Math" panose="02040503050406030204" pitchFamily="18" charset="0"/>
                            <a:ea typeface="Cambria Math" panose="02040503050406030204" pitchFamily="18" charset="0"/>
                          </a:rPr>
                          <m:t>𝑻</m:t>
                        </m:r>
                        <m:r>
                          <a:rPr lang="en-US" sz="1400" b="1" i="1">
                            <a:ln>
                              <a:noFill/>
                            </a:ln>
                            <a:solidFill>
                              <a:srgbClr val="0070C0"/>
                            </a:solidFill>
                            <a:latin typeface="Cambria Math" panose="02040503050406030204" pitchFamily="18" charset="0"/>
                          </a:rPr>
                          <m:t>𝒙</m:t>
                        </m:r>
                      </m:sub>
                    </m:sSub>
                  </m:oMath>
                </a14:m>
                <a:r>
                  <a:rPr lang="en-US" sz="1400" b="1" dirty="0">
                    <a:ln>
                      <a:noFill/>
                    </a:ln>
                    <a:solidFill>
                      <a:srgbClr val="0070C0"/>
                    </a:solidFill>
                    <a:latin typeface="Arial" panose="020B0604020202020204" pitchFamily="34" charset="0"/>
                    <a:ea typeface="Cambria Math" panose="02040503050406030204" pitchFamily="18" charset="0"/>
                    <a:cs typeface="Arial" panose="020B0604020202020204" pitchFamily="34" charset="0"/>
                  </a:rPr>
                  <a:t>,</a:t>
                </a:r>
                <a:r>
                  <a:rPr lang="en-US" sz="1400" b="1" dirty="0">
                    <a:ln>
                      <a:noFill/>
                    </a:ln>
                    <a:solidFill>
                      <a:srgbClr val="0070C0"/>
                    </a:solidFill>
                    <a:latin typeface="Arial" panose="020B0604020202020204" pitchFamily="34" charset="0"/>
                    <a:cs typeface="Arial" panose="020B0604020202020204" pitchFamily="34" charset="0"/>
                  </a:rPr>
                  <a:t> </a:t>
                </a:r>
                <a14:m>
                  <m:oMath xmlns:m="http://schemas.openxmlformats.org/officeDocument/2006/math">
                    <m:sSub>
                      <m:sSubPr>
                        <m:ctrlPr>
                          <a:rPr lang="en-US" sz="1400" b="1" i="1">
                            <a:ln>
                              <a:noFill/>
                            </a:ln>
                            <a:solidFill>
                              <a:srgbClr val="0070C0"/>
                            </a:solidFill>
                            <a:latin typeface="Cambria Math" panose="02040503050406030204" pitchFamily="18" charset="0"/>
                          </a:rPr>
                        </m:ctrlPr>
                      </m:sSubPr>
                      <m:e>
                        <m:r>
                          <a:rPr lang="en-US" sz="1400" b="1" i="1">
                            <a:ln>
                              <a:noFill/>
                            </a:ln>
                            <a:solidFill>
                              <a:srgbClr val="0070C0"/>
                            </a:solidFill>
                            <a:latin typeface="Cambria Math" panose="02040503050406030204" pitchFamily="18" charset="0"/>
                            <a:ea typeface="Cambria Math" panose="02040503050406030204" pitchFamily="18" charset="0"/>
                          </a:rPr>
                          <m:t>𝝋</m:t>
                        </m:r>
                      </m:e>
                      <m:sub>
                        <m:r>
                          <a:rPr lang="en-US" sz="1400" b="1" i="1">
                            <a:ln>
                              <a:noFill/>
                            </a:ln>
                            <a:solidFill>
                              <a:srgbClr val="0070C0"/>
                            </a:solidFill>
                            <a:latin typeface="Cambria Math" panose="02040503050406030204" pitchFamily="18" charset="0"/>
                          </a:rPr>
                          <m:t>𝑹𝒙</m:t>
                        </m:r>
                      </m:sub>
                    </m:sSub>
                  </m:oMath>
                </a14:m>
                <a:r>
                  <a:rPr lang="en-US" sz="1400" b="1" dirty="0">
                    <a:ln>
                      <a:noFill/>
                    </a:ln>
                    <a:solidFill>
                      <a:srgbClr val="0070C0"/>
                    </a:solidFill>
                    <a:latin typeface="Arial" panose="020B0604020202020204" pitchFamily="34" charset="0"/>
                    <a:ea typeface="Cambria Math" panose="02040503050406030204" pitchFamily="18" charset="0"/>
                    <a:cs typeface="Arial" panose="020B0604020202020204" pitchFamily="34" charset="0"/>
                  </a:rPr>
                  <a:t>)</a:t>
                </a:r>
                <a:r>
                  <a:rPr lang="en-US" sz="1400" b="1" dirty="0">
                    <a:ln>
                      <a:noFill/>
                    </a:ln>
                    <a:solidFill>
                      <a:srgbClr val="0070C0"/>
                    </a:solidFill>
                    <a:latin typeface="Arial" panose="020B0604020202020204" pitchFamily="34" charset="0"/>
                    <a:ea typeface="Calibri" panose="020F0502020204030204" pitchFamily="34" charset="0"/>
                    <a:cs typeface="Arial" panose="020B0604020202020204" pitchFamily="34" charset="0"/>
                  </a:rPr>
                  <a:t> </a:t>
                </a:r>
                <a:endParaRPr lang="en-US" dirty="0"/>
              </a:p>
            </p:txBody>
          </p:sp>
        </mc:Choice>
        <mc:Fallback xmlns="">
          <p:sp>
            <p:nvSpPr>
              <p:cNvPr id="12" name="TextBox 11">
                <a:extLst>
                  <a:ext uri="{FF2B5EF4-FFF2-40B4-BE49-F238E27FC236}">
                    <a16:creationId xmlns:a16="http://schemas.microsoft.com/office/drawing/2014/main" id="{AE97C413-41B6-4D47-AB52-D50719CC1F36}"/>
                  </a:ext>
                </a:extLst>
              </p:cNvPr>
              <p:cNvSpPr txBox="1">
                <a:spLocks noRot="1" noChangeAspect="1" noMove="1" noResize="1" noEditPoints="1" noAdjustHandles="1" noChangeArrowheads="1" noChangeShapeType="1" noTextEdit="1"/>
              </p:cNvSpPr>
              <p:nvPr/>
            </p:nvSpPr>
            <p:spPr>
              <a:xfrm>
                <a:off x="3611260" y="1208084"/>
                <a:ext cx="2174205" cy="307777"/>
              </a:xfrm>
              <a:prstGeom prst="rect">
                <a:avLst/>
              </a:prstGeom>
              <a:blipFill>
                <a:blip r:embed="rId9"/>
                <a:stretch>
                  <a:fillRect b="-14545"/>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4B25FE2-CAF5-4B2D-9E07-635A9F55690E}"/>
              </a:ext>
            </a:extLst>
          </p:cNvPr>
          <p:cNvCxnSpPr>
            <a:cxnSpLocks/>
          </p:cNvCxnSpPr>
          <p:nvPr/>
        </p:nvCxnSpPr>
        <p:spPr bwMode="auto">
          <a:xfrm flipH="1">
            <a:off x="5785465" y="1331648"/>
            <a:ext cx="3647293" cy="2103"/>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ACBCA75-910F-49F9-AB67-8083BB4AF924}"/>
                  </a:ext>
                </a:extLst>
              </p:cNvPr>
              <p:cNvSpPr txBox="1"/>
              <p:nvPr/>
            </p:nvSpPr>
            <p:spPr>
              <a:xfrm>
                <a:off x="3611260" y="1567950"/>
                <a:ext cx="3350354" cy="307777"/>
              </a:xfrm>
              <a:prstGeom prst="rect">
                <a:avLst/>
              </a:prstGeom>
              <a:ln>
                <a:solidFill>
                  <a:srgbClr val="FF6600"/>
                </a:solidFill>
              </a:ln>
            </p:spPr>
            <p:style>
              <a:lnRef idx="2">
                <a:schemeClr val="dk1"/>
              </a:lnRef>
              <a:fillRef idx="1">
                <a:schemeClr val="lt1"/>
              </a:fillRef>
              <a:effectRef idx="0">
                <a:schemeClr val="dk1"/>
              </a:effectRef>
              <a:fontRef idx="minor">
                <a:schemeClr val="dk1"/>
              </a:fontRef>
            </p:style>
            <p:txBody>
              <a:bodyPr wrap="square">
                <a:spAutoFit/>
              </a:bodyPr>
              <a:lstStyle/>
              <a:p>
                <a:pPr algn="ctr"/>
                <a14:m>
                  <m:oMath xmlns:m="http://schemas.openxmlformats.org/officeDocument/2006/math">
                    <m:sSub>
                      <m:sSubPr>
                        <m:ctrlPr>
                          <a:rPr lang="en-US" sz="1400" b="1" i="1" smtClean="0">
                            <a:ln>
                              <a:noFill/>
                            </a:ln>
                            <a:solidFill>
                              <a:srgbClr val="FF6600"/>
                            </a:solidFill>
                            <a:latin typeface="Cambria Math" panose="02040503050406030204" pitchFamily="18" charset="0"/>
                          </a:rPr>
                        </m:ctrlPr>
                      </m:sSubPr>
                      <m:e>
                        <m:r>
                          <a:rPr lang="en-US" sz="1400" b="1" i="1">
                            <a:ln>
                              <a:noFill/>
                            </a:ln>
                            <a:solidFill>
                              <a:srgbClr val="FF6600"/>
                            </a:solidFill>
                            <a:latin typeface="Cambria Math" panose="02040503050406030204" pitchFamily="18" charset="0"/>
                            <a:ea typeface="Cambria Math" panose="02040503050406030204" pitchFamily="18" charset="0"/>
                          </a:rPr>
                          <m:t>𝝈</m:t>
                        </m:r>
                      </m:e>
                      <m:sub>
                        <m:r>
                          <a:rPr lang="en-US" sz="1400" b="1" i="1">
                            <a:ln>
                              <a:noFill/>
                            </a:ln>
                            <a:solidFill>
                              <a:srgbClr val="FF6600"/>
                            </a:solidFill>
                            <a:latin typeface="Cambria Math" panose="02040503050406030204" pitchFamily="18" charset="0"/>
                          </a:rPr>
                          <m:t>𝟑</m:t>
                        </m:r>
                        <m:r>
                          <a:rPr lang="en-US" sz="1400" b="1" i="1">
                            <a:ln>
                              <a:noFill/>
                            </a:ln>
                            <a:solidFill>
                              <a:srgbClr val="FF6600"/>
                            </a:solidFill>
                            <a:latin typeface="Cambria Math" panose="02040503050406030204" pitchFamily="18" charset="0"/>
                          </a:rPr>
                          <m:t>−</m:t>
                        </m:r>
                        <m:r>
                          <a:rPr lang="en-US" sz="1400" b="1" i="1">
                            <a:ln>
                              <a:noFill/>
                            </a:ln>
                            <a:solidFill>
                              <a:srgbClr val="FF6600"/>
                            </a:solidFill>
                            <a:latin typeface="Cambria Math" panose="02040503050406030204" pitchFamily="18" charset="0"/>
                          </a:rPr>
                          <m:t>𝑫</m:t>
                        </m:r>
                      </m:sub>
                    </m:sSub>
                    <m:r>
                      <a:rPr lang="en-US" sz="1400" b="1" i="1">
                        <a:ln>
                          <a:noFill/>
                        </a:ln>
                        <a:solidFill>
                          <a:srgbClr val="FF6600"/>
                        </a:solidFill>
                        <a:latin typeface="Cambria Math" panose="02040503050406030204" pitchFamily="18" charset="0"/>
                      </a:rPr>
                      <m:t>(</m:t>
                    </m:r>
                    <m:sSub>
                      <m:sSubPr>
                        <m:ctrlPr>
                          <a:rPr lang="en-US" sz="1400" b="1" i="1">
                            <a:ln>
                              <a:noFill/>
                            </a:ln>
                            <a:solidFill>
                              <a:srgbClr val="FF6600"/>
                            </a:solidFill>
                            <a:latin typeface="Cambria Math" panose="02040503050406030204" pitchFamily="18" charset="0"/>
                          </a:rPr>
                        </m:ctrlPr>
                      </m:sSubPr>
                      <m:e>
                        <m:r>
                          <a:rPr lang="en-US" sz="1400" b="1" i="1">
                            <a:ln>
                              <a:noFill/>
                            </a:ln>
                            <a:solidFill>
                              <a:srgbClr val="FF6600"/>
                            </a:solidFill>
                            <a:latin typeface="Cambria Math" panose="02040503050406030204" pitchFamily="18" charset="0"/>
                            <a:ea typeface="Cambria Math" panose="02040503050406030204" pitchFamily="18" charset="0"/>
                          </a:rPr>
                          <m:t>𝜽</m:t>
                        </m:r>
                      </m:e>
                      <m:sub>
                        <m:r>
                          <a:rPr lang="en-US" sz="1400" b="1" i="1">
                            <a:ln>
                              <a:noFill/>
                            </a:ln>
                            <a:solidFill>
                              <a:srgbClr val="FF6600"/>
                            </a:solidFill>
                            <a:latin typeface="Cambria Math" panose="02040503050406030204" pitchFamily="18" charset="0"/>
                            <a:ea typeface="Cambria Math" panose="02040503050406030204" pitchFamily="18" charset="0"/>
                          </a:rPr>
                          <m:t>𝑻</m:t>
                        </m:r>
                        <m:r>
                          <a:rPr lang="en-US" sz="1400" b="1" i="1">
                            <a:ln>
                              <a:noFill/>
                            </a:ln>
                            <a:solidFill>
                              <a:srgbClr val="FF6600"/>
                            </a:solidFill>
                            <a:latin typeface="Cambria Math" panose="02040503050406030204" pitchFamily="18" charset="0"/>
                          </a:rPr>
                          <m:t>𝒙</m:t>
                        </m:r>
                      </m:sub>
                    </m:sSub>
                  </m:oMath>
                </a14:m>
                <a:r>
                  <a:rPr lang="en-US" sz="1400" b="1" dirty="0">
                    <a:ln>
                      <a:noFill/>
                    </a:ln>
                    <a:solidFill>
                      <a:srgbClr val="FF6600"/>
                    </a:solidFill>
                    <a:latin typeface="Arial" panose="020B0604020202020204" pitchFamily="34" charset="0"/>
                    <a:ea typeface="Cambria Math" panose="02040503050406030204" pitchFamily="18" charset="0"/>
                    <a:cs typeface="Arial" panose="020B0604020202020204" pitchFamily="34" charset="0"/>
                  </a:rPr>
                  <a:t>,</a:t>
                </a:r>
                <a:r>
                  <a:rPr lang="en-US" sz="1400" b="1" dirty="0">
                    <a:ln>
                      <a:noFill/>
                    </a:ln>
                    <a:solidFill>
                      <a:srgbClr val="FF6600"/>
                    </a:solidFill>
                    <a:latin typeface="Arial" panose="020B0604020202020204" pitchFamily="34" charset="0"/>
                    <a:cs typeface="Arial" panose="020B0604020202020204" pitchFamily="34" charset="0"/>
                  </a:rPr>
                  <a:t> (</a:t>
                </a:r>
                <a14:m>
                  <m:oMath xmlns:m="http://schemas.openxmlformats.org/officeDocument/2006/math">
                    <m:sSub>
                      <m:sSubPr>
                        <m:ctrlPr>
                          <a:rPr lang="en-US" sz="1400" b="1" i="1">
                            <a:ln>
                              <a:noFill/>
                            </a:ln>
                            <a:solidFill>
                              <a:srgbClr val="FF6600"/>
                            </a:solidFill>
                            <a:latin typeface="Cambria Math" panose="02040503050406030204" pitchFamily="18" charset="0"/>
                          </a:rPr>
                        </m:ctrlPr>
                      </m:sSubPr>
                      <m:e>
                        <m:r>
                          <a:rPr lang="en-US" sz="1400" b="1" i="1">
                            <a:ln>
                              <a:noFill/>
                            </a:ln>
                            <a:solidFill>
                              <a:srgbClr val="FF6600"/>
                            </a:solidFill>
                            <a:latin typeface="Cambria Math" panose="02040503050406030204" pitchFamily="18" charset="0"/>
                            <a:ea typeface="Cambria Math" panose="02040503050406030204" pitchFamily="18" charset="0"/>
                          </a:rPr>
                          <m:t>𝜽</m:t>
                        </m:r>
                      </m:e>
                      <m:sub>
                        <m:r>
                          <a:rPr lang="en-US" sz="1400" b="1" i="1">
                            <a:ln>
                              <a:noFill/>
                            </a:ln>
                            <a:solidFill>
                              <a:srgbClr val="FF6600"/>
                            </a:solidFill>
                            <a:latin typeface="Cambria Math" panose="02040503050406030204" pitchFamily="18" charset="0"/>
                          </a:rPr>
                          <m:t>𝑹𝒙</m:t>
                        </m:r>
                      </m:sub>
                    </m:sSub>
                    <m:r>
                      <a:rPr lang="en-US" sz="1400" b="1" i="1" smtClean="0">
                        <a:ln>
                          <a:noFill/>
                        </a:ln>
                        <a:solidFill>
                          <a:srgbClr val="FF6600"/>
                        </a:solidFill>
                        <a:latin typeface="Cambria Math" panose="02040503050406030204" pitchFamily="18" charset="0"/>
                      </a:rPr>
                      <m:t>−</m:t>
                    </m:r>
                    <m:r>
                      <a:rPr lang="en-US" b="1" i="1">
                        <a:solidFill>
                          <a:srgbClr val="FF6600"/>
                        </a:solidFill>
                        <a:latin typeface="Cambria Math" panose="02040503050406030204" pitchFamily="18" charset="0"/>
                      </a:rPr>
                      <m:t>𝟐</m:t>
                    </m:r>
                    <m:r>
                      <a:rPr lang="en-US" b="1" i="1">
                        <a:solidFill>
                          <a:srgbClr val="FF6600"/>
                        </a:solidFill>
                        <a:latin typeface="Cambria Math" panose="02040503050406030204" pitchFamily="18" charset="0"/>
                      </a:rPr>
                      <m:t>⋅</m:t>
                    </m:r>
                    <m:r>
                      <a:rPr lang="en-US" b="1" i="1">
                        <a:solidFill>
                          <a:srgbClr val="FF6600"/>
                        </a:solidFill>
                        <a:latin typeface="Cambria Math" panose="02040503050406030204" pitchFamily="18" charset="0"/>
                        <a:ea typeface="Cambria Math" panose="02040503050406030204" pitchFamily="18" charset="0"/>
                      </a:rPr>
                      <m:t>𝜸</m:t>
                    </m:r>
                  </m:oMath>
                </a14:m>
                <a:r>
                  <a:rPr lang="en-US" sz="1400" b="1" dirty="0">
                    <a:ln>
                      <a:noFill/>
                    </a:ln>
                    <a:solidFill>
                      <a:srgbClr val="FF6600"/>
                    </a:solidFill>
                    <a:latin typeface="Arial" panose="020B0604020202020204" pitchFamily="34" charset="0"/>
                    <a:ea typeface="Cambria Math" panose="02040503050406030204" pitchFamily="18" charset="0"/>
                    <a:cs typeface="Arial" panose="020B0604020202020204" pitchFamily="34" charset="0"/>
                  </a:rPr>
                  <a:t>),</a:t>
                </a:r>
                <a:r>
                  <a:rPr lang="en-US" sz="1400" b="1" dirty="0">
                    <a:ln>
                      <a:noFill/>
                    </a:ln>
                    <a:solidFill>
                      <a:srgbClr val="FF6600"/>
                    </a:solidFill>
                    <a:latin typeface="Arial" panose="020B0604020202020204" pitchFamily="34" charset="0"/>
                    <a:cs typeface="Arial" panose="020B0604020202020204" pitchFamily="34" charset="0"/>
                  </a:rPr>
                  <a:t> </a:t>
                </a:r>
                <a14:m>
                  <m:oMath xmlns:m="http://schemas.openxmlformats.org/officeDocument/2006/math">
                    <m:sSub>
                      <m:sSubPr>
                        <m:ctrlPr>
                          <a:rPr lang="en-US" sz="1400" b="1" i="1">
                            <a:ln>
                              <a:noFill/>
                            </a:ln>
                            <a:solidFill>
                              <a:srgbClr val="FF6600"/>
                            </a:solidFill>
                            <a:latin typeface="Cambria Math" panose="02040503050406030204" pitchFamily="18" charset="0"/>
                          </a:rPr>
                        </m:ctrlPr>
                      </m:sSubPr>
                      <m:e>
                        <m:r>
                          <a:rPr lang="en-US" sz="1400" b="1" i="1">
                            <a:ln>
                              <a:noFill/>
                            </a:ln>
                            <a:solidFill>
                              <a:srgbClr val="FF6600"/>
                            </a:solidFill>
                            <a:latin typeface="Cambria Math" panose="02040503050406030204" pitchFamily="18" charset="0"/>
                            <a:ea typeface="Cambria Math" panose="02040503050406030204" pitchFamily="18" charset="0"/>
                          </a:rPr>
                          <m:t>𝝋</m:t>
                        </m:r>
                      </m:e>
                      <m:sub>
                        <m:r>
                          <a:rPr lang="en-US" sz="1400" b="1" i="1">
                            <a:ln>
                              <a:noFill/>
                            </a:ln>
                            <a:solidFill>
                              <a:srgbClr val="FF6600"/>
                            </a:solidFill>
                            <a:latin typeface="Cambria Math" panose="02040503050406030204" pitchFamily="18" charset="0"/>
                            <a:ea typeface="Cambria Math" panose="02040503050406030204" pitchFamily="18" charset="0"/>
                          </a:rPr>
                          <m:t>𝑻</m:t>
                        </m:r>
                        <m:r>
                          <a:rPr lang="en-US" sz="1400" b="1" i="1">
                            <a:ln>
                              <a:noFill/>
                            </a:ln>
                            <a:solidFill>
                              <a:srgbClr val="FF6600"/>
                            </a:solidFill>
                            <a:latin typeface="Cambria Math" panose="02040503050406030204" pitchFamily="18" charset="0"/>
                          </a:rPr>
                          <m:t>𝒙</m:t>
                        </m:r>
                      </m:sub>
                    </m:sSub>
                  </m:oMath>
                </a14:m>
                <a:r>
                  <a:rPr lang="en-US" sz="1400" b="1" dirty="0">
                    <a:ln>
                      <a:noFill/>
                    </a:ln>
                    <a:solidFill>
                      <a:srgbClr val="FF6600"/>
                    </a:solidFill>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1400" b="1" i="1">
                            <a:ln>
                              <a:noFill/>
                            </a:ln>
                            <a:solidFill>
                              <a:srgbClr val="FF6600"/>
                            </a:solidFill>
                            <a:latin typeface="Cambria Math" panose="02040503050406030204" pitchFamily="18" charset="0"/>
                          </a:rPr>
                        </m:ctrlPr>
                      </m:sSubPr>
                      <m:e>
                        <m:r>
                          <a:rPr lang="en-US" sz="1400" b="1" i="1">
                            <a:ln>
                              <a:noFill/>
                            </a:ln>
                            <a:solidFill>
                              <a:srgbClr val="FF6600"/>
                            </a:solidFill>
                            <a:latin typeface="Cambria Math" panose="02040503050406030204" pitchFamily="18" charset="0"/>
                            <a:ea typeface="Cambria Math" panose="02040503050406030204" pitchFamily="18" charset="0"/>
                          </a:rPr>
                          <m:t>𝝋</m:t>
                        </m:r>
                      </m:e>
                      <m:sub>
                        <m:r>
                          <a:rPr lang="en-US" sz="1400" b="1" i="1">
                            <a:ln>
                              <a:noFill/>
                            </a:ln>
                            <a:solidFill>
                              <a:srgbClr val="FF6600"/>
                            </a:solidFill>
                            <a:latin typeface="Cambria Math" panose="02040503050406030204" pitchFamily="18" charset="0"/>
                          </a:rPr>
                          <m:t>𝑹𝒙</m:t>
                        </m:r>
                      </m:sub>
                    </m:sSub>
                  </m:oMath>
                </a14:m>
                <a:r>
                  <a:rPr lang="en-US" sz="1400" b="1" dirty="0">
                    <a:ln>
                      <a:noFill/>
                    </a:ln>
                    <a:solidFill>
                      <a:srgbClr val="FF6600"/>
                    </a:solidFill>
                    <a:latin typeface="Arial" panose="020B0604020202020204" pitchFamily="34" charset="0"/>
                    <a:ea typeface="Cambria Math" panose="02040503050406030204" pitchFamily="18" charset="0"/>
                    <a:cs typeface="Arial" panose="020B0604020202020204" pitchFamily="34" charset="0"/>
                  </a:rPr>
                  <a:t>)</a:t>
                </a:r>
                <a:r>
                  <a:rPr lang="en-US" sz="1400" b="1" dirty="0">
                    <a:ln>
                      <a:noFill/>
                    </a:ln>
                    <a:solidFill>
                      <a:srgbClr val="FF6600"/>
                    </a:solidFill>
                    <a:latin typeface="Arial" panose="020B0604020202020204" pitchFamily="34" charset="0"/>
                    <a:ea typeface="Calibri" panose="020F0502020204030204" pitchFamily="34" charset="0"/>
                    <a:cs typeface="Arial" panose="020B0604020202020204" pitchFamily="34" charset="0"/>
                  </a:rPr>
                  <a:t> </a:t>
                </a:r>
                <a:endParaRPr lang="en-US" dirty="0"/>
              </a:p>
            </p:txBody>
          </p:sp>
        </mc:Choice>
        <mc:Fallback xmlns="">
          <p:sp>
            <p:nvSpPr>
              <p:cNvPr id="21" name="TextBox 20">
                <a:extLst>
                  <a:ext uri="{FF2B5EF4-FFF2-40B4-BE49-F238E27FC236}">
                    <a16:creationId xmlns:a16="http://schemas.microsoft.com/office/drawing/2014/main" id="{3ACBCA75-910F-49F9-AB67-8083BB4AF924}"/>
                  </a:ext>
                </a:extLst>
              </p:cNvPr>
              <p:cNvSpPr txBox="1">
                <a:spLocks noRot="1" noChangeAspect="1" noMove="1" noResize="1" noEditPoints="1" noAdjustHandles="1" noChangeArrowheads="1" noChangeShapeType="1" noTextEdit="1"/>
              </p:cNvSpPr>
              <p:nvPr/>
            </p:nvSpPr>
            <p:spPr>
              <a:xfrm>
                <a:off x="3611260" y="1567950"/>
                <a:ext cx="3350354" cy="307777"/>
              </a:xfrm>
              <a:prstGeom prst="rect">
                <a:avLst/>
              </a:prstGeom>
              <a:blipFill>
                <a:blip r:embed="rId10"/>
                <a:stretch>
                  <a:fillRect b="-14545"/>
                </a:stretch>
              </a:blipFill>
              <a:ln>
                <a:solidFill>
                  <a:srgbClr val="FF6600"/>
                </a:solid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25797A7C-AA67-426B-869F-CA299C68E62B}"/>
              </a:ext>
            </a:extLst>
          </p:cNvPr>
          <p:cNvCxnSpPr>
            <a:cxnSpLocks/>
          </p:cNvCxnSpPr>
          <p:nvPr/>
        </p:nvCxnSpPr>
        <p:spPr bwMode="auto">
          <a:xfrm flipV="1">
            <a:off x="3860123" y="1875727"/>
            <a:ext cx="0" cy="365804"/>
          </a:xfrm>
          <a:prstGeom prst="straightConnector1">
            <a:avLst/>
          </a:prstGeom>
          <a:noFill/>
          <a:ln w="28575" cap="flat" cmpd="sng" algn="ctr">
            <a:solidFill>
              <a:srgbClr val="FF6600"/>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37E79808-0A4D-4454-94A6-0B27C8343FD4}"/>
              </a:ext>
            </a:extLst>
          </p:cNvPr>
          <p:cNvCxnSpPr>
            <a:cxnSpLocks/>
            <a:endCxn id="21" idx="3"/>
          </p:cNvCxnSpPr>
          <p:nvPr/>
        </p:nvCxnSpPr>
        <p:spPr bwMode="auto">
          <a:xfrm flipH="1" flipV="1">
            <a:off x="6961614" y="1721839"/>
            <a:ext cx="3120849" cy="7913"/>
          </a:xfrm>
          <a:prstGeom prst="straightConnector1">
            <a:avLst/>
          </a:prstGeom>
          <a:noFill/>
          <a:ln w="28575" cap="flat" cmpd="sng" algn="ctr">
            <a:solidFill>
              <a:srgbClr val="FF6600"/>
            </a:solidFill>
            <a:prstDash val="solid"/>
            <a:round/>
            <a:headEnd type="none" w="med" len="med"/>
            <a:tailEnd type="triangle"/>
          </a:ln>
          <a:effectLst/>
        </p:spPr>
      </p:cxnSp>
      <p:sp>
        <p:nvSpPr>
          <p:cNvPr id="3" name="Oval 2">
            <a:extLst>
              <a:ext uri="{FF2B5EF4-FFF2-40B4-BE49-F238E27FC236}">
                <a16:creationId xmlns:a16="http://schemas.microsoft.com/office/drawing/2014/main" id="{4B193E93-4B59-4AB9-AB87-57CE45D9F3BC}"/>
              </a:ext>
            </a:extLst>
          </p:cNvPr>
          <p:cNvSpPr/>
          <p:nvPr/>
        </p:nvSpPr>
        <p:spPr bwMode="auto">
          <a:xfrm rot="20385119">
            <a:off x="7395532" y="1759766"/>
            <a:ext cx="1917663" cy="3466194"/>
          </a:xfrm>
          <a:prstGeom prst="ellipse">
            <a:avLst/>
          </a:prstGeom>
          <a:noFill/>
          <a:ln w="952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18" name="Straight Connector 17">
            <a:extLst>
              <a:ext uri="{FF2B5EF4-FFF2-40B4-BE49-F238E27FC236}">
                <a16:creationId xmlns:a16="http://schemas.microsoft.com/office/drawing/2014/main" id="{87D92C4E-8F5F-4897-81AB-083EE3AFF3A1}"/>
              </a:ext>
            </a:extLst>
          </p:cNvPr>
          <p:cNvCxnSpPr>
            <a:cxnSpLocks/>
          </p:cNvCxnSpPr>
          <p:nvPr/>
        </p:nvCxnSpPr>
        <p:spPr bwMode="auto">
          <a:xfrm flipV="1">
            <a:off x="3200400" y="1274044"/>
            <a:ext cx="0" cy="944360"/>
          </a:xfrm>
          <a:prstGeom prst="line">
            <a:avLst/>
          </a:prstGeom>
          <a:noFill/>
          <a:ln w="12700" cap="flat" cmpd="sng" algn="ctr">
            <a:solidFill>
              <a:schemeClr val="tx1"/>
            </a:solidFill>
            <a:prstDash val="solid"/>
            <a:round/>
            <a:headEnd type="none" w="med" len="med"/>
            <a:tailEnd type="none" w="med" len="med"/>
          </a:ln>
          <a:effectLst/>
        </p:spPr>
      </p:cxnSp>
      <p:cxnSp>
        <p:nvCxnSpPr>
          <p:cNvPr id="20" name="Straight Arrow Connector 19">
            <a:extLst>
              <a:ext uri="{FF2B5EF4-FFF2-40B4-BE49-F238E27FC236}">
                <a16:creationId xmlns:a16="http://schemas.microsoft.com/office/drawing/2014/main" id="{3B70B99E-DF7A-46C6-973B-BFE8A9D6418C}"/>
              </a:ext>
            </a:extLst>
          </p:cNvPr>
          <p:cNvCxnSpPr/>
          <p:nvPr/>
        </p:nvCxnSpPr>
        <p:spPr bwMode="auto">
          <a:xfrm>
            <a:off x="3197198" y="1274044"/>
            <a:ext cx="334384" cy="0"/>
          </a:xfrm>
          <a:prstGeom prst="straightConnector1">
            <a:avLst/>
          </a:prstGeom>
          <a:noFill/>
          <a:ln w="12700" cap="flat" cmpd="sng" algn="ctr">
            <a:solidFill>
              <a:schemeClr val="tx1"/>
            </a:solidFill>
            <a:prstDash val="solid"/>
            <a:round/>
            <a:headEnd type="none" w="med" len="med"/>
            <a:tailEnd type="triangle"/>
          </a:ln>
          <a:effectLst/>
        </p:spPr>
      </p:cxnSp>
      <p:cxnSp>
        <p:nvCxnSpPr>
          <p:cNvPr id="30" name="Straight Connector 29">
            <a:extLst>
              <a:ext uri="{FF2B5EF4-FFF2-40B4-BE49-F238E27FC236}">
                <a16:creationId xmlns:a16="http://schemas.microsoft.com/office/drawing/2014/main" id="{517733D6-1C71-420A-B168-1E9AC4013909}"/>
              </a:ext>
            </a:extLst>
          </p:cNvPr>
          <p:cNvCxnSpPr/>
          <p:nvPr/>
        </p:nvCxnSpPr>
        <p:spPr bwMode="auto">
          <a:xfrm flipV="1">
            <a:off x="9432758" y="1335810"/>
            <a:ext cx="0" cy="821169"/>
          </a:xfrm>
          <a:prstGeom prst="line">
            <a:avLst/>
          </a:prstGeom>
          <a:noFill/>
          <a:ln w="127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5E2297A1-73D9-4D80-B334-E9417E296231}"/>
              </a:ext>
            </a:extLst>
          </p:cNvPr>
          <p:cNvCxnSpPr>
            <a:cxnSpLocks/>
          </p:cNvCxnSpPr>
          <p:nvPr/>
        </p:nvCxnSpPr>
        <p:spPr bwMode="auto">
          <a:xfrm>
            <a:off x="10082463" y="1746224"/>
            <a:ext cx="0" cy="400887"/>
          </a:xfrm>
          <a:prstGeom prst="line">
            <a:avLst/>
          </a:prstGeom>
          <a:noFill/>
          <a:ln w="28575" cap="flat" cmpd="sng" algn="ctr">
            <a:solidFill>
              <a:srgbClr val="FF6600"/>
            </a:solidFill>
            <a:prstDash val="solid"/>
            <a:round/>
            <a:headEnd type="none" w="med" len="med"/>
            <a:tailEnd type="none" w="med" len="med"/>
          </a:ln>
          <a:effectLst/>
        </p:spPr>
      </p:cxnSp>
      <p:cxnSp>
        <p:nvCxnSpPr>
          <p:cNvPr id="41" name="Straight Arrow Connector 40">
            <a:extLst>
              <a:ext uri="{FF2B5EF4-FFF2-40B4-BE49-F238E27FC236}">
                <a16:creationId xmlns:a16="http://schemas.microsoft.com/office/drawing/2014/main" id="{B37469A2-29DC-4197-8354-36D638EC61CF}"/>
              </a:ext>
            </a:extLst>
          </p:cNvPr>
          <p:cNvCxnSpPr>
            <a:cxnSpLocks/>
          </p:cNvCxnSpPr>
          <p:nvPr/>
        </p:nvCxnSpPr>
        <p:spPr bwMode="auto">
          <a:xfrm>
            <a:off x="2519818" y="4710051"/>
            <a:ext cx="819727" cy="0"/>
          </a:xfrm>
          <a:prstGeom prst="straightConnector1">
            <a:avLst/>
          </a:prstGeom>
          <a:noFill/>
          <a:ln w="12700" cap="flat" cmpd="sng" algn="ctr">
            <a:solidFill>
              <a:srgbClr val="C00000"/>
            </a:solidFill>
            <a:prstDash val="solid"/>
            <a:round/>
            <a:headEnd type="none" w="med" len="med"/>
            <a:tailEnd type="triangle"/>
          </a:ln>
          <a:effectLst/>
        </p:spPr>
      </p:cxnSp>
      <p:sp>
        <p:nvSpPr>
          <p:cNvPr id="42" name="TextBox 41">
            <a:extLst>
              <a:ext uri="{FF2B5EF4-FFF2-40B4-BE49-F238E27FC236}">
                <a16:creationId xmlns:a16="http://schemas.microsoft.com/office/drawing/2014/main" id="{68E54542-B530-4910-AD8E-C145238FAE01}"/>
              </a:ext>
            </a:extLst>
          </p:cNvPr>
          <p:cNvSpPr txBox="1"/>
          <p:nvPr/>
        </p:nvSpPr>
        <p:spPr>
          <a:xfrm>
            <a:off x="3422162" y="4616470"/>
            <a:ext cx="2781419" cy="461665"/>
          </a:xfrm>
          <a:prstGeom prst="rect">
            <a:avLst/>
          </a:prstGeom>
          <a:noFill/>
        </p:spPr>
        <p:txBody>
          <a:bodyPr wrap="square" rtlCol="0">
            <a:spAutoFit/>
          </a:bodyPr>
          <a:lstStyle/>
          <a:p>
            <a:r>
              <a:rPr lang="en-US" sz="1200" dirty="0">
                <a:solidFill>
                  <a:schemeClr val="tx1"/>
                </a:solidFill>
              </a:rPr>
              <a:t>Shifted  gains as there is a systematic error from the simulations </a:t>
            </a:r>
          </a:p>
        </p:txBody>
      </p:sp>
      <p:sp>
        <p:nvSpPr>
          <p:cNvPr id="43" name="Oval 42">
            <a:extLst>
              <a:ext uri="{FF2B5EF4-FFF2-40B4-BE49-F238E27FC236}">
                <a16:creationId xmlns:a16="http://schemas.microsoft.com/office/drawing/2014/main" id="{1319F8D3-B250-4620-A907-4F849B5DAF21}"/>
              </a:ext>
            </a:extLst>
          </p:cNvPr>
          <p:cNvSpPr/>
          <p:nvPr/>
        </p:nvSpPr>
        <p:spPr bwMode="auto">
          <a:xfrm rot="20385119">
            <a:off x="1101014" y="3412526"/>
            <a:ext cx="1365451" cy="1813562"/>
          </a:xfrm>
          <a:prstGeom prst="ellipse">
            <a:avLst/>
          </a:prstGeom>
          <a:noFill/>
          <a:ln w="952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Tree>
    <p:extLst>
      <p:ext uri="{BB962C8B-B14F-4D97-AF65-F5344CB8AC3E}">
        <p14:creationId xmlns:p14="http://schemas.microsoft.com/office/powerpoint/2010/main" val="3652691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p:cTn id="46" dur="500" fill="hold"/>
                                        <p:tgtEl>
                                          <p:spTgt spid="43"/>
                                        </p:tgtEl>
                                        <p:attrNameLst>
                                          <p:attrName>ppt_w</p:attrName>
                                        </p:attrNameLst>
                                      </p:cBhvr>
                                      <p:tavLst>
                                        <p:tav tm="0">
                                          <p:val>
                                            <p:fltVal val="0"/>
                                          </p:val>
                                        </p:tav>
                                        <p:tav tm="100000">
                                          <p:val>
                                            <p:strVal val="#ppt_w"/>
                                          </p:val>
                                        </p:tav>
                                      </p:tavLst>
                                    </p:anim>
                                    <p:anim calcmode="lin" valueType="num">
                                      <p:cBhvr>
                                        <p:cTn id="47" dur="500" fill="hold"/>
                                        <p:tgtEl>
                                          <p:spTgt spid="43"/>
                                        </p:tgtEl>
                                        <p:attrNameLst>
                                          <p:attrName>ppt_h</p:attrName>
                                        </p:attrNameLst>
                                      </p:cBhvr>
                                      <p:tavLst>
                                        <p:tav tm="0">
                                          <p:val>
                                            <p:fltVal val="0"/>
                                          </p:val>
                                        </p:tav>
                                        <p:tav tm="100000">
                                          <p:val>
                                            <p:strVal val="#ppt_h"/>
                                          </p:val>
                                        </p:tav>
                                      </p:tavLst>
                                    </p:anim>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p:cTn id="59" dur="500" fill="hold"/>
                                        <p:tgtEl>
                                          <p:spTgt spid="3"/>
                                        </p:tgtEl>
                                        <p:attrNameLst>
                                          <p:attrName>ppt_w</p:attrName>
                                        </p:attrNameLst>
                                      </p:cBhvr>
                                      <p:tavLst>
                                        <p:tav tm="0">
                                          <p:val>
                                            <p:fltVal val="0"/>
                                          </p:val>
                                        </p:tav>
                                        <p:tav tm="100000">
                                          <p:val>
                                            <p:strVal val="#ppt_w"/>
                                          </p:val>
                                        </p:tav>
                                      </p:tavLst>
                                    </p:anim>
                                    <p:anim calcmode="lin" valueType="num">
                                      <p:cBhvr>
                                        <p:cTn id="60" dur="500" fill="hold"/>
                                        <p:tgtEl>
                                          <p:spTgt spid="3"/>
                                        </p:tgtEl>
                                        <p:attrNameLst>
                                          <p:attrName>ppt_h</p:attrName>
                                        </p:attrNameLst>
                                      </p:cBhvr>
                                      <p:tavLst>
                                        <p:tav tm="0">
                                          <p:val>
                                            <p:fltVal val="0"/>
                                          </p:val>
                                        </p:tav>
                                        <p:tav tm="100000">
                                          <p:val>
                                            <p:strVal val="#ppt_h"/>
                                          </p:val>
                                        </p:tav>
                                      </p:tavLst>
                                    </p:anim>
                                    <p:animEffect transition="in" filter="fade">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animBg="1"/>
      <p:bldP spid="21" grpId="0" animBg="1"/>
      <p:bldP spid="3" grpId="0" animBg="1"/>
      <p:bldP spid="42" grpId="0"/>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9DE92-FB22-4190-BC61-65BB65DE0B1C}"/>
              </a:ext>
            </a:extLst>
          </p:cNvPr>
          <p:cNvSpPr>
            <a:spLocks noGrp="1"/>
          </p:cNvSpPr>
          <p:nvPr>
            <p:ph type="title"/>
          </p:nvPr>
        </p:nvSpPr>
        <p:spPr>
          <a:xfrm>
            <a:off x="528158" y="782942"/>
            <a:ext cx="10978092" cy="514350"/>
          </a:xfrm>
        </p:spPr>
        <p:txBody>
          <a:bodyPr/>
          <a:lstStyle/>
          <a:p>
            <a:r>
              <a:rPr lang="en-US" dirty="0"/>
              <a:t>4. Results and Conclusion:</a:t>
            </a:r>
          </a:p>
        </p:txBody>
      </p:sp>
      <p:cxnSp>
        <p:nvCxnSpPr>
          <p:cNvPr id="102" name="Straight Connector 101">
            <a:extLst>
              <a:ext uri="{FF2B5EF4-FFF2-40B4-BE49-F238E27FC236}">
                <a16:creationId xmlns:a16="http://schemas.microsoft.com/office/drawing/2014/main" id="{4A3E6D2D-6F3A-4AD6-8FC3-98704D6A1B72}"/>
              </a:ext>
            </a:extLst>
          </p:cNvPr>
          <p:cNvCxnSpPr/>
          <p:nvPr/>
        </p:nvCxnSpPr>
        <p:spPr bwMode="auto">
          <a:xfrm>
            <a:off x="8060993" y="1432171"/>
            <a:ext cx="19022" cy="2446240"/>
          </a:xfrm>
          <a:prstGeom prst="line">
            <a:avLst/>
          </a:prstGeom>
          <a:noFill/>
          <a:ln w="57150" cap="flat" cmpd="sng" algn="ctr">
            <a:solidFill>
              <a:schemeClr val="tx1"/>
            </a:solidFill>
            <a:prstDash val="solid"/>
            <a:round/>
            <a:headEnd type="none" w="med" len="med"/>
            <a:tailEnd type="none" w="med" len="med"/>
          </a:ln>
          <a:effectLst/>
        </p:spPr>
      </p:cxnSp>
      <p:grpSp>
        <p:nvGrpSpPr>
          <p:cNvPr id="112" name="Group 111">
            <a:extLst>
              <a:ext uri="{FF2B5EF4-FFF2-40B4-BE49-F238E27FC236}">
                <a16:creationId xmlns:a16="http://schemas.microsoft.com/office/drawing/2014/main" id="{46A66DCC-A236-4555-BF5F-7DA26A0A4BF0}"/>
              </a:ext>
            </a:extLst>
          </p:cNvPr>
          <p:cNvGrpSpPr/>
          <p:nvPr/>
        </p:nvGrpSpPr>
        <p:grpSpPr>
          <a:xfrm flipH="1">
            <a:off x="7383301" y="1630668"/>
            <a:ext cx="1583499" cy="1538363"/>
            <a:chOff x="5590021" y="2717738"/>
            <a:chExt cx="1969455" cy="2098840"/>
          </a:xfrm>
          <a:solidFill>
            <a:srgbClr val="99FF66"/>
          </a:solidFill>
        </p:grpSpPr>
        <p:cxnSp>
          <p:nvCxnSpPr>
            <p:cNvPr id="263" name="Straight Connector 262">
              <a:extLst>
                <a:ext uri="{FF2B5EF4-FFF2-40B4-BE49-F238E27FC236}">
                  <a16:creationId xmlns:a16="http://schemas.microsoft.com/office/drawing/2014/main" id="{A02F7F05-92A8-4373-A917-A4BD886B3833}"/>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264" name="Group 263">
              <a:extLst>
                <a:ext uri="{FF2B5EF4-FFF2-40B4-BE49-F238E27FC236}">
                  <a16:creationId xmlns:a16="http://schemas.microsoft.com/office/drawing/2014/main" id="{3CD7418A-EE2B-4163-B89B-37A27330AD5D}"/>
                </a:ext>
              </a:extLst>
            </p:cNvPr>
            <p:cNvGrpSpPr/>
            <p:nvPr/>
          </p:nvGrpSpPr>
          <p:grpSpPr>
            <a:xfrm rot="5400000">
              <a:off x="5526303" y="2781456"/>
              <a:ext cx="2096892" cy="1969455"/>
              <a:chOff x="957398" y="4039903"/>
              <a:chExt cx="2442984" cy="1837304"/>
            </a:xfrm>
            <a:grpFill/>
          </p:grpSpPr>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06FB7D66-896D-4444-8291-EF1203635F64}"/>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267" name="TextBox 266">
                    <a:extLst>
                      <a:ext uri="{FF2B5EF4-FFF2-40B4-BE49-F238E27FC236}">
                        <a16:creationId xmlns:a16="http://schemas.microsoft.com/office/drawing/2014/main" id="{06FB7D66-896D-4444-8291-EF1203635F64}"/>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2"/>
                    <a:stretch>
                      <a:fillRect l="-23810" b="-5263"/>
                    </a:stretch>
                  </a:blipFill>
                </p:spPr>
                <p:txBody>
                  <a:bodyPr/>
                  <a:lstStyle/>
                  <a:p>
                    <a:r>
                      <a:rPr lang="en-US">
                        <a:noFill/>
                      </a:rPr>
                      <a:t> </a:t>
                    </a:r>
                  </a:p>
                </p:txBody>
              </p:sp>
            </mc:Fallback>
          </mc:AlternateContent>
          <p:sp>
            <p:nvSpPr>
              <p:cNvPr id="268" name="Arc 267">
                <a:extLst>
                  <a:ext uri="{FF2B5EF4-FFF2-40B4-BE49-F238E27FC236}">
                    <a16:creationId xmlns:a16="http://schemas.microsoft.com/office/drawing/2014/main" id="{D35990B7-4F04-4FD5-86BD-452BB4E1DFC2}"/>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269" name="Straight Arrow Connector 268">
                <a:extLst>
                  <a:ext uri="{FF2B5EF4-FFF2-40B4-BE49-F238E27FC236}">
                    <a16:creationId xmlns:a16="http://schemas.microsoft.com/office/drawing/2014/main" id="{35CA19D3-A4FE-4797-9236-D32275958231}"/>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270" name="Right Triangle 269">
                <a:extLst>
                  <a:ext uri="{FF2B5EF4-FFF2-40B4-BE49-F238E27FC236}">
                    <a16:creationId xmlns:a16="http://schemas.microsoft.com/office/drawing/2014/main" id="{F6991895-C526-443D-B2B6-E950EA08BE77}"/>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271" name="Straight Connector 270">
                <a:extLst>
                  <a:ext uri="{FF2B5EF4-FFF2-40B4-BE49-F238E27FC236}">
                    <a16:creationId xmlns:a16="http://schemas.microsoft.com/office/drawing/2014/main" id="{27DFA1C8-7396-47A3-AFD6-C5E8AAB7CE92}"/>
                  </a:ext>
                </a:extLst>
              </p:cNvPr>
              <p:cNvCxnSpPr>
                <a:cxnSpLocks/>
                <a:stCxn id="270"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72" name="Straight Connector 271">
                <a:extLst>
                  <a:ext uri="{FF2B5EF4-FFF2-40B4-BE49-F238E27FC236}">
                    <a16:creationId xmlns:a16="http://schemas.microsoft.com/office/drawing/2014/main" id="{84BB36AF-CB9A-4F4B-9DE1-227BEA918F89}"/>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73" name="Straight Connector 272">
                <a:extLst>
                  <a:ext uri="{FF2B5EF4-FFF2-40B4-BE49-F238E27FC236}">
                    <a16:creationId xmlns:a16="http://schemas.microsoft.com/office/drawing/2014/main" id="{DFDA4134-92A1-4B71-B05D-A44B5D4DF11A}"/>
                  </a:ext>
                </a:extLst>
              </p:cNvPr>
              <p:cNvCxnSpPr>
                <a:cxnSpLocks/>
                <a:endCxn id="270"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74" name="Straight Connector 273">
                <a:extLst>
                  <a:ext uri="{FF2B5EF4-FFF2-40B4-BE49-F238E27FC236}">
                    <a16:creationId xmlns:a16="http://schemas.microsoft.com/office/drawing/2014/main" id="{5A8C3B12-3AE9-4B38-BFE6-FAC1D3B3C491}"/>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75" name="Straight Connector 274">
                <a:extLst>
                  <a:ext uri="{FF2B5EF4-FFF2-40B4-BE49-F238E27FC236}">
                    <a16:creationId xmlns:a16="http://schemas.microsoft.com/office/drawing/2014/main" id="{815198BE-06C8-47A2-A30F-96C8DAAE9FC4}"/>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76" name="Straight Connector 275">
                <a:extLst>
                  <a:ext uri="{FF2B5EF4-FFF2-40B4-BE49-F238E27FC236}">
                    <a16:creationId xmlns:a16="http://schemas.microsoft.com/office/drawing/2014/main" id="{8811161B-5994-40E1-B154-5BC7783982AD}"/>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77" name="Ink 276">
                    <a:extLst>
                      <a:ext uri="{FF2B5EF4-FFF2-40B4-BE49-F238E27FC236}">
                        <a16:creationId xmlns:a16="http://schemas.microsoft.com/office/drawing/2014/main" id="{80646463-E514-4886-A937-0FD04D354C58}"/>
                      </a:ext>
                    </a:extLst>
                  </p14:cNvPr>
                  <p14:cNvContentPartPr/>
                  <p14:nvPr/>
                </p14:nvContentPartPr>
                <p14:xfrm>
                  <a:off x="1114358" y="5011273"/>
                  <a:ext cx="360" cy="360"/>
                </p14:xfrm>
              </p:contentPart>
            </mc:Choice>
            <mc:Fallback xmlns="">
              <p:pic>
                <p:nvPicPr>
                  <p:cNvPr id="277" name="Ink 276">
                    <a:extLst>
                      <a:ext uri="{FF2B5EF4-FFF2-40B4-BE49-F238E27FC236}">
                        <a16:creationId xmlns:a16="http://schemas.microsoft.com/office/drawing/2014/main" id="{80646463-E514-4886-A937-0FD04D354C58}"/>
                      </a:ext>
                    </a:extLst>
                  </p:cNvPr>
                  <p:cNvPicPr/>
                  <p:nvPr/>
                </p:nvPicPr>
                <p:blipFill>
                  <a:blip r:embed="rId4"/>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78" name="Ink 277">
                    <a:extLst>
                      <a:ext uri="{FF2B5EF4-FFF2-40B4-BE49-F238E27FC236}">
                        <a16:creationId xmlns:a16="http://schemas.microsoft.com/office/drawing/2014/main" id="{52A05FC3-1074-437E-BC7C-E7B5190A749A}"/>
                      </a:ext>
                    </a:extLst>
                  </p14:cNvPr>
                  <p14:cNvContentPartPr/>
                  <p14:nvPr/>
                </p14:nvContentPartPr>
                <p14:xfrm>
                  <a:off x="1157198" y="4411153"/>
                  <a:ext cx="360" cy="360"/>
                </p14:xfrm>
              </p:contentPart>
            </mc:Choice>
            <mc:Fallback xmlns="">
              <p:pic>
                <p:nvPicPr>
                  <p:cNvPr id="278" name="Ink 277">
                    <a:extLst>
                      <a:ext uri="{FF2B5EF4-FFF2-40B4-BE49-F238E27FC236}">
                        <a16:creationId xmlns:a16="http://schemas.microsoft.com/office/drawing/2014/main" id="{52A05FC3-1074-437E-BC7C-E7B5190A749A}"/>
                      </a:ext>
                    </a:extLst>
                  </p:cNvPr>
                  <p:cNvPicPr/>
                  <p:nvPr/>
                </p:nvPicPr>
                <p:blipFill>
                  <a:blip r:embed="rId6"/>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79" name="Ink 278">
                    <a:extLst>
                      <a:ext uri="{FF2B5EF4-FFF2-40B4-BE49-F238E27FC236}">
                        <a16:creationId xmlns:a16="http://schemas.microsoft.com/office/drawing/2014/main" id="{8A358513-2FB5-4C2F-9C9E-0D102B0A09CF}"/>
                      </a:ext>
                    </a:extLst>
                  </p14:cNvPr>
                  <p14:cNvContentPartPr/>
                  <p14:nvPr/>
                </p14:nvContentPartPr>
                <p14:xfrm>
                  <a:off x="1214438" y="4254193"/>
                  <a:ext cx="360" cy="360"/>
                </p14:xfrm>
              </p:contentPart>
            </mc:Choice>
            <mc:Fallback xmlns="">
              <p:pic>
                <p:nvPicPr>
                  <p:cNvPr id="279" name="Ink 278">
                    <a:extLst>
                      <a:ext uri="{FF2B5EF4-FFF2-40B4-BE49-F238E27FC236}">
                        <a16:creationId xmlns:a16="http://schemas.microsoft.com/office/drawing/2014/main" id="{8A358513-2FB5-4C2F-9C9E-0D102B0A09CF}"/>
                      </a:ext>
                    </a:extLst>
                  </p:cNvPr>
                  <p:cNvPicPr/>
                  <p:nvPr/>
                </p:nvPicPr>
                <p:blipFill>
                  <a:blip r:embed="rId8"/>
                  <a:stretch>
                    <a:fillRect/>
                  </a:stretch>
                </p:blipFill>
                <p:spPr>
                  <a:xfrm>
                    <a:off x="1205438" y="4200193"/>
                    <a:ext cx="18000" cy="108000"/>
                  </a:xfrm>
                  <a:prstGeom prst="rect">
                    <a:avLst/>
                  </a:prstGeom>
                </p:spPr>
              </p:pic>
            </mc:Fallback>
          </mc:AlternateContent>
          <p:grpSp>
            <p:nvGrpSpPr>
              <p:cNvPr id="280" name="Group 279">
                <a:extLst>
                  <a:ext uri="{FF2B5EF4-FFF2-40B4-BE49-F238E27FC236}">
                    <a16:creationId xmlns:a16="http://schemas.microsoft.com/office/drawing/2014/main" id="{231726D1-F39A-4C0C-8465-E3DD0F24699B}"/>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85" name="Ink 284">
                      <a:extLst>
                        <a:ext uri="{FF2B5EF4-FFF2-40B4-BE49-F238E27FC236}">
                          <a16:creationId xmlns:a16="http://schemas.microsoft.com/office/drawing/2014/main" id="{176ECC12-CDB4-405B-BC36-AD8B1E23A74F}"/>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86" name="Ink 285">
                      <a:extLst>
                        <a:ext uri="{FF2B5EF4-FFF2-40B4-BE49-F238E27FC236}">
                          <a16:creationId xmlns:a16="http://schemas.microsoft.com/office/drawing/2014/main" id="{87CCAD78-419C-418B-B7EA-2CC3017346C3}"/>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87" name="Ink 286">
                      <a:extLst>
                        <a:ext uri="{FF2B5EF4-FFF2-40B4-BE49-F238E27FC236}">
                          <a16:creationId xmlns:a16="http://schemas.microsoft.com/office/drawing/2014/main" id="{7E71AC34-48A6-42AF-A81C-C20887BFB9DF}"/>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288" name="Ink 287">
                      <a:extLst>
                        <a:ext uri="{FF2B5EF4-FFF2-40B4-BE49-F238E27FC236}">
                          <a16:creationId xmlns:a16="http://schemas.microsoft.com/office/drawing/2014/main" id="{40E3EA22-EA4C-407B-9D5A-1695F9B239A1}"/>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289" name="Ink 288">
                      <a:extLst>
                        <a:ext uri="{FF2B5EF4-FFF2-40B4-BE49-F238E27FC236}">
                          <a16:creationId xmlns:a16="http://schemas.microsoft.com/office/drawing/2014/main" id="{85CAC0ED-FF4F-4F70-AD40-0F6638565221}"/>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290" name="Ink 289">
                      <a:extLst>
                        <a:ext uri="{FF2B5EF4-FFF2-40B4-BE49-F238E27FC236}">
                          <a16:creationId xmlns:a16="http://schemas.microsoft.com/office/drawing/2014/main" id="{7BA68A80-61A6-4961-89E2-051D75D676F8}"/>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291" name="Ink 290">
                      <a:extLst>
                        <a:ext uri="{FF2B5EF4-FFF2-40B4-BE49-F238E27FC236}">
                          <a16:creationId xmlns:a16="http://schemas.microsoft.com/office/drawing/2014/main" id="{CAEAFBDE-0178-42E5-A787-60E3DEE5B04F}"/>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281" name="Ink 280">
                    <a:extLst>
                      <a:ext uri="{FF2B5EF4-FFF2-40B4-BE49-F238E27FC236}">
                        <a16:creationId xmlns:a16="http://schemas.microsoft.com/office/drawing/2014/main" id="{2D62E1D2-869A-404B-8B3B-9460C8469D8C}"/>
                      </a:ext>
                    </a:extLst>
                  </p14:cNvPr>
                  <p14:cNvContentPartPr/>
                  <p14:nvPr/>
                </p14:nvContentPartPr>
                <p14:xfrm>
                  <a:off x="1242878" y="5482513"/>
                  <a:ext cx="360" cy="360"/>
                </p14:xfrm>
              </p:contentPart>
            </mc:Choice>
            <mc:Fallback xmlns="">
              <p:pic>
                <p:nvPicPr>
                  <p:cNvPr id="281" name="Ink 280">
                    <a:extLst>
                      <a:ext uri="{FF2B5EF4-FFF2-40B4-BE49-F238E27FC236}">
                        <a16:creationId xmlns:a16="http://schemas.microsoft.com/office/drawing/2014/main" id="{2D62E1D2-869A-404B-8B3B-9460C8469D8C}"/>
                      </a:ext>
                    </a:extLst>
                  </p:cNvPr>
                  <p:cNvPicPr/>
                  <p:nvPr/>
                </p:nvPicPr>
                <p:blipFill>
                  <a:blip r:embed="rId41"/>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282" name="Ink 281">
                    <a:extLst>
                      <a:ext uri="{FF2B5EF4-FFF2-40B4-BE49-F238E27FC236}">
                        <a16:creationId xmlns:a16="http://schemas.microsoft.com/office/drawing/2014/main" id="{CB120456-517E-49A8-91DA-26745727F0AA}"/>
                      </a:ext>
                    </a:extLst>
                  </p14:cNvPr>
                  <p14:cNvContentPartPr/>
                  <p14:nvPr/>
                </p14:nvContentPartPr>
                <p14:xfrm>
                  <a:off x="1071158" y="5654233"/>
                  <a:ext cx="360" cy="360"/>
                </p14:xfrm>
              </p:contentPart>
            </mc:Choice>
            <mc:Fallback xmlns="">
              <p:pic>
                <p:nvPicPr>
                  <p:cNvPr id="282" name="Ink 281">
                    <a:extLst>
                      <a:ext uri="{FF2B5EF4-FFF2-40B4-BE49-F238E27FC236}">
                        <a16:creationId xmlns:a16="http://schemas.microsoft.com/office/drawing/2014/main" id="{CB120456-517E-49A8-91DA-26745727F0AA}"/>
                      </a:ext>
                    </a:extLst>
                  </p:cNvPr>
                  <p:cNvPicPr/>
                  <p:nvPr/>
                </p:nvPicPr>
                <p:blipFill>
                  <a:blip r:embed="rId43"/>
                  <a:stretch>
                    <a:fillRect/>
                  </a:stretch>
                </p:blipFill>
                <p:spPr>
                  <a:xfrm>
                    <a:off x="1062158" y="5600233"/>
                    <a:ext cx="18000" cy="108000"/>
                  </a:xfrm>
                  <a:prstGeom prst="rect">
                    <a:avLst/>
                  </a:prstGeom>
                </p:spPr>
              </p:pic>
            </mc:Fallback>
          </mc:AlternateContent>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3B0F61FA-CF81-4A56-A25A-4D5EE1F51F3D}"/>
                      </a:ext>
                    </a:extLst>
                  </p:cNvPr>
                  <p:cNvSpPr txBox="1"/>
                  <p:nvPr/>
                </p:nvSpPr>
                <p:spPr>
                  <a:xfrm rot="16448845">
                    <a:off x="2358294" y="5387827"/>
                    <a:ext cx="594394" cy="384366"/>
                  </a:xfrm>
                  <a:prstGeom prst="rect">
                    <a:avLst/>
                  </a:prstGeom>
                  <a:grp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283" name="TextBox 282">
                    <a:extLst>
                      <a:ext uri="{FF2B5EF4-FFF2-40B4-BE49-F238E27FC236}">
                        <a16:creationId xmlns:a16="http://schemas.microsoft.com/office/drawing/2014/main" id="{3B0F61FA-CF81-4A56-A25A-4D5EE1F51F3D}"/>
                      </a:ext>
                    </a:extLst>
                  </p:cNvPr>
                  <p:cNvSpPr txBox="1">
                    <a:spLocks noRot="1" noChangeAspect="1" noMove="1" noResize="1" noEditPoints="1" noAdjustHandles="1" noChangeArrowheads="1" noChangeShapeType="1" noTextEdit="1"/>
                  </p:cNvSpPr>
                  <p:nvPr/>
                </p:nvSpPr>
                <p:spPr>
                  <a:xfrm rot="16448845">
                    <a:off x="2358294" y="5387827"/>
                    <a:ext cx="594394" cy="384366"/>
                  </a:xfrm>
                  <a:prstGeom prst="rect">
                    <a:avLst/>
                  </a:prstGeom>
                  <a:blipFill>
                    <a:blip r:embed="rId44"/>
                    <a:stretch>
                      <a:fillRect/>
                    </a:stretch>
                  </a:blipFill>
                  <a:ln>
                    <a:noFill/>
                  </a:ln>
                </p:spPr>
                <p:txBody>
                  <a:bodyPr/>
                  <a:lstStyle/>
                  <a:p>
                    <a:r>
                      <a:rPr lang="en-US">
                        <a:noFill/>
                      </a:rPr>
                      <a:t> </a:t>
                    </a:r>
                  </a:p>
                </p:txBody>
              </p:sp>
            </mc:Fallback>
          </mc:AlternateContent>
          <p:sp>
            <p:nvSpPr>
              <p:cNvPr id="284" name="Arc 283">
                <a:extLst>
                  <a:ext uri="{FF2B5EF4-FFF2-40B4-BE49-F238E27FC236}">
                    <a16:creationId xmlns:a16="http://schemas.microsoft.com/office/drawing/2014/main" id="{C05598FE-2149-43EA-995A-87C6B96B64CA}"/>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grpSp>
        <p:sp>
          <p:nvSpPr>
            <p:cNvPr id="265" name="Freeform: Shape 264">
              <a:extLst>
                <a:ext uri="{FF2B5EF4-FFF2-40B4-BE49-F238E27FC236}">
                  <a16:creationId xmlns:a16="http://schemas.microsoft.com/office/drawing/2014/main" id="{552F2DE0-8610-49E3-A6B8-3F008DF4F5FF}"/>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266" name="Freeform: Shape 265">
              <a:extLst>
                <a:ext uri="{FF2B5EF4-FFF2-40B4-BE49-F238E27FC236}">
                  <a16:creationId xmlns:a16="http://schemas.microsoft.com/office/drawing/2014/main" id="{1EC22856-1D76-48B1-B428-EA7C4F747FFB}"/>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grpSp>
        <p:nvGrpSpPr>
          <p:cNvPr id="113" name="Group 112">
            <a:extLst>
              <a:ext uri="{FF2B5EF4-FFF2-40B4-BE49-F238E27FC236}">
                <a16:creationId xmlns:a16="http://schemas.microsoft.com/office/drawing/2014/main" id="{F1CCCC76-705A-4121-B01D-89349EB2C7BF}"/>
              </a:ext>
            </a:extLst>
          </p:cNvPr>
          <p:cNvGrpSpPr/>
          <p:nvPr/>
        </p:nvGrpSpPr>
        <p:grpSpPr>
          <a:xfrm flipH="1">
            <a:off x="7748248" y="1818693"/>
            <a:ext cx="1583499" cy="1538363"/>
            <a:chOff x="5590021" y="2717738"/>
            <a:chExt cx="1969455" cy="2098840"/>
          </a:xfrm>
          <a:solidFill>
            <a:srgbClr val="7CBF33"/>
          </a:solidFill>
        </p:grpSpPr>
        <p:cxnSp>
          <p:nvCxnSpPr>
            <p:cNvPr id="234" name="Straight Connector 233">
              <a:extLst>
                <a:ext uri="{FF2B5EF4-FFF2-40B4-BE49-F238E27FC236}">
                  <a16:creationId xmlns:a16="http://schemas.microsoft.com/office/drawing/2014/main" id="{7092383F-7855-43F1-A911-821B0A06B391}"/>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235" name="Group 234">
              <a:extLst>
                <a:ext uri="{FF2B5EF4-FFF2-40B4-BE49-F238E27FC236}">
                  <a16:creationId xmlns:a16="http://schemas.microsoft.com/office/drawing/2014/main" id="{B7BF8CD1-A941-4349-B039-C9985BE2F315}"/>
                </a:ext>
              </a:extLst>
            </p:cNvPr>
            <p:cNvGrpSpPr/>
            <p:nvPr/>
          </p:nvGrpSpPr>
          <p:grpSpPr>
            <a:xfrm rot="5400000">
              <a:off x="5526303" y="2781456"/>
              <a:ext cx="2096892" cy="1969455"/>
              <a:chOff x="957398" y="4039903"/>
              <a:chExt cx="2442984" cy="1837304"/>
            </a:xfrm>
            <a:grpFill/>
          </p:grpSpPr>
          <mc:AlternateContent xmlns:mc="http://schemas.openxmlformats.org/markup-compatibility/2006" xmlns:a14="http://schemas.microsoft.com/office/drawing/2010/main">
            <mc:Choice Requires="a14">
              <p:sp>
                <p:nvSpPr>
                  <p:cNvPr id="238" name="TextBox 237">
                    <a:extLst>
                      <a:ext uri="{FF2B5EF4-FFF2-40B4-BE49-F238E27FC236}">
                        <a16:creationId xmlns:a16="http://schemas.microsoft.com/office/drawing/2014/main" id="{69AAD1D9-0C32-4993-B5CB-18D5168851D4}"/>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238" name="TextBox 237">
                    <a:extLst>
                      <a:ext uri="{FF2B5EF4-FFF2-40B4-BE49-F238E27FC236}">
                        <a16:creationId xmlns:a16="http://schemas.microsoft.com/office/drawing/2014/main" id="{69AAD1D9-0C32-4993-B5CB-18D5168851D4}"/>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45"/>
                    <a:stretch>
                      <a:fillRect l="-20930" b="-5263"/>
                    </a:stretch>
                  </a:blipFill>
                </p:spPr>
                <p:txBody>
                  <a:bodyPr/>
                  <a:lstStyle/>
                  <a:p>
                    <a:r>
                      <a:rPr lang="en-US">
                        <a:noFill/>
                      </a:rPr>
                      <a:t> </a:t>
                    </a:r>
                  </a:p>
                </p:txBody>
              </p:sp>
            </mc:Fallback>
          </mc:AlternateContent>
          <p:sp>
            <p:nvSpPr>
              <p:cNvPr id="239" name="Arc 238">
                <a:extLst>
                  <a:ext uri="{FF2B5EF4-FFF2-40B4-BE49-F238E27FC236}">
                    <a16:creationId xmlns:a16="http://schemas.microsoft.com/office/drawing/2014/main" id="{ADC35EBB-9E3F-4B75-B7FD-BF373774D5C9}"/>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240" name="Straight Arrow Connector 239">
                <a:extLst>
                  <a:ext uri="{FF2B5EF4-FFF2-40B4-BE49-F238E27FC236}">
                    <a16:creationId xmlns:a16="http://schemas.microsoft.com/office/drawing/2014/main" id="{5945F40A-E0B3-4E9A-BC58-6BF946FEF710}"/>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241" name="Right Triangle 240">
                <a:extLst>
                  <a:ext uri="{FF2B5EF4-FFF2-40B4-BE49-F238E27FC236}">
                    <a16:creationId xmlns:a16="http://schemas.microsoft.com/office/drawing/2014/main" id="{5E65A020-B22A-40D6-AFFB-DD97CE210F14}"/>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242" name="Straight Connector 241">
                <a:extLst>
                  <a:ext uri="{FF2B5EF4-FFF2-40B4-BE49-F238E27FC236}">
                    <a16:creationId xmlns:a16="http://schemas.microsoft.com/office/drawing/2014/main" id="{F26A5490-00AD-4C2F-B3BA-3C3F8A15A3EA}"/>
                  </a:ext>
                </a:extLst>
              </p:cNvPr>
              <p:cNvCxnSpPr>
                <a:cxnSpLocks/>
                <a:stCxn id="241"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43" name="Straight Connector 242">
                <a:extLst>
                  <a:ext uri="{FF2B5EF4-FFF2-40B4-BE49-F238E27FC236}">
                    <a16:creationId xmlns:a16="http://schemas.microsoft.com/office/drawing/2014/main" id="{26860913-A9F4-46C6-BF6A-F231331ACA37}"/>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44" name="Straight Connector 243">
                <a:extLst>
                  <a:ext uri="{FF2B5EF4-FFF2-40B4-BE49-F238E27FC236}">
                    <a16:creationId xmlns:a16="http://schemas.microsoft.com/office/drawing/2014/main" id="{D581B54A-165B-4465-882B-4B8FD163D931}"/>
                  </a:ext>
                </a:extLst>
              </p:cNvPr>
              <p:cNvCxnSpPr>
                <a:cxnSpLocks/>
                <a:endCxn id="241"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45" name="Straight Connector 244">
                <a:extLst>
                  <a:ext uri="{FF2B5EF4-FFF2-40B4-BE49-F238E27FC236}">
                    <a16:creationId xmlns:a16="http://schemas.microsoft.com/office/drawing/2014/main" id="{FE9F3026-6889-43D5-B1BB-D965224DF790}"/>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46" name="Straight Connector 245">
                <a:extLst>
                  <a:ext uri="{FF2B5EF4-FFF2-40B4-BE49-F238E27FC236}">
                    <a16:creationId xmlns:a16="http://schemas.microsoft.com/office/drawing/2014/main" id="{6EB9275C-A911-4C32-84BB-50F07F09F493}"/>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47" name="Straight Connector 246">
                <a:extLst>
                  <a:ext uri="{FF2B5EF4-FFF2-40B4-BE49-F238E27FC236}">
                    <a16:creationId xmlns:a16="http://schemas.microsoft.com/office/drawing/2014/main" id="{F949C2DE-6C7D-4C21-AFF2-730ACC63730D}"/>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248" name="Ink 247">
                    <a:extLst>
                      <a:ext uri="{FF2B5EF4-FFF2-40B4-BE49-F238E27FC236}">
                        <a16:creationId xmlns:a16="http://schemas.microsoft.com/office/drawing/2014/main" id="{CF83DA36-5486-4B4F-8FFA-03F473375B28}"/>
                      </a:ext>
                    </a:extLst>
                  </p14:cNvPr>
                  <p14:cNvContentPartPr/>
                  <p14:nvPr/>
                </p14:nvContentPartPr>
                <p14:xfrm>
                  <a:off x="1114358" y="5011273"/>
                  <a:ext cx="360" cy="360"/>
                </p14:xfrm>
              </p:contentPart>
            </mc:Choice>
            <mc:Fallback xmlns="">
              <p:pic>
                <p:nvPicPr>
                  <p:cNvPr id="248" name="Ink 247">
                    <a:extLst>
                      <a:ext uri="{FF2B5EF4-FFF2-40B4-BE49-F238E27FC236}">
                        <a16:creationId xmlns:a16="http://schemas.microsoft.com/office/drawing/2014/main" id="{CF83DA36-5486-4B4F-8FFA-03F473375B28}"/>
                      </a:ext>
                    </a:extLst>
                  </p:cNvPr>
                  <p:cNvPicPr/>
                  <p:nvPr/>
                </p:nvPicPr>
                <p:blipFill>
                  <a:blip r:embed="rId47"/>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249" name="Ink 248">
                    <a:extLst>
                      <a:ext uri="{FF2B5EF4-FFF2-40B4-BE49-F238E27FC236}">
                        <a16:creationId xmlns:a16="http://schemas.microsoft.com/office/drawing/2014/main" id="{BA9C0CF1-F970-4499-ACC9-663871DCB575}"/>
                      </a:ext>
                    </a:extLst>
                  </p14:cNvPr>
                  <p14:cNvContentPartPr/>
                  <p14:nvPr/>
                </p14:nvContentPartPr>
                <p14:xfrm>
                  <a:off x="1157198" y="4411153"/>
                  <a:ext cx="360" cy="360"/>
                </p14:xfrm>
              </p:contentPart>
            </mc:Choice>
            <mc:Fallback xmlns="">
              <p:pic>
                <p:nvPicPr>
                  <p:cNvPr id="249" name="Ink 248">
                    <a:extLst>
                      <a:ext uri="{FF2B5EF4-FFF2-40B4-BE49-F238E27FC236}">
                        <a16:creationId xmlns:a16="http://schemas.microsoft.com/office/drawing/2014/main" id="{BA9C0CF1-F970-4499-ACC9-663871DCB575}"/>
                      </a:ext>
                    </a:extLst>
                  </p:cNvPr>
                  <p:cNvPicPr/>
                  <p:nvPr/>
                </p:nvPicPr>
                <p:blipFill>
                  <a:blip r:embed="rId49"/>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250" name="Ink 249">
                    <a:extLst>
                      <a:ext uri="{FF2B5EF4-FFF2-40B4-BE49-F238E27FC236}">
                        <a16:creationId xmlns:a16="http://schemas.microsoft.com/office/drawing/2014/main" id="{75A81058-E8FE-4A03-AF39-8998E8FFE59B}"/>
                      </a:ext>
                    </a:extLst>
                  </p14:cNvPr>
                  <p14:cNvContentPartPr/>
                  <p14:nvPr/>
                </p14:nvContentPartPr>
                <p14:xfrm>
                  <a:off x="1214438" y="4254193"/>
                  <a:ext cx="360" cy="360"/>
                </p14:xfrm>
              </p:contentPart>
            </mc:Choice>
            <mc:Fallback xmlns="">
              <p:pic>
                <p:nvPicPr>
                  <p:cNvPr id="250" name="Ink 249">
                    <a:extLst>
                      <a:ext uri="{FF2B5EF4-FFF2-40B4-BE49-F238E27FC236}">
                        <a16:creationId xmlns:a16="http://schemas.microsoft.com/office/drawing/2014/main" id="{75A81058-E8FE-4A03-AF39-8998E8FFE59B}"/>
                      </a:ext>
                    </a:extLst>
                  </p:cNvPr>
                  <p:cNvPicPr/>
                  <p:nvPr/>
                </p:nvPicPr>
                <p:blipFill>
                  <a:blip r:embed="rId51"/>
                  <a:stretch>
                    <a:fillRect/>
                  </a:stretch>
                </p:blipFill>
                <p:spPr>
                  <a:xfrm>
                    <a:off x="1205438" y="4200193"/>
                    <a:ext cx="18000" cy="108000"/>
                  </a:xfrm>
                  <a:prstGeom prst="rect">
                    <a:avLst/>
                  </a:prstGeom>
                </p:spPr>
              </p:pic>
            </mc:Fallback>
          </mc:AlternateContent>
          <p:grpSp>
            <p:nvGrpSpPr>
              <p:cNvPr id="251" name="Group 250">
                <a:extLst>
                  <a:ext uri="{FF2B5EF4-FFF2-40B4-BE49-F238E27FC236}">
                    <a16:creationId xmlns:a16="http://schemas.microsoft.com/office/drawing/2014/main" id="{578D0417-74B2-4B01-9BA3-10AB107CE35A}"/>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256" name="Ink 255">
                      <a:extLst>
                        <a:ext uri="{FF2B5EF4-FFF2-40B4-BE49-F238E27FC236}">
                          <a16:creationId xmlns:a16="http://schemas.microsoft.com/office/drawing/2014/main" id="{8536901B-3A29-49FC-A9C5-D2EB7564B3F2}"/>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257" name="Ink 256">
                      <a:extLst>
                        <a:ext uri="{FF2B5EF4-FFF2-40B4-BE49-F238E27FC236}">
                          <a16:creationId xmlns:a16="http://schemas.microsoft.com/office/drawing/2014/main" id="{C5158C7B-8BE0-4846-98BA-9A9F9F7C5071}"/>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258" name="Ink 257">
                      <a:extLst>
                        <a:ext uri="{FF2B5EF4-FFF2-40B4-BE49-F238E27FC236}">
                          <a16:creationId xmlns:a16="http://schemas.microsoft.com/office/drawing/2014/main" id="{219D77E9-5124-4677-A9E9-C74A3C7096FB}"/>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259" name="Ink 258">
                      <a:extLst>
                        <a:ext uri="{FF2B5EF4-FFF2-40B4-BE49-F238E27FC236}">
                          <a16:creationId xmlns:a16="http://schemas.microsoft.com/office/drawing/2014/main" id="{8849701F-11D3-4C3D-9084-8B7D1E784133}"/>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260" name="Ink 259">
                      <a:extLst>
                        <a:ext uri="{FF2B5EF4-FFF2-40B4-BE49-F238E27FC236}">
                          <a16:creationId xmlns:a16="http://schemas.microsoft.com/office/drawing/2014/main" id="{F38D97C7-CE11-44CF-89B7-F2071CAEA3BC}"/>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261" name="Ink 260">
                      <a:extLst>
                        <a:ext uri="{FF2B5EF4-FFF2-40B4-BE49-F238E27FC236}">
                          <a16:creationId xmlns:a16="http://schemas.microsoft.com/office/drawing/2014/main" id="{ACC0D72B-4F6A-470F-83C3-0181D18FD6C2}"/>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262" name="Ink 261">
                      <a:extLst>
                        <a:ext uri="{FF2B5EF4-FFF2-40B4-BE49-F238E27FC236}">
                          <a16:creationId xmlns:a16="http://schemas.microsoft.com/office/drawing/2014/main" id="{0145DC89-4B80-49E7-A23E-BAC121FEC326}"/>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252" name="Ink 251">
                    <a:extLst>
                      <a:ext uri="{FF2B5EF4-FFF2-40B4-BE49-F238E27FC236}">
                        <a16:creationId xmlns:a16="http://schemas.microsoft.com/office/drawing/2014/main" id="{7C964B9E-FABC-4857-BF33-B22066B3871B}"/>
                      </a:ext>
                    </a:extLst>
                  </p14:cNvPr>
                  <p14:cNvContentPartPr/>
                  <p14:nvPr/>
                </p14:nvContentPartPr>
                <p14:xfrm>
                  <a:off x="1242878" y="5482513"/>
                  <a:ext cx="360" cy="360"/>
                </p14:xfrm>
              </p:contentPart>
            </mc:Choice>
            <mc:Fallback xmlns="">
              <p:pic>
                <p:nvPicPr>
                  <p:cNvPr id="252" name="Ink 251">
                    <a:extLst>
                      <a:ext uri="{FF2B5EF4-FFF2-40B4-BE49-F238E27FC236}">
                        <a16:creationId xmlns:a16="http://schemas.microsoft.com/office/drawing/2014/main" id="{7C964B9E-FABC-4857-BF33-B22066B3871B}"/>
                      </a:ext>
                    </a:extLst>
                  </p:cNvPr>
                  <p:cNvPicPr/>
                  <p:nvPr/>
                </p:nvPicPr>
                <p:blipFill>
                  <a:blip r:embed="rId60"/>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253" name="Ink 252">
                    <a:extLst>
                      <a:ext uri="{FF2B5EF4-FFF2-40B4-BE49-F238E27FC236}">
                        <a16:creationId xmlns:a16="http://schemas.microsoft.com/office/drawing/2014/main" id="{BEA4B623-FE98-40D8-AF0C-F12A1F4EE30D}"/>
                      </a:ext>
                    </a:extLst>
                  </p14:cNvPr>
                  <p14:cNvContentPartPr/>
                  <p14:nvPr/>
                </p14:nvContentPartPr>
                <p14:xfrm>
                  <a:off x="1071158" y="5654233"/>
                  <a:ext cx="360" cy="360"/>
                </p14:xfrm>
              </p:contentPart>
            </mc:Choice>
            <mc:Fallback xmlns="">
              <p:pic>
                <p:nvPicPr>
                  <p:cNvPr id="253" name="Ink 252">
                    <a:extLst>
                      <a:ext uri="{FF2B5EF4-FFF2-40B4-BE49-F238E27FC236}">
                        <a16:creationId xmlns:a16="http://schemas.microsoft.com/office/drawing/2014/main" id="{BEA4B623-FE98-40D8-AF0C-F12A1F4EE30D}"/>
                      </a:ext>
                    </a:extLst>
                  </p:cNvPr>
                  <p:cNvPicPr/>
                  <p:nvPr/>
                </p:nvPicPr>
                <p:blipFill>
                  <a:blip r:embed="rId62"/>
                  <a:stretch>
                    <a:fillRect/>
                  </a:stretch>
                </p:blipFill>
                <p:spPr>
                  <a:xfrm>
                    <a:off x="1062158" y="5600233"/>
                    <a:ext cx="18000" cy="108000"/>
                  </a:xfrm>
                  <a:prstGeom prst="rect">
                    <a:avLst/>
                  </a:prstGeom>
                </p:spPr>
              </p:pic>
            </mc:Fallback>
          </mc:AlternateContent>
          <p:sp>
            <p:nvSpPr>
              <p:cNvPr id="254" name="Arc 253">
                <a:extLst>
                  <a:ext uri="{FF2B5EF4-FFF2-40B4-BE49-F238E27FC236}">
                    <a16:creationId xmlns:a16="http://schemas.microsoft.com/office/drawing/2014/main" id="{C9A17160-EF2F-4C70-8CCC-2DA41BD533E6}"/>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255" name="TextBox 254">
                    <a:extLst>
                      <a:ext uri="{FF2B5EF4-FFF2-40B4-BE49-F238E27FC236}">
                        <a16:creationId xmlns:a16="http://schemas.microsoft.com/office/drawing/2014/main" id="{3BFF7E4B-71C2-495E-8EB5-8C422E63180C}"/>
                      </a:ext>
                    </a:extLst>
                  </p:cNvPr>
                  <p:cNvSpPr txBox="1"/>
                  <p:nvPr/>
                </p:nvSpPr>
                <p:spPr>
                  <a:xfrm rot="16448845">
                    <a:off x="2358294" y="5387827"/>
                    <a:ext cx="594394" cy="384366"/>
                  </a:xfrm>
                  <a:prstGeom prst="rect">
                    <a:avLst/>
                  </a:prstGeom>
                  <a:grp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255" name="TextBox 254">
                    <a:extLst>
                      <a:ext uri="{FF2B5EF4-FFF2-40B4-BE49-F238E27FC236}">
                        <a16:creationId xmlns:a16="http://schemas.microsoft.com/office/drawing/2014/main" id="{3BFF7E4B-71C2-495E-8EB5-8C422E63180C}"/>
                      </a:ext>
                    </a:extLst>
                  </p:cNvPr>
                  <p:cNvSpPr txBox="1">
                    <a:spLocks noRot="1" noChangeAspect="1" noMove="1" noResize="1" noEditPoints="1" noAdjustHandles="1" noChangeArrowheads="1" noChangeShapeType="1" noTextEdit="1"/>
                  </p:cNvSpPr>
                  <p:nvPr/>
                </p:nvSpPr>
                <p:spPr>
                  <a:xfrm rot="16448845">
                    <a:off x="2358294" y="5387827"/>
                    <a:ext cx="594394" cy="384366"/>
                  </a:xfrm>
                  <a:prstGeom prst="rect">
                    <a:avLst/>
                  </a:prstGeom>
                  <a:blipFill>
                    <a:blip r:embed="rId63"/>
                    <a:stretch>
                      <a:fillRect/>
                    </a:stretch>
                  </a:blipFill>
                  <a:ln>
                    <a:noFill/>
                  </a:ln>
                </p:spPr>
                <p:txBody>
                  <a:bodyPr/>
                  <a:lstStyle/>
                  <a:p>
                    <a:r>
                      <a:rPr lang="en-US">
                        <a:noFill/>
                      </a:rPr>
                      <a:t> </a:t>
                    </a:r>
                  </a:p>
                </p:txBody>
              </p:sp>
            </mc:Fallback>
          </mc:AlternateContent>
        </p:grpSp>
        <p:sp>
          <p:nvSpPr>
            <p:cNvPr id="236" name="Freeform: Shape 235">
              <a:extLst>
                <a:ext uri="{FF2B5EF4-FFF2-40B4-BE49-F238E27FC236}">
                  <a16:creationId xmlns:a16="http://schemas.microsoft.com/office/drawing/2014/main" id="{6A99F498-E5B1-4193-8A75-E75A28664F3A}"/>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237" name="Freeform: Shape 236">
              <a:extLst>
                <a:ext uri="{FF2B5EF4-FFF2-40B4-BE49-F238E27FC236}">
                  <a16:creationId xmlns:a16="http://schemas.microsoft.com/office/drawing/2014/main" id="{B3A4B075-F154-457D-97DE-66DD66DE0AB6}"/>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grpSp>
        <p:nvGrpSpPr>
          <p:cNvPr id="114" name="Group 113">
            <a:extLst>
              <a:ext uri="{FF2B5EF4-FFF2-40B4-BE49-F238E27FC236}">
                <a16:creationId xmlns:a16="http://schemas.microsoft.com/office/drawing/2014/main" id="{5C8A7FB6-F168-42E6-92C1-12C3E67D8A4A}"/>
              </a:ext>
            </a:extLst>
          </p:cNvPr>
          <p:cNvGrpSpPr/>
          <p:nvPr/>
        </p:nvGrpSpPr>
        <p:grpSpPr>
          <a:xfrm flipH="1">
            <a:off x="8129316" y="2016546"/>
            <a:ext cx="1454152" cy="1441134"/>
            <a:chOff x="5589869" y="2717739"/>
            <a:chExt cx="1969607" cy="2098839"/>
          </a:xfrm>
          <a:solidFill>
            <a:srgbClr val="009900"/>
          </a:solidFill>
        </p:grpSpPr>
        <p:cxnSp>
          <p:nvCxnSpPr>
            <p:cNvPr id="205" name="Straight Connector 204">
              <a:extLst>
                <a:ext uri="{FF2B5EF4-FFF2-40B4-BE49-F238E27FC236}">
                  <a16:creationId xmlns:a16="http://schemas.microsoft.com/office/drawing/2014/main" id="{896E005E-F2BC-4F91-9CA5-B0D99EA93187}"/>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206" name="Group 205">
              <a:extLst>
                <a:ext uri="{FF2B5EF4-FFF2-40B4-BE49-F238E27FC236}">
                  <a16:creationId xmlns:a16="http://schemas.microsoft.com/office/drawing/2014/main" id="{144F8219-A4D5-463E-86ED-FDC2FC9BCA1A}"/>
                </a:ext>
              </a:extLst>
            </p:cNvPr>
            <p:cNvGrpSpPr/>
            <p:nvPr/>
          </p:nvGrpSpPr>
          <p:grpSpPr>
            <a:xfrm rot="5400000">
              <a:off x="5526227" y="2781381"/>
              <a:ext cx="2096892" cy="1969607"/>
              <a:chOff x="957398" y="4039903"/>
              <a:chExt cx="2442984" cy="1837446"/>
            </a:xfrm>
            <a:grpFill/>
          </p:grpSpPr>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2452B7C3-1374-4C22-B5CC-90E3EC224A35}"/>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209" name="TextBox 208">
                    <a:extLst>
                      <a:ext uri="{FF2B5EF4-FFF2-40B4-BE49-F238E27FC236}">
                        <a16:creationId xmlns:a16="http://schemas.microsoft.com/office/drawing/2014/main" id="{2452B7C3-1374-4C22-B5CC-90E3EC224A35}"/>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64"/>
                    <a:stretch>
                      <a:fillRect l="-33333" b="-13889"/>
                    </a:stretch>
                  </a:blipFill>
                </p:spPr>
                <p:txBody>
                  <a:bodyPr/>
                  <a:lstStyle/>
                  <a:p>
                    <a:r>
                      <a:rPr lang="en-US">
                        <a:noFill/>
                      </a:rPr>
                      <a:t> </a:t>
                    </a:r>
                  </a:p>
                </p:txBody>
              </p:sp>
            </mc:Fallback>
          </mc:AlternateContent>
          <p:sp>
            <p:nvSpPr>
              <p:cNvPr id="210" name="Arc 209">
                <a:extLst>
                  <a:ext uri="{FF2B5EF4-FFF2-40B4-BE49-F238E27FC236}">
                    <a16:creationId xmlns:a16="http://schemas.microsoft.com/office/drawing/2014/main" id="{A57546DE-60AF-496F-8EAA-DB523B20BAA5}"/>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211" name="Straight Arrow Connector 210">
                <a:extLst>
                  <a:ext uri="{FF2B5EF4-FFF2-40B4-BE49-F238E27FC236}">
                    <a16:creationId xmlns:a16="http://schemas.microsoft.com/office/drawing/2014/main" id="{A4E63F87-025B-467B-BBE8-8C0A015F11EE}"/>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212" name="Right Triangle 211">
                <a:extLst>
                  <a:ext uri="{FF2B5EF4-FFF2-40B4-BE49-F238E27FC236}">
                    <a16:creationId xmlns:a16="http://schemas.microsoft.com/office/drawing/2014/main" id="{A28B6B05-AA58-44AA-A00F-1BF2D7CEB065}"/>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213" name="Straight Connector 212">
                <a:extLst>
                  <a:ext uri="{FF2B5EF4-FFF2-40B4-BE49-F238E27FC236}">
                    <a16:creationId xmlns:a16="http://schemas.microsoft.com/office/drawing/2014/main" id="{0D20D273-9387-41DB-962C-C80B16468529}"/>
                  </a:ext>
                </a:extLst>
              </p:cNvPr>
              <p:cNvCxnSpPr>
                <a:cxnSpLocks/>
                <a:stCxn id="212"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14" name="Straight Connector 213">
                <a:extLst>
                  <a:ext uri="{FF2B5EF4-FFF2-40B4-BE49-F238E27FC236}">
                    <a16:creationId xmlns:a16="http://schemas.microsoft.com/office/drawing/2014/main" id="{3B82268F-6D6E-47E4-BE9B-45B9A7E99623}"/>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15" name="Straight Connector 214">
                <a:extLst>
                  <a:ext uri="{FF2B5EF4-FFF2-40B4-BE49-F238E27FC236}">
                    <a16:creationId xmlns:a16="http://schemas.microsoft.com/office/drawing/2014/main" id="{7B4966FB-18D5-4B7B-BCE9-778EEF774FCD}"/>
                  </a:ext>
                </a:extLst>
              </p:cNvPr>
              <p:cNvCxnSpPr>
                <a:cxnSpLocks/>
                <a:endCxn id="212"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16" name="Straight Connector 215">
                <a:extLst>
                  <a:ext uri="{FF2B5EF4-FFF2-40B4-BE49-F238E27FC236}">
                    <a16:creationId xmlns:a16="http://schemas.microsoft.com/office/drawing/2014/main" id="{8348BE8C-973F-49D2-94F1-700FC38F1B3C}"/>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17" name="Straight Connector 216">
                <a:extLst>
                  <a:ext uri="{FF2B5EF4-FFF2-40B4-BE49-F238E27FC236}">
                    <a16:creationId xmlns:a16="http://schemas.microsoft.com/office/drawing/2014/main" id="{42C027EA-B8E4-4336-8D63-C9B180C6FA93}"/>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218" name="Straight Connector 217">
                <a:extLst>
                  <a:ext uri="{FF2B5EF4-FFF2-40B4-BE49-F238E27FC236}">
                    <a16:creationId xmlns:a16="http://schemas.microsoft.com/office/drawing/2014/main" id="{91DDF641-3E3F-4919-8B45-020AAE9EC810}"/>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219" name="Ink 218">
                    <a:extLst>
                      <a:ext uri="{FF2B5EF4-FFF2-40B4-BE49-F238E27FC236}">
                        <a16:creationId xmlns:a16="http://schemas.microsoft.com/office/drawing/2014/main" id="{B2CAE4C6-6562-47A0-B4ED-713808429FE7}"/>
                      </a:ext>
                    </a:extLst>
                  </p14:cNvPr>
                  <p14:cNvContentPartPr/>
                  <p14:nvPr/>
                </p14:nvContentPartPr>
                <p14:xfrm>
                  <a:off x="1114358" y="5011273"/>
                  <a:ext cx="360" cy="360"/>
                </p14:xfrm>
              </p:contentPart>
            </mc:Choice>
            <mc:Fallback xmlns="">
              <p:pic>
                <p:nvPicPr>
                  <p:cNvPr id="219" name="Ink 218">
                    <a:extLst>
                      <a:ext uri="{FF2B5EF4-FFF2-40B4-BE49-F238E27FC236}">
                        <a16:creationId xmlns:a16="http://schemas.microsoft.com/office/drawing/2014/main" id="{B2CAE4C6-6562-47A0-B4ED-713808429FE7}"/>
                      </a:ext>
                    </a:extLst>
                  </p:cNvPr>
                  <p:cNvPicPr/>
                  <p:nvPr/>
                </p:nvPicPr>
                <p:blipFill>
                  <a:blip r:embed="rId66"/>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220" name="Ink 219">
                    <a:extLst>
                      <a:ext uri="{FF2B5EF4-FFF2-40B4-BE49-F238E27FC236}">
                        <a16:creationId xmlns:a16="http://schemas.microsoft.com/office/drawing/2014/main" id="{A4745A22-0A69-4A0D-9F58-CCD4197410CC}"/>
                      </a:ext>
                    </a:extLst>
                  </p14:cNvPr>
                  <p14:cNvContentPartPr/>
                  <p14:nvPr/>
                </p14:nvContentPartPr>
                <p14:xfrm>
                  <a:off x="1157198" y="4411153"/>
                  <a:ext cx="360" cy="360"/>
                </p14:xfrm>
              </p:contentPart>
            </mc:Choice>
            <mc:Fallback xmlns="">
              <p:pic>
                <p:nvPicPr>
                  <p:cNvPr id="220" name="Ink 219">
                    <a:extLst>
                      <a:ext uri="{FF2B5EF4-FFF2-40B4-BE49-F238E27FC236}">
                        <a16:creationId xmlns:a16="http://schemas.microsoft.com/office/drawing/2014/main" id="{A4745A22-0A69-4A0D-9F58-CCD4197410CC}"/>
                      </a:ext>
                    </a:extLst>
                  </p:cNvPr>
                  <p:cNvPicPr/>
                  <p:nvPr/>
                </p:nvPicPr>
                <p:blipFill>
                  <a:blip r:embed="rId68"/>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221" name="Ink 220">
                    <a:extLst>
                      <a:ext uri="{FF2B5EF4-FFF2-40B4-BE49-F238E27FC236}">
                        <a16:creationId xmlns:a16="http://schemas.microsoft.com/office/drawing/2014/main" id="{78C2468D-1D55-4448-AA48-B92FC93EAE85}"/>
                      </a:ext>
                    </a:extLst>
                  </p14:cNvPr>
                  <p14:cNvContentPartPr/>
                  <p14:nvPr/>
                </p14:nvContentPartPr>
                <p14:xfrm>
                  <a:off x="1214438" y="4254193"/>
                  <a:ext cx="360" cy="360"/>
                </p14:xfrm>
              </p:contentPart>
            </mc:Choice>
            <mc:Fallback xmlns="">
              <p:pic>
                <p:nvPicPr>
                  <p:cNvPr id="221" name="Ink 220">
                    <a:extLst>
                      <a:ext uri="{FF2B5EF4-FFF2-40B4-BE49-F238E27FC236}">
                        <a16:creationId xmlns:a16="http://schemas.microsoft.com/office/drawing/2014/main" id="{78C2468D-1D55-4448-AA48-B92FC93EAE85}"/>
                      </a:ext>
                    </a:extLst>
                  </p:cNvPr>
                  <p:cNvPicPr/>
                  <p:nvPr/>
                </p:nvPicPr>
                <p:blipFill>
                  <a:blip r:embed="rId70"/>
                  <a:stretch>
                    <a:fillRect/>
                  </a:stretch>
                </p:blipFill>
                <p:spPr>
                  <a:xfrm>
                    <a:off x="1205438" y="4200193"/>
                    <a:ext cx="18000" cy="108000"/>
                  </a:xfrm>
                  <a:prstGeom prst="rect">
                    <a:avLst/>
                  </a:prstGeom>
                </p:spPr>
              </p:pic>
            </mc:Fallback>
          </mc:AlternateContent>
          <p:grpSp>
            <p:nvGrpSpPr>
              <p:cNvPr id="222" name="Group 221">
                <a:extLst>
                  <a:ext uri="{FF2B5EF4-FFF2-40B4-BE49-F238E27FC236}">
                    <a16:creationId xmlns:a16="http://schemas.microsoft.com/office/drawing/2014/main" id="{E9468D68-ED30-4404-819F-0F0E68652FD6}"/>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227" name="Ink 226">
                      <a:extLst>
                        <a:ext uri="{FF2B5EF4-FFF2-40B4-BE49-F238E27FC236}">
                          <a16:creationId xmlns:a16="http://schemas.microsoft.com/office/drawing/2014/main" id="{E6ABBEB1-1D77-4BE2-AC1D-FFEF8D71BF70}"/>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228" name="Ink 227">
                      <a:extLst>
                        <a:ext uri="{FF2B5EF4-FFF2-40B4-BE49-F238E27FC236}">
                          <a16:creationId xmlns:a16="http://schemas.microsoft.com/office/drawing/2014/main" id="{D8BAE4F1-F4C0-421D-9084-0FC99B4A53BC}"/>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229" name="Ink 228">
                      <a:extLst>
                        <a:ext uri="{FF2B5EF4-FFF2-40B4-BE49-F238E27FC236}">
                          <a16:creationId xmlns:a16="http://schemas.microsoft.com/office/drawing/2014/main" id="{821C5D75-5893-4206-97E1-0AC685CE50EE}"/>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230" name="Ink 229">
                      <a:extLst>
                        <a:ext uri="{FF2B5EF4-FFF2-40B4-BE49-F238E27FC236}">
                          <a16:creationId xmlns:a16="http://schemas.microsoft.com/office/drawing/2014/main" id="{BF7D93C6-EC13-4D1E-AB71-5BC00E3CAF2F}"/>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231" name="Ink 230">
                      <a:extLst>
                        <a:ext uri="{FF2B5EF4-FFF2-40B4-BE49-F238E27FC236}">
                          <a16:creationId xmlns:a16="http://schemas.microsoft.com/office/drawing/2014/main" id="{DED6828D-BD57-4913-8B87-14AE7AEBE302}"/>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232" name="Ink 231">
                      <a:extLst>
                        <a:ext uri="{FF2B5EF4-FFF2-40B4-BE49-F238E27FC236}">
                          <a16:creationId xmlns:a16="http://schemas.microsoft.com/office/drawing/2014/main" id="{8AA9051E-1A2F-4092-8276-759834A89861}"/>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233" name="Ink 232">
                      <a:extLst>
                        <a:ext uri="{FF2B5EF4-FFF2-40B4-BE49-F238E27FC236}">
                          <a16:creationId xmlns:a16="http://schemas.microsoft.com/office/drawing/2014/main" id="{3C9157FC-7C78-4954-8A51-4941940EECEB}"/>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223" name="Ink 222">
                    <a:extLst>
                      <a:ext uri="{FF2B5EF4-FFF2-40B4-BE49-F238E27FC236}">
                        <a16:creationId xmlns:a16="http://schemas.microsoft.com/office/drawing/2014/main" id="{151416CA-4149-40D3-92D8-18D56A0DF9EF}"/>
                      </a:ext>
                    </a:extLst>
                  </p14:cNvPr>
                  <p14:cNvContentPartPr/>
                  <p14:nvPr/>
                </p14:nvContentPartPr>
                <p14:xfrm>
                  <a:off x="1242878" y="5482513"/>
                  <a:ext cx="360" cy="360"/>
                </p14:xfrm>
              </p:contentPart>
            </mc:Choice>
            <mc:Fallback xmlns="">
              <p:pic>
                <p:nvPicPr>
                  <p:cNvPr id="223" name="Ink 222">
                    <a:extLst>
                      <a:ext uri="{FF2B5EF4-FFF2-40B4-BE49-F238E27FC236}">
                        <a16:creationId xmlns:a16="http://schemas.microsoft.com/office/drawing/2014/main" id="{151416CA-4149-40D3-92D8-18D56A0DF9EF}"/>
                      </a:ext>
                    </a:extLst>
                  </p:cNvPr>
                  <p:cNvPicPr/>
                  <p:nvPr/>
                </p:nvPicPr>
                <p:blipFill>
                  <a:blip r:embed="rId79"/>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224" name="Ink 223">
                    <a:extLst>
                      <a:ext uri="{FF2B5EF4-FFF2-40B4-BE49-F238E27FC236}">
                        <a16:creationId xmlns:a16="http://schemas.microsoft.com/office/drawing/2014/main" id="{E58749F3-B705-4FC6-8F4C-24B313EC9FBF}"/>
                      </a:ext>
                    </a:extLst>
                  </p14:cNvPr>
                  <p14:cNvContentPartPr/>
                  <p14:nvPr/>
                </p14:nvContentPartPr>
                <p14:xfrm>
                  <a:off x="1071158" y="5654233"/>
                  <a:ext cx="360" cy="360"/>
                </p14:xfrm>
              </p:contentPart>
            </mc:Choice>
            <mc:Fallback xmlns="">
              <p:pic>
                <p:nvPicPr>
                  <p:cNvPr id="224" name="Ink 223">
                    <a:extLst>
                      <a:ext uri="{FF2B5EF4-FFF2-40B4-BE49-F238E27FC236}">
                        <a16:creationId xmlns:a16="http://schemas.microsoft.com/office/drawing/2014/main" id="{E58749F3-B705-4FC6-8F4C-24B313EC9FBF}"/>
                      </a:ext>
                    </a:extLst>
                  </p:cNvPr>
                  <p:cNvPicPr/>
                  <p:nvPr/>
                </p:nvPicPr>
                <p:blipFill>
                  <a:blip r:embed="rId81"/>
                  <a:stretch>
                    <a:fillRect/>
                  </a:stretch>
                </p:blipFill>
                <p:spPr>
                  <a:xfrm>
                    <a:off x="1062158" y="5600233"/>
                    <a:ext cx="18000" cy="108000"/>
                  </a:xfrm>
                  <a:prstGeom prst="rect">
                    <a:avLst/>
                  </a:prstGeom>
                </p:spPr>
              </p:pic>
            </mc:Fallback>
          </mc:AlternateContent>
          <p:sp>
            <p:nvSpPr>
              <p:cNvPr id="225" name="Arc 224">
                <a:extLst>
                  <a:ext uri="{FF2B5EF4-FFF2-40B4-BE49-F238E27FC236}">
                    <a16:creationId xmlns:a16="http://schemas.microsoft.com/office/drawing/2014/main" id="{E02064B8-B52D-44B1-A26E-3FC45A379E16}"/>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2629ADDA-D12F-46DA-9973-052A3B3F2A4D}"/>
                      </a:ext>
                    </a:extLst>
                  </p:cNvPr>
                  <p:cNvSpPr txBox="1"/>
                  <p:nvPr/>
                </p:nvSpPr>
                <p:spPr>
                  <a:xfrm rot="16448845">
                    <a:off x="2252954" y="5336675"/>
                    <a:ext cx="594394" cy="48695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solidFill>
                                  </a:ln>
                                  <a:solidFill>
                                    <a:schemeClr val="tx1"/>
                                  </a:solidFill>
                                  <a:latin typeface="Cambria Math" panose="02040503050406030204" pitchFamily="18" charset="0"/>
                                  <a:ea typeface="Cambria Math" panose="02040503050406030204" pitchFamily="18" charset="0"/>
                                </a:rPr>
                              </m:ctrlPr>
                            </m:sSubPr>
                            <m:e>
                              <m:r>
                                <a:rPr lang="en-US" i="1">
                                  <a:ln>
                                    <a:solidFill>
                                      <a:schemeClr val="bg1"/>
                                    </a:solidFill>
                                  </a:ln>
                                  <a:solidFill>
                                    <a:schemeClr val="tx1"/>
                                  </a:solidFill>
                                  <a:latin typeface="Cambria Math" panose="02040503050406030204" pitchFamily="18" charset="0"/>
                                  <a:ea typeface="Cambria Math" panose="02040503050406030204" pitchFamily="18" charset="0"/>
                                </a:rPr>
                                <m:t>𝛾</m:t>
                              </m:r>
                            </m:e>
                            <m:sub>
                              <m:r>
                                <a:rPr lang="en-US" b="0" i="1" smtClean="0">
                                  <a:ln>
                                    <a:solidFill>
                                      <a:schemeClr val="bg1"/>
                                    </a:solidFill>
                                  </a:ln>
                                  <a:solidFill>
                                    <a:schemeClr val="tx1"/>
                                  </a:solidFill>
                                  <a:latin typeface="Cambria Math" panose="02040503050406030204" pitchFamily="18" charset="0"/>
                                  <a:ea typeface="Cambria Math" panose="02040503050406030204" pitchFamily="18" charset="0"/>
                                </a:rPr>
                                <m:t>1</m:t>
                              </m:r>
                            </m:sub>
                          </m:sSub>
                        </m:oMath>
                      </m:oMathPara>
                    </a14:m>
                    <a:endParaRPr lang="en-US" dirty="0">
                      <a:ln>
                        <a:solidFill>
                          <a:schemeClr val="bg1"/>
                        </a:solidFill>
                      </a:ln>
                      <a:solidFill>
                        <a:schemeClr val="tx1"/>
                      </a:solidFill>
                    </a:endParaRPr>
                  </a:p>
                </p:txBody>
              </p:sp>
            </mc:Choice>
            <mc:Fallback xmlns="">
              <p:sp>
                <p:nvSpPr>
                  <p:cNvPr id="226" name="TextBox 225">
                    <a:extLst>
                      <a:ext uri="{FF2B5EF4-FFF2-40B4-BE49-F238E27FC236}">
                        <a16:creationId xmlns:a16="http://schemas.microsoft.com/office/drawing/2014/main" id="{2629ADDA-D12F-46DA-9973-052A3B3F2A4D}"/>
                      </a:ext>
                    </a:extLst>
                  </p:cNvPr>
                  <p:cNvSpPr txBox="1">
                    <a:spLocks noRot="1" noChangeAspect="1" noMove="1" noResize="1" noEditPoints="1" noAdjustHandles="1" noChangeArrowheads="1" noChangeShapeType="1" noTextEdit="1"/>
                  </p:cNvSpPr>
                  <p:nvPr/>
                </p:nvSpPr>
                <p:spPr>
                  <a:xfrm rot="16448845">
                    <a:off x="2252954" y="5336675"/>
                    <a:ext cx="594394" cy="486954"/>
                  </a:xfrm>
                  <a:prstGeom prst="rect">
                    <a:avLst/>
                  </a:prstGeom>
                  <a:blipFill>
                    <a:blip r:embed="rId82"/>
                    <a:stretch>
                      <a:fillRect/>
                    </a:stretch>
                  </a:blipFill>
                  <a:ln>
                    <a:noFill/>
                  </a:ln>
                </p:spPr>
                <p:txBody>
                  <a:bodyPr/>
                  <a:lstStyle/>
                  <a:p>
                    <a:r>
                      <a:rPr lang="en-US">
                        <a:noFill/>
                      </a:rPr>
                      <a:t> </a:t>
                    </a:r>
                  </a:p>
                </p:txBody>
              </p:sp>
            </mc:Fallback>
          </mc:AlternateContent>
        </p:grpSp>
        <p:sp>
          <p:nvSpPr>
            <p:cNvPr id="207" name="Freeform: Shape 206">
              <a:extLst>
                <a:ext uri="{FF2B5EF4-FFF2-40B4-BE49-F238E27FC236}">
                  <a16:creationId xmlns:a16="http://schemas.microsoft.com/office/drawing/2014/main" id="{870D8719-030C-4D0E-9DDF-130C9293B68B}"/>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208" name="Freeform: Shape 207">
              <a:extLst>
                <a:ext uri="{FF2B5EF4-FFF2-40B4-BE49-F238E27FC236}">
                  <a16:creationId xmlns:a16="http://schemas.microsoft.com/office/drawing/2014/main" id="{73E40F83-11DC-41D6-BBCB-B84F83D7C02F}"/>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grpSp>
        <p:nvGrpSpPr>
          <p:cNvPr id="115" name="Group 114">
            <a:extLst>
              <a:ext uri="{FF2B5EF4-FFF2-40B4-BE49-F238E27FC236}">
                <a16:creationId xmlns:a16="http://schemas.microsoft.com/office/drawing/2014/main" id="{0340258C-CCAE-4C23-BFE2-7496D6182FEF}"/>
              </a:ext>
            </a:extLst>
          </p:cNvPr>
          <p:cNvGrpSpPr/>
          <p:nvPr/>
        </p:nvGrpSpPr>
        <p:grpSpPr>
          <a:xfrm flipH="1">
            <a:off x="7509354" y="2862281"/>
            <a:ext cx="1454040" cy="1441135"/>
            <a:chOff x="5590021" y="2717738"/>
            <a:chExt cx="1969455" cy="2098840"/>
          </a:xfrm>
          <a:solidFill>
            <a:srgbClr val="99FF66"/>
          </a:solidFill>
        </p:grpSpPr>
        <p:cxnSp>
          <p:nvCxnSpPr>
            <p:cNvPr id="176" name="Straight Connector 175">
              <a:extLst>
                <a:ext uri="{FF2B5EF4-FFF2-40B4-BE49-F238E27FC236}">
                  <a16:creationId xmlns:a16="http://schemas.microsoft.com/office/drawing/2014/main" id="{A8B32F6B-7502-4841-A6F8-0663C2D1A5C4}"/>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177" name="Group 176">
              <a:extLst>
                <a:ext uri="{FF2B5EF4-FFF2-40B4-BE49-F238E27FC236}">
                  <a16:creationId xmlns:a16="http://schemas.microsoft.com/office/drawing/2014/main" id="{950600E4-221D-4B0E-9720-253475A2875A}"/>
                </a:ext>
              </a:extLst>
            </p:cNvPr>
            <p:cNvGrpSpPr/>
            <p:nvPr/>
          </p:nvGrpSpPr>
          <p:grpSpPr>
            <a:xfrm rot="5400000">
              <a:off x="5526303" y="2781456"/>
              <a:ext cx="2096892" cy="1969455"/>
              <a:chOff x="957398" y="4039903"/>
              <a:chExt cx="2442984" cy="1837304"/>
            </a:xfrm>
            <a:grpFill/>
          </p:grpSpPr>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1A7E6709-6284-494B-B320-DE40AD7053EB}"/>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180" name="TextBox 179">
                    <a:extLst>
                      <a:ext uri="{FF2B5EF4-FFF2-40B4-BE49-F238E27FC236}">
                        <a16:creationId xmlns:a16="http://schemas.microsoft.com/office/drawing/2014/main" id="{1A7E6709-6284-494B-B320-DE40AD7053EB}"/>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83"/>
                    <a:stretch>
                      <a:fillRect l="-33333" b="-11111"/>
                    </a:stretch>
                  </a:blipFill>
                </p:spPr>
                <p:txBody>
                  <a:bodyPr/>
                  <a:lstStyle/>
                  <a:p>
                    <a:r>
                      <a:rPr lang="en-US">
                        <a:noFill/>
                      </a:rPr>
                      <a:t> </a:t>
                    </a:r>
                  </a:p>
                </p:txBody>
              </p:sp>
            </mc:Fallback>
          </mc:AlternateContent>
          <p:sp>
            <p:nvSpPr>
              <p:cNvPr id="181" name="Arc 180">
                <a:extLst>
                  <a:ext uri="{FF2B5EF4-FFF2-40B4-BE49-F238E27FC236}">
                    <a16:creationId xmlns:a16="http://schemas.microsoft.com/office/drawing/2014/main" id="{00A008E2-2076-4828-BAC0-96C46CE0CEAC}"/>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182" name="Straight Arrow Connector 181">
                <a:extLst>
                  <a:ext uri="{FF2B5EF4-FFF2-40B4-BE49-F238E27FC236}">
                    <a16:creationId xmlns:a16="http://schemas.microsoft.com/office/drawing/2014/main" id="{3A9A63E9-3329-4211-825D-6DE942293BAB}"/>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183" name="Right Triangle 182">
                <a:extLst>
                  <a:ext uri="{FF2B5EF4-FFF2-40B4-BE49-F238E27FC236}">
                    <a16:creationId xmlns:a16="http://schemas.microsoft.com/office/drawing/2014/main" id="{2498DA92-13B8-4E20-A915-DC03440315F8}"/>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184" name="Straight Connector 183">
                <a:extLst>
                  <a:ext uri="{FF2B5EF4-FFF2-40B4-BE49-F238E27FC236}">
                    <a16:creationId xmlns:a16="http://schemas.microsoft.com/office/drawing/2014/main" id="{BDC391C8-FE19-4F28-B7D8-E634A4BCE659}"/>
                  </a:ext>
                </a:extLst>
              </p:cNvPr>
              <p:cNvCxnSpPr>
                <a:cxnSpLocks/>
                <a:stCxn id="183"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85" name="Straight Connector 184">
                <a:extLst>
                  <a:ext uri="{FF2B5EF4-FFF2-40B4-BE49-F238E27FC236}">
                    <a16:creationId xmlns:a16="http://schemas.microsoft.com/office/drawing/2014/main" id="{C777FC7E-809B-4E16-A93B-DA92A47E449F}"/>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86" name="Straight Connector 185">
                <a:extLst>
                  <a:ext uri="{FF2B5EF4-FFF2-40B4-BE49-F238E27FC236}">
                    <a16:creationId xmlns:a16="http://schemas.microsoft.com/office/drawing/2014/main" id="{488D76DE-2A85-4108-8FD5-A49455CA81F3}"/>
                  </a:ext>
                </a:extLst>
              </p:cNvPr>
              <p:cNvCxnSpPr>
                <a:cxnSpLocks/>
                <a:endCxn id="183"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87" name="Straight Connector 186">
                <a:extLst>
                  <a:ext uri="{FF2B5EF4-FFF2-40B4-BE49-F238E27FC236}">
                    <a16:creationId xmlns:a16="http://schemas.microsoft.com/office/drawing/2014/main" id="{B1464B53-5D81-4934-B3EC-7346FFB2A6CD}"/>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88" name="Straight Connector 187">
                <a:extLst>
                  <a:ext uri="{FF2B5EF4-FFF2-40B4-BE49-F238E27FC236}">
                    <a16:creationId xmlns:a16="http://schemas.microsoft.com/office/drawing/2014/main" id="{020B170A-098B-43C5-94D2-E5FBF61ADED9}"/>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89" name="Straight Connector 188">
                <a:extLst>
                  <a:ext uri="{FF2B5EF4-FFF2-40B4-BE49-F238E27FC236}">
                    <a16:creationId xmlns:a16="http://schemas.microsoft.com/office/drawing/2014/main" id="{02086E12-4574-4F75-98A9-34052DE6843E}"/>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190" name="Ink 189">
                    <a:extLst>
                      <a:ext uri="{FF2B5EF4-FFF2-40B4-BE49-F238E27FC236}">
                        <a16:creationId xmlns:a16="http://schemas.microsoft.com/office/drawing/2014/main" id="{B20C52DE-FBEC-4918-9D8D-FE5E919ED871}"/>
                      </a:ext>
                    </a:extLst>
                  </p14:cNvPr>
                  <p14:cNvContentPartPr/>
                  <p14:nvPr/>
                </p14:nvContentPartPr>
                <p14:xfrm>
                  <a:off x="1114358" y="5011273"/>
                  <a:ext cx="360" cy="360"/>
                </p14:xfrm>
              </p:contentPart>
            </mc:Choice>
            <mc:Fallback xmlns="">
              <p:pic>
                <p:nvPicPr>
                  <p:cNvPr id="190" name="Ink 189">
                    <a:extLst>
                      <a:ext uri="{FF2B5EF4-FFF2-40B4-BE49-F238E27FC236}">
                        <a16:creationId xmlns:a16="http://schemas.microsoft.com/office/drawing/2014/main" id="{B20C52DE-FBEC-4918-9D8D-FE5E919ED871}"/>
                      </a:ext>
                    </a:extLst>
                  </p:cNvPr>
                  <p:cNvPicPr/>
                  <p:nvPr/>
                </p:nvPicPr>
                <p:blipFill>
                  <a:blip r:embed="rId85"/>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191" name="Ink 190">
                    <a:extLst>
                      <a:ext uri="{FF2B5EF4-FFF2-40B4-BE49-F238E27FC236}">
                        <a16:creationId xmlns:a16="http://schemas.microsoft.com/office/drawing/2014/main" id="{F1D9080E-F483-429D-A60C-C7B539A6AC4B}"/>
                      </a:ext>
                    </a:extLst>
                  </p14:cNvPr>
                  <p14:cNvContentPartPr/>
                  <p14:nvPr/>
                </p14:nvContentPartPr>
                <p14:xfrm>
                  <a:off x="1157198" y="4411153"/>
                  <a:ext cx="360" cy="360"/>
                </p14:xfrm>
              </p:contentPart>
            </mc:Choice>
            <mc:Fallback xmlns="">
              <p:pic>
                <p:nvPicPr>
                  <p:cNvPr id="191" name="Ink 190">
                    <a:extLst>
                      <a:ext uri="{FF2B5EF4-FFF2-40B4-BE49-F238E27FC236}">
                        <a16:creationId xmlns:a16="http://schemas.microsoft.com/office/drawing/2014/main" id="{F1D9080E-F483-429D-A60C-C7B539A6AC4B}"/>
                      </a:ext>
                    </a:extLst>
                  </p:cNvPr>
                  <p:cNvPicPr/>
                  <p:nvPr/>
                </p:nvPicPr>
                <p:blipFill>
                  <a:blip r:embed="rId87"/>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192" name="Ink 191">
                    <a:extLst>
                      <a:ext uri="{FF2B5EF4-FFF2-40B4-BE49-F238E27FC236}">
                        <a16:creationId xmlns:a16="http://schemas.microsoft.com/office/drawing/2014/main" id="{3A0A9BFD-D261-4313-B47B-480581229474}"/>
                      </a:ext>
                    </a:extLst>
                  </p14:cNvPr>
                  <p14:cNvContentPartPr/>
                  <p14:nvPr/>
                </p14:nvContentPartPr>
                <p14:xfrm>
                  <a:off x="1214438" y="4254193"/>
                  <a:ext cx="360" cy="360"/>
                </p14:xfrm>
              </p:contentPart>
            </mc:Choice>
            <mc:Fallback xmlns="">
              <p:pic>
                <p:nvPicPr>
                  <p:cNvPr id="192" name="Ink 191">
                    <a:extLst>
                      <a:ext uri="{FF2B5EF4-FFF2-40B4-BE49-F238E27FC236}">
                        <a16:creationId xmlns:a16="http://schemas.microsoft.com/office/drawing/2014/main" id="{3A0A9BFD-D261-4313-B47B-480581229474}"/>
                      </a:ext>
                    </a:extLst>
                  </p:cNvPr>
                  <p:cNvPicPr/>
                  <p:nvPr/>
                </p:nvPicPr>
                <p:blipFill>
                  <a:blip r:embed="rId89"/>
                  <a:stretch>
                    <a:fillRect/>
                  </a:stretch>
                </p:blipFill>
                <p:spPr>
                  <a:xfrm>
                    <a:off x="1205438" y="4200193"/>
                    <a:ext cx="18000" cy="108000"/>
                  </a:xfrm>
                  <a:prstGeom prst="rect">
                    <a:avLst/>
                  </a:prstGeom>
                </p:spPr>
              </p:pic>
            </mc:Fallback>
          </mc:AlternateContent>
          <p:grpSp>
            <p:nvGrpSpPr>
              <p:cNvPr id="193" name="Group 192">
                <a:extLst>
                  <a:ext uri="{FF2B5EF4-FFF2-40B4-BE49-F238E27FC236}">
                    <a16:creationId xmlns:a16="http://schemas.microsoft.com/office/drawing/2014/main" id="{5976F495-91DD-4357-80A3-D5E316C678EB}"/>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198" name="Ink 197">
                      <a:extLst>
                        <a:ext uri="{FF2B5EF4-FFF2-40B4-BE49-F238E27FC236}">
                          <a16:creationId xmlns:a16="http://schemas.microsoft.com/office/drawing/2014/main" id="{1B64142C-EF0C-417F-9779-8F96D46FAD1C}"/>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199" name="Ink 198">
                      <a:extLst>
                        <a:ext uri="{FF2B5EF4-FFF2-40B4-BE49-F238E27FC236}">
                          <a16:creationId xmlns:a16="http://schemas.microsoft.com/office/drawing/2014/main" id="{F217D59C-2335-4647-9C84-28620352DA89}"/>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200" name="Ink 199">
                      <a:extLst>
                        <a:ext uri="{FF2B5EF4-FFF2-40B4-BE49-F238E27FC236}">
                          <a16:creationId xmlns:a16="http://schemas.microsoft.com/office/drawing/2014/main" id="{756C17E1-39B4-493E-8781-BECB5357C396}"/>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201" name="Ink 200">
                      <a:extLst>
                        <a:ext uri="{FF2B5EF4-FFF2-40B4-BE49-F238E27FC236}">
                          <a16:creationId xmlns:a16="http://schemas.microsoft.com/office/drawing/2014/main" id="{F449B5F8-14A3-4C10-ABFB-2413200AE21B}"/>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202" name="Ink 201">
                      <a:extLst>
                        <a:ext uri="{FF2B5EF4-FFF2-40B4-BE49-F238E27FC236}">
                          <a16:creationId xmlns:a16="http://schemas.microsoft.com/office/drawing/2014/main" id="{91B7BEF7-FE82-4325-916D-DF71A3F3D99B}"/>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203" name="Ink 202">
                      <a:extLst>
                        <a:ext uri="{FF2B5EF4-FFF2-40B4-BE49-F238E27FC236}">
                          <a16:creationId xmlns:a16="http://schemas.microsoft.com/office/drawing/2014/main" id="{6CDD6A17-AC92-43E6-9534-D469A705ECA5}"/>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204" name="Ink 203">
                      <a:extLst>
                        <a:ext uri="{FF2B5EF4-FFF2-40B4-BE49-F238E27FC236}">
                          <a16:creationId xmlns:a16="http://schemas.microsoft.com/office/drawing/2014/main" id="{7994DB12-B8D6-45FC-BBDE-71CF38D1DB55}"/>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194" name="Ink 193">
                    <a:extLst>
                      <a:ext uri="{FF2B5EF4-FFF2-40B4-BE49-F238E27FC236}">
                        <a16:creationId xmlns:a16="http://schemas.microsoft.com/office/drawing/2014/main" id="{0912DF0A-5A1F-4745-AC62-8A371BC5FBE1}"/>
                      </a:ext>
                    </a:extLst>
                  </p14:cNvPr>
                  <p14:cNvContentPartPr/>
                  <p14:nvPr/>
                </p14:nvContentPartPr>
                <p14:xfrm>
                  <a:off x="1242878" y="5482513"/>
                  <a:ext cx="360" cy="360"/>
                </p14:xfrm>
              </p:contentPart>
            </mc:Choice>
            <mc:Fallback xmlns="">
              <p:pic>
                <p:nvPicPr>
                  <p:cNvPr id="194" name="Ink 193">
                    <a:extLst>
                      <a:ext uri="{FF2B5EF4-FFF2-40B4-BE49-F238E27FC236}">
                        <a16:creationId xmlns:a16="http://schemas.microsoft.com/office/drawing/2014/main" id="{0912DF0A-5A1F-4745-AC62-8A371BC5FBE1}"/>
                      </a:ext>
                    </a:extLst>
                  </p:cNvPr>
                  <p:cNvPicPr/>
                  <p:nvPr/>
                </p:nvPicPr>
                <p:blipFill>
                  <a:blip r:embed="rId98"/>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195" name="Ink 194">
                    <a:extLst>
                      <a:ext uri="{FF2B5EF4-FFF2-40B4-BE49-F238E27FC236}">
                        <a16:creationId xmlns:a16="http://schemas.microsoft.com/office/drawing/2014/main" id="{AE6D055F-E6F5-4537-88DB-E3BECDFC9B41}"/>
                      </a:ext>
                    </a:extLst>
                  </p14:cNvPr>
                  <p14:cNvContentPartPr/>
                  <p14:nvPr/>
                </p14:nvContentPartPr>
                <p14:xfrm>
                  <a:off x="1071158" y="5654233"/>
                  <a:ext cx="360" cy="360"/>
                </p14:xfrm>
              </p:contentPart>
            </mc:Choice>
            <mc:Fallback xmlns="">
              <p:pic>
                <p:nvPicPr>
                  <p:cNvPr id="195" name="Ink 194">
                    <a:extLst>
                      <a:ext uri="{FF2B5EF4-FFF2-40B4-BE49-F238E27FC236}">
                        <a16:creationId xmlns:a16="http://schemas.microsoft.com/office/drawing/2014/main" id="{AE6D055F-E6F5-4537-88DB-E3BECDFC9B41}"/>
                      </a:ext>
                    </a:extLst>
                  </p:cNvPr>
                  <p:cNvPicPr/>
                  <p:nvPr/>
                </p:nvPicPr>
                <p:blipFill>
                  <a:blip r:embed="rId100"/>
                  <a:stretch>
                    <a:fillRect/>
                  </a:stretch>
                </p:blipFill>
                <p:spPr>
                  <a:xfrm>
                    <a:off x="1062158" y="5600233"/>
                    <a:ext cx="18000" cy="108000"/>
                  </a:xfrm>
                  <a:prstGeom prst="rect">
                    <a:avLst/>
                  </a:prstGeom>
                </p:spPr>
              </p:pic>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C5647335-1CF6-4C54-9F5C-E883D4B889AA}"/>
                      </a:ext>
                    </a:extLst>
                  </p:cNvPr>
                  <p:cNvSpPr txBox="1"/>
                  <p:nvPr/>
                </p:nvSpPr>
                <p:spPr>
                  <a:xfrm rot="16448845">
                    <a:off x="2358294" y="5387827"/>
                    <a:ext cx="594394" cy="384366"/>
                  </a:xfrm>
                  <a:prstGeom prst="rect">
                    <a:avLst/>
                  </a:prstGeom>
                  <a:grp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196" name="TextBox 195">
                    <a:extLst>
                      <a:ext uri="{FF2B5EF4-FFF2-40B4-BE49-F238E27FC236}">
                        <a16:creationId xmlns:a16="http://schemas.microsoft.com/office/drawing/2014/main" id="{C5647335-1CF6-4C54-9F5C-E883D4B889AA}"/>
                      </a:ext>
                    </a:extLst>
                  </p:cNvPr>
                  <p:cNvSpPr txBox="1">
                    <a:spLocks noRot="1" noChangeAspect="1" noMove="1" noResize="1" noEditPoints="1" noAdjustHandles="1" noChangeArrowheads="1" noChangeShapeType="1" noTextEdit="1"/>
                  </p:cNvSpPr>
                  <p:nvPr/>
                </p:nvSpPr>
                <p:spPr>
                  <a:xfrm rot="16448845">
                    <a:off x="2358294" y="5387827"/>
                    <a:ext cx="594394" cy="384366"/>
                  </a:xfrm>
                  <a:prstGeom prst="rect">
                    <a:avLst/>
                  </a:prstGeom>
                  <a:blipFill>
                    <a:blip r:embed="rId101"/>
                    <a:stretch>
                      <a:fillRect/>
                    </a:stretch>
                  </a:blipFill>
                  <a:ln>
                    <a:noFill/>
                  </a:ln>
                </p:spPr>
                <p:txBody>
                  <a:bodyPr/>
                  <a:lstStyle/>
                  <a:p>
                    <a:r>
                      <a:rPr lang="en-US">
                        <a:noFill/>
                      </a:rPr>
                      <a:t> </a:t>
                    </a:r>
                  </a:p>
                </p:txBody>
              </p:sp>
            </mc:Fallback>
          </mc:AlternateContent>
          <p:sp>
            <p:nvSpPr>
              <p:cNvPr id="197" name="Arc 196">
                <a:extLst>
                  <a:ext uri="{FF2B5EF4-FFF2-40B4-BE49-F238E27FC236}">
                    <a16:creationId xmlns:a16="http://schemas.microsoft.com/office/drawing/2014/main" id="{1AE94779-12EF-4B71-88C7-DC6C5BEBB8AD}"/>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grpSp>
        <p:sp>
          <p:nvSpPr>
            <p:cNvPr id="178" name="Freeform: Shape 177">
              <a:extLst>
                <a:ext uri="{FF2B5EF4-FFF2-40B4-BE49-F238E27FC236}">
                  <a16:creationId xmlns:a16="http://schemas.microsoft.com/office/drawing/2014/main" id="{44CF225E-7943-447D-B5AB-BE318EC9B1F0}"/>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179" name="Freeform: Shape 178">
              <a:extLst>
                <a:ext uri="{FF2B5EF4-FFF2-40B4-BE49-F238E27FC236}">
                  <a16:creationId xmlns:a16="http://schemas.microsoft.com/office/drawing/2014/main" id="{4EED427D-C61B-4DC0-BE79-C364CA2CEA47}"/>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grpSp>
        <p:nvGrpSpPr>
          <p:cNvPr id="116" name="Group 115">
            <a:extLst>
              <a:ext uri="{FF2B5EF4-FFF2-40B4-BE49-F238E27FC236}">
                <a16:creationId xmlns:a16="http://schemas.microsoft.com/office/drawing/2014/main" id="{52D34529-6D77-4F53-82B5-0DB02E1D2199}"/>
              </a:ext>
            </a:extLst>
          </p:cNvPr>
          <p:cNvGrpSpPr/>
          <p:nvPr/>
        </p:nvGrpSpPr>
        <p:grpSpPr>
          <a:xfrm flipH="1">
            <a:off x="7807922" y="3033143"/>
            <a:ext cx="1454040" cy="1441135"/>
            <a:chOff x="5590021" y="2717738"/>
            <a:chExt cx="1969455" cy="2098840"/>
          </a:xfrm>
          <a:solidFill>
            <a:srgbClr val="7CBF33"/>
          </a:solidFill>
        </p:grpSpPr>
        <p:cxnSp>
          <p:nvCxnSpPr>
            <p:cNvPr id="147" name="Straight Connector 146">
              <a:extLst>
                <a:ext uri="{FF2B5EF4-FFF2-40B4-BE49-F238E27FC236}">
                  <a16:creationId xmlns:a16="http://schemas.microsoft.com/office/drawing/2014/main" id="{99410482-57DF-44B1-A09F-FC9426A50D82}"/>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148" name="Group 147">
              <a:extLst>
                <a:ext uri="{FF2B5EF4-FFF2-40B4-BE49-F238E27FC236}">
                  <a16:creationId xmlns:a16="http://schemas.microsoft.com/office/drawing/2014/main" id="{194F55EF-DCE7-4A3C-A1A5-0B17BCD8B8F1}"/>
                </a:ext>
              </a:extLst>
            </p:cNvPr>
            <p:cNvGrpSpPr/>
            <p:nvPr/>
          </p:nvGrpSpPr>
          <p:grpSpPr>
            <a:xfrm rot="5400000">
              <a:off x="5526303" y="2781456"/>
              <a:ext cx="2096892" cy="1969455"/>
              <a:chOff x="957398" y="4039903"/>
              <a:chExt cx="2442984" cy="1837304"/>
            </a:xfrm>
            <a:grpFill/>
          </p:grpSpPr>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EF016373-7D01-44AA-8D5D-529FC625938A}"/>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151" name="TextBox 150">
                    <a:extLst>
                      <a:ext uri="{FF2B5EF4-FFF2-40B4-BE49-F238E27FC236}">
                        <a16:creationId xmlns:a16="http://schemas.microsoft.com/office/drawing/2014/main" id="{EF016373-7D01-44AA-8D5D-529FC625938A}"/>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102"/>
                    <a:stretch>
                      <a:fillRect l="-33333" b="-11111"/>
                    </a:stretch>
                  </a:blipFill>
                </p:spPr>
                <p:txBody>
                  <a:bodyPr/>
                  <a:lstStyle/>
                  <a:p>
                    <a:r>
                      <a:rPr lang="en-US">
                        <a:noFill/>
                      </a:rPr>
                      <a:t> </a:t>
                    </a:r>
                  </a:p>
                </p:txBody>
              </p:sp>
            </mc:Fallback>
          </mc:AlternateContent>
          <p:sp>
            <p:nvSpPr>
              <p:cNvPr id="152" name="Arc 151">
                <a:extLst>
                  <a:ext uri="{FF2B5EF4-FFF2-40B4-BE49-F238E27FC236}">
                    <a16:creationId xmlns:a16="http://schemas.microsoft.com/office/drawing/2014/main" id="{498AA988-F1E0-482D-B529-2A45ABE7854B}"/>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153" name="Straight Arrow Connector 152">
                <a:extLst>
                  <a:ext uri="{FF2B5EF4-FFF2-40B4-BE49-F238E27FC236}">
                    <a16:creationId xmlns:a16="http://schemas.microsoft.com/office/drawing/2014/main" id="{328E68D2-7F7A-4108-BD71-7F99F75C2E66}"/>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154" name="Right Triangle 153">
                <a:extLst>
                  <a:ext uri="{FF2B5EF4-FFF2-40B4-BE49-F238E27FC236}">
                    <a16:creationId xmlns:a16="http://schemas.microsoft.com/office/drawing/2014/main" id="{E437C75A-C535-4050-9F6F-CB51AE1F936F}"/>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155" name="Straight Connector 154">
                <a:extLst>
                  <a:ext uri="{FF2B5EF4-FFF2-40B4-BE49-F238E27FC236}">
                    <a16:creationId xmlns:a16="http://schemas.microsoft.com/office/drawing/2014/main" id="{2D2A7690-26C3-48A0-AF2E-C3D8C8AA9361}"/>
                  </a:ext>
                </a:extLst>
              </p:cNvPr>
              <p:cNvCxnSpPr>
                <a:cxnSpLocks/>
                <a:stCxn id="154"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56" name="Straight Connector 155">
                <a:extLst>
                  <a:ext uri="{FF2B5EF4-FFF2-40B4-BE49-F238E27FC236}">
                    <a16:creationId xmlns:a16="http://schemas.microsoft.com/office/drawing/2014/main" id="{B6117423-547F-422E-8A48-F570A1382A76}"/>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57" name="Straight Connector 156">
                <a:extLst>
                  <a:ext uri="{FF2B5EF4-FFF2-40B4-BE49-F238E27FC236}">
                    <a16:creationId xmlns:a16="http://schemas.microsoft.com/office/drawing/2014/main" id="{B8A468C5-B2FE-4DB6-8E90-E0341D45722C}"/>
                  </a:ext>
                </a:extLst>
              </p:cNvPr>
              <p:cNvCxnSpPr>
                <a:cxnSpLocks/>
                <a:endCxn id="154"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58" name="Straight Connector 157">
                <a:extLst>
                  <a:ext uri="{FF2B5EF4-FFF2-40B4-BE49-F238E27FC236}">
                    <a16:creationId xmlns:a16="http://schemas.microsoft.com/office/drawing/2014/main" id="{5E5A85EE-9DB1-4D2C-8232-88A9E96A80D0}"/>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59" name="Straight Connector 158">
                <a:extLst>
                  <a:ext uri="{FF2B5EF4-FFF2-40B4-BE49-F238E27FC236}">
                    <a16:creationId xmlns:a16="http://schemas.microsoft.com/office/drawing/2014/main" id="{D9128E5E-C613-45CF-8D0F-089272368B3B}"/>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60" name="Straight Connector 159">
                <a:extLst>
                  <a:ext uri="{FF2B5EF4-FFF2-40B4-BE49-F238E27FC236}">
                    <a16:creationId xmlns:a16="http://schemas.microsoft.com/office/drawing/2014/main" id="{B7DA7F09-EE6A-47F5-BC76-6DC17670227D}"/>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161" name="Ink 160">
                    <a:extLst>
                      <a:ext uri="{FF2B5EF4-FFF2-40B4-BE49-F238E27FC236}">
                        <a16:creationId xmlns:a16="http://schemas.microsoft.com/office/drawing/2014/main" id="{BF6F3FD7-BE44-4E10-A3E2-D9A77BBA5A8D}"/>
                      </a:ext>
                    </a:extLst>
                  </p14:cNvPr>
                  <p14:cNvContentPartPr/>
                  <p14:nvPr/>
                </p14:nvContentPartPr>
                <p14:xfrm>
                  <a:off x="1114358" y="5011273"/>
                  <a:ext cx="360" cy="360"/>
                </p14:xfrm>
              </p:contentPart>
            </mc:Choice>
            <mc:Fallback xmlns="">
              <p:pic>
                <p:nvPicPr>
                  <p:cNvPr id="161" name="Ink 160">
                    <a:extLst>
                      <a:ext uri="{FF2B5EF4-FFF2-40B4-BE49-F238E27FC236}">
                        <a16:creationId xmlns:a16="http://schemas.microsoft.com/office/drawing/2014/main" id="{BF6F3FD7-BE44-4E10-A3E2-D9A77BBA5A8D}"/>
                      </a:ext>
                    </a:extLst>
                  </p:cNvPr>
                  <p:cNvPicPr/>
                  <p:nvPr/>
                </p:nvPicPr>
                <p:blipFill>
                  <a:blip r:embed="rId104"/>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162" name="Ink 161">
                    <a:extLst>
                      <a:ext uri="{FF2B5EF4-FFF2-40B4-BE49-F238E27FC236}">
                        <a16:creationId xmlns:a16="http://schemas.microsoft.com/office/drawing/2014/main" id="{A3306659-084A-45B6-B6FF-ED40D9ECEB44}"/>
                      </a:ext>
                    </a:extLst>
                  </p14:cNvPr>
                  <p14:cNvContentPartPr/>
                  <p14:nvPr/>
                </p14:nvContentPartPr>
                <p14:xfrm>
                  <a:off x="1157198" y="4411153"/>
                  <a:ext cx="360" cy="360"/>
                </p14:xfrm>
              </p:contentPart>
            </mc:Choice>
            <mc:Fallback xmlns="">
              <p:pic>
                <p:nvPicPr>
                  <p:cNvPr id="162" name="Ink 161">
                    <a:extLst>
                      <a:ext uri="{FF2B5EF4-FFF2-40B4-BE49-F238E27FC236}">
                        <a16:creationId xmlns:a16="http://schemas.microsoft.com/office/drawing/2014/main" id="{A3306659-084A-45B6-B6FF-ED40D9ECEB44}"/>
                      </a:ext>
                    </a:extLst>
                  </p:cNvPr>
                  <p:cNvPicPr/>
                  <p:nvPr/>
                </p:nvPicPr>
                <p:blipFill>
                  <a:blip r:embed="rId106"/>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163" name="Ink 162">
                    <a:extLst>
                      <a:ext uri="{FF2B5EF4-FFF2-40B4-BE49-F238E27FC236}">
                        <a16:creationId xmlns:a16="http://schemas.microsoft.com/office/drawing/2014/main" id="{8C9DA657-DC9C-4527-A285-9ADF939BF2C9}"/>
                      </a:ext>
                    </a:extLst>
                  </p14:cNvPr>
                  <p14:cNvContentPartPr/>
                  <p14:nvPr/>
                </p14:nvContentPartPr>
                <p14:xfrm>
                  <a:off x="1214438" y="4254193"/>
                  <a:ext cx="360" cy="360"/>
                </p14:xfrm>
              </p:contentPart>
            </mc:Choice>
            <mc:Fallback xmlns="">
              <p:pic>
                <p:nvPicPr>
                  <p:cNvPr id="163" name="Ink 162">
                    <a:extLst>
                      <a:ext uri="{FF2B5EF4-FFF2-40B4-BE49-F238E27FC236}">
                        <a16:creationId xmlns:a16="http://schemas.microsoft.com/office/drawing/2014/main" id="{8C9DA657-DC9C-4527-A285-9ADF939BF2C9}"/>
                      </a:ext>
                    </a:extLst>
                  </p:cNvPr>
                  <p:cNvPicPr/>
                  <p:nvPr/>
                </p:nvPicPr>
                <p:blipFill>
                  <a:blip r:embed="rId108"/>
                  <a:stretch>
                    <a:fillRect/>
                  </a:stretch>
                </p:blipFill>
                <p:spPr>
                  <a:xfrm>
                    <a:off x="1205438" y="4200193"/>
                    <a:ext cx="18000" cy="108000"/>
                  </a:xfrm>
                  <a:prstGeom prst="rect">
                    <a:avLst/>
                  </a:prstGeom>
                </p:spPr>
              </p:pic>
            </mc:Fallback>
          </mc:AlternateContent>
          <p:grpSp>
            <p:nvGrpSpPr>
              <p:cNvPr id="164" name="Group 163">
                <a:extLst>
                  <a:ext uri="{FF2B5EF4-FFF2-40B4-BE49-F238E27FC236}">
                    <a16:creationId xmlns:a16="http://schemas.microsoft.com/office/drawing/2014/main" id="{A629D017-32B1-4119-800E-7C4E443264D1}"/>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169" name="Ink 168">
                      <a:extLst>
                        <a:ext uri="{FF2B5EF4-FFF2-40B4-BE49-F238E27FC236}">
                          <a16:creationId xmlns:a16="http://schemas.microsoft.com/office/drawing/2014/main" id="{E11C5777-1D3C-4644-A62C-991039ED6263}"/>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70" name="Ink 169">
                      <a:extLst>
                        <a:ext uri="{FF2B5EF4-FFF2-40B4-BE49-F238E27FC236}">
                          <a16:creationId xmlns:a16="http://schemas.microsoft.com/office/drawing/2014/main" id="{A186DF6B-977C-40E1-8A81-49D1841E204F}"/>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171" name="Ink 170">
                      <a:extLst>
                        <a:ext uri="{FF2B5EF4-FFF2-40B4-BE49-F238E27FC236}">
                          <a16:creationId xmlns:a16="http://schemas.microsoft.com/office/drawing/2014/main" id="{238A982D-DBBC-4DEA-980F-5793F46031F0}"/>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72" name="Ink 171">
                      <a:extLst>
                        <a:ext uri="{FF2B5EF4-FFF2-40B4-BE49-F238E27FC236}">
                          <a16:creationId xmlns:a16="http://schemas.microsoft.com/office/drawing/2014/main" id="{272860B0-D990-4654-9B49-AC211E258477}"/>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173" name="Ink 172">
                      <a:extLst>
                        <a:ext uri="{FF2B5EF4-FFF2-40B4-BE49-F238E27FC236}">
                          <a16:creationId xmlns:a16="http://schemas.microsoft.com/office/drawing/2014/main" id="{1CA1C3F3-1AFE-440C-A2FF-6C2DA555AA01}"/>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74" name="Ink 173">
                      <a:extLst>
                        <a:ext uri="{FF2B5EF4-FFF2-40B4-BE49-F238E27FC236}">
                          <a16:creationId xmlns:a16="http://schemas.microsoft.com/office/drawing/2014/main" id="{C516801B-C3C3-413B-815A-6F7F48157733}"/>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175" name="Ink 174">
                      <a:extLst>
                        <a:ext uri="{FF2B5EF4-FFF2-40B4-BE49-F238E27FC236}">
                          <a16:creationId xmlns:a16="http://schemas.microsoft.com/office/drawing/2014/main" id="{3E2F243E-E278-46F3-9D9F-F807B62C38DD}"/>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65" name="Ink 164">
                    <a:extLst>
                      <a:ext uri="{FF2B5EF4-FFF2-40B4-BE49-F238E27FC236}">
                        <a16:creationId xmlns:a16="http://schemas.microsoft.com/office/drawing/2014/main" id="{7296C872-EF7E-40DA-B960-0ABC4516BEEF}"/>
                      </a:ext>
                    </a:extLst>
                  </p14:cNvPr>
                  <p14:cNvContentPartPr/>
                  <p14:nvPr/>
                </p14:nvContentPartPr>
                <p14:xfrm>
                  <a:off x="1242878" y="5482513"/>
                  <a:ext cx="360" cy="360"/>
                </p14:xfrm>
              </p:contentPart>
            </mc:Choice>
            <mc:Fallback xmlns="">
              <p:pic>
                <p:nvPicPr>
                  <p:cNvPr id="165" name="Ink 164">
                    <a:extLst>
                      <a:ext uri="{FF2B5EF4-FFF2-40B4-BE49-F238E27FC236}">
                        <a16:creationId xmlns:a16="http://schemas.microsoft.com/office/drawing/2014/main" id="{7296C872-EF7E-40DA-B960-0ABC4516BEEF}"/>
                      </a:ext>
                    </a:extLst>
                  </p:cNvPr>
                  <p:cNvPicPr/>
                  <p:nvPr/>
                </p:nvPicPr>
                <p:blipFill>
                  <a:blip r:embed="rId117"/>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66" name="Ink 165">
                    <a:extLst>
                      <a:ext uri="{FF2B5EF4-FFF2-40B4-BE49-F238E27FC236}">
                        <a16:creationId xmlns:a16="http://schemas.microsoft.com/office/drawing/2014/main" id="{4B828C00-1F75-42AC-9103-DB540C2968F4}"/>
                      </a:ext>
                    </a:extLst>
                  </p14:cNvPr>
                  <p14:cNvContentPartPr/>
                  <p14:nvPr/>
                </p14:nvContentPartPr>
                <p14:xfrm>
                  <a:off x="1071158" y="5654233"/>
                  <a:ext cx="360" cy="360"/>
                </p14:xfrm>
              </p:contentPart>
            </mc:Choice>
            <mc:Fallback xmlns="">
              <p:pic>
                <p:nvPicPr>
                  <p:cNvPr id="166" name="Ink 165">
                    <a:extLst>
                      <a:ext uri="{FF2B5EF4-FFF2-40B4-BE49-F238E27FC236}">
                        <a16:creationId xmlns:a16="http://schemas.microsoft.com/office/drawing/2014/main" id="{4B828C00-1F75-42AC-9103-DB540C2968F4}"/>
                      </a:ext>
                    </a:extLst>
                  </p:cNvPr>
                  <p:cNvPicPr/>
                  <p:nvPr/>
                </p:nvPicPr>
                <p:blipFill>
                  <a:blip r:embed="rId119"/>
                  <a:stretch>
                    <a:fillRect/>
                  </a:stretch>
                </p:blipFill>
                <p:spPr>
                  <a:xfrm>
                    <a:off x="1062158" y="5600233"/>
                    <a:ext cx="18000" cy="108000"/>
                  </a:xfrm>
                  <a:prstGeom prst="rect">
                    <a:avLst/>
                  </a:prstGeom>
                </p:spPr>
              </p:pic>
            </mc:Fallback>
          </mc:AlternateContent>
          <p:sp>
            <p:nvSpPr>
              <p:cNvPr id="167" name="Arc 166">
                <a:extLst>
                  <a:ext uri="{FF2B5EF4-FFF2-40B4-BE49-F238E27FC236}">
                    <a16:creationId xmlns:a16="http://schemas.microsoft.com/office/drawing/2014/main" id="{93F1BBB8-4611-4FDE-AE83-9A1D3C42C6F2}"/>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BD01A75E-8433-42F1-AA5E-5BF5A64AE35A}"/>
                      </a:ext>
                    </a:extLst>
                  </p:cNvPr>
                  <p:cNvSpPr txBox="1"/>
                  <p:nvPr/>
                </p:nvSpPr>
                <p:spPr>
                  <a:xfrm rot="16448845">
                    <a:off x="2358294" y="5387827"/>
                    <a:ext cx="594394" cy="384366"/>
                  </a:xfrm>
                  <a:prstGeom prst="rect">
                    <a:avLst/>
                  </a:prstGeom>
                  <a:grp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168" name="TextBox 167">
                    <a:extLst>
                      <a:ext uri="{FF2B5EF4-FFF2-40B4-BE49-F238E27FC236}">
                        <a16:creationId xmlns:a16="http://schemas.microsoft.com/office/drawing/2014/main" id="{BD01A75E-8433-42F1-AA5E-5BF5A64AE35A}"/>
                      </a:ext>
                    </a:extLst>
                  </p:cNvPr>
                  <p:cNvSpPr txBox="1">
                    <a:spLocks noRot="1" noChangeAspect="1" noMove="1" noResize="1" noEditPoints="1" noAdjustHandles="1" noChangeArrowheads="1" noChangeShapeType="1" noTextEdit="1"/>
                  </p:cNvSpPr>
                  <p:nvPr/>
                </p:nvSpPr>
                <p:spPr>
                  <a:xfrm rot="16448845">
                    <a:off x="2358294" y="5387827"/>
                    <a:ext cx="594394" cy="384366"/>
                  </a:xfrm>
                  <a:prstGeom prst="rect">
                    <a:avLst/>
                  </a:prstGeom>
                  <a:blipFill>
                    <a:blip r:embed="rId120"/>
                    <a:stretch>
                      <a:fillRect/>
                    </a:stretch>
                  </a:blipFill>
                  <a:ln>
                    <a:noFill/>
                  </a:ln>
                </p:spPr>
                <p:txBody>
                  <a:bodyPr/>
                  <a:lstStyle/>
                  <a:p>
                    <a:r>
                      <a:rPr lang="en-US">
                        <a:noFill/>
                      </a:rPr>
                      <a:t> </a:t>
                    </a:r>
                  </a:p>
                </p:txBody>
              </p:sp>
            </mc:Fallback>
          </mc:AlternateContent>
        </p:grpSp>
        <p:sp>
          <p:nvSpPr>
            <p:cNvPr id="149" name="Freeform: Shape 148">
              <a:extLst>
                <a:ext uri="{FF2B5EF4-FFF2-40B4-BE49-F238E27FC236}">
                  <a16:creationId xmlns:a16="http://schemas.microsoft.com/office/drawing/2014/main" id="{E22D55CD-E4AC-4FC4-A37A-F8D370D63FDD}"/>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150" name="Freeform: Shape 149">
              <a:extLst>
                <a:ext uri="{FF2B5EF4-FFF2-40B4-BE49-F238E27FC236}">
                  <a16:creationId xmlns:a16="http://schemas.microsoft.com/office/drawing/2014/main" id="{7BB4CD5A-A276-440F-9800-CBCBCB37F815}"/>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grpSp>
        <p:nvGrpSpPr>
          <p:cNvPr id="117" name="Group 116">
            <a:extLst>
              <a:ext uri="{FF2B5EF4-FFF2-40B4-BE49-F238E27FC236}">
                <a16:creationId xmlns:a16="http://schemas.microsoft.com/office/drawing/2014/main" id="{8357EB41-CDFB-4D63-A807-AEE50BF6277C}"/>
              </a:ext>
            </a:extLst>
          </p:cNvPr>
          <p:cNvGrpSpPr/>
          <p:nvPr/>
        </p:nvGrpSpPr>
        <p:grpSpPr>
          <a:xfrm flipH="1">
            <a:off x="8049453" y="3159421"/>
            <a:ext cx="1580045" cy="1538362"/>
            <a:chOff x="5594316" y="2717739"/>
            <a:chExt cx="1965160" cy="2098839"/>
          </a:xfrm>
          <a:solidFill>
            <a:srgbClr val="009900"/>
          </a:solidFill>
        </p:grpSpPr>
        <p:cxnSp>
          <p:nvCxnSpPr>
            <p:cNvPr id="118" name="Straight Connector 117">
              <a:extLst>
                <a:ext uri="{FF2B5EF4-FFF2-40B4-BE49-F238E27FC236}">
                  <a16:creationId xmlns:a16="http://schemas.microsoft.com/office/drawing/2014/main" id="{5DFE8AAE-CC83-4639-B9E0-F768823D5776}"/>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119" name="Group 118">
              <a:extLst>
                <a:ext uri="{FF2B5EF4-FFF2-40B4-BE49-F238E27FC236}">
                  <a16:creationId xmlns:a16="http://schemas.microsoft.com/office/drawing/2014/main" id="{01B3B90A-A349-45DD-BEBF-1D9694DDA864}"/>
                </a:ext>
              </a:extLst>
            </p:cNvPr>
            <p:cNvGrpSpPr/>
            <p:nvPr/>
          </p:nvGrpSpPr>
          <p:grpSpPr>
            <a:xfrm rot="5400000">
              <a:off x="5528450" y="2783605"/>
              <a:ext cx="2096892" cy="1965159"/>
              <a:chOff x="957398" y="4039903"/>
              <a:chExt cx="2442984" cy="1833296"/>
            </a:xfrm>
            <a:grpFill/>
          </p:grpSpPr>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2656A28-156F-4DDE-9B70-6BE5D10B8BDC}"/>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122" name="TextBox 121">
                    <a:extLst>
                      <a:ext uri="{FF2B5EF4-FFF2-40B4-BE49-F238E27FC236}">
                        <a16:creationId xmlns:a16="http://schemas.microsoft.com/office/drawing/2014/main" id="{22656A28-156F-4DDE-9B70-6BE5D10B8BDC}"/>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121"/>
                    <a:stretch>
                      <a:fillRect l="-20930" b="-5263"/>
                    </a:stretch>
                  </a:blipFill>
                </p:spPr>
                <p:txBody>
                  <a:bodyPr/>
                  <a:lstStyle/>
                  <a:p>
                    <a:r>
                      <a:rPr lang="en-US">
                        <a:noFill/>
                      </a:rPr>
                      <a:t> </a:t>
                    </a:r>
                  </a:p>
                </p:txBody>
              </p:sp>
            </mc:Fallback>
          </mc:AlternateContent>
          <p:sp>
            <p:nvSpPr>
              <p:cNvPr id="123" name="Arc 122">
                <a:extLst>
                  <a:ext uri="{FF2B5EF4-FFF2-40B4-BE49-F238E27FC236}">
                    <a16:creationId xmlns:a16="http://schemas.microsoft.com/office/drawing/2014/main" id="{12489EBE-0953-4044-B154-DDDD1E5AD7E7}"/>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124" name="Straight Arrow Connector 123">
                <a:extLst>
                  <a:ext uri="{FF2B5EF4-FFF2-40B4-BE49-F238E27FC236}">
                    <a16:creationId xmlns:a16="http://schemas.microsoft.com/office/drawing/2014/main" id="{D0FB64A7-2C0B-47C7-A041-9E91EDC12A08}"/>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125" name="Right Triangle 124">
                <a:extLst>
                  <a:ext uri="{FF2B5EF4-FFF2-40B4-BE49-F238E27FC236}">
                    <a16:creationId xmlns:a16="http://schemas.microsoft.com/office/drawing/2014/main" id="{70636EE6-5611-4D10-80F3-14B94C9694D0}"/>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126" name="Straight Connector 125">
                <a:extLst>
                  <a:ext uri="{FF2B5EF4-FFF2-40B4-BE49-F238E27FC236}">
                    <a16:creationId xmlns:a16="http://schemas.microsoft.com/office/drawing/2014/main" id="{E7CE947F-3580-4754-A5EE-6DDFB63E5F02}"/>
                  </a:ext>
                </a:extLst>
              </p:cNvPr>
              <p:cNvCxnSpPr>
                <a:cxnSpLocks/>
                <a:stCxn id="125"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27" name="Straight Connector 126">
                <a:extLst>
                  <a:ext uri="{FF2B5EF4-FFF2-40B4-BE49-F238E27FC236}">
                    <a16:creationId xmlns:a16="http://schemas.microsoft.com/office/drawing/2014/main" id="{4FE86C9A-F2E1-4B36-A057-0C540D4CF3EE}"/>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28" name="Straight Connector 127">
                <a:extLst>
                  <a:ext uri="{FF2B5EF4-FFF2-40B4-BE49-F238E27FC236}">
                    <a16:creationId xmlns:a16="http://schemas.microsoft.com/office/drawing/2014/main" id="{A60A4834-C164-40A3-A401-7854C6CD1AB5}"/>
                  </a:ext>
                </a:extLst>
              </p:cNvPr>
              <p:cNvCxnSpPr>
                <a:cxnSpLocks/>
                <a:endCxn id="125"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29" name="Straight Connector 128">
                <a:extLst>
                  <a:ext uri="{FF2B5EF4-FFF2-40B4-BE49-F238E27FC236}">
                    <a16:creationId xmlns:a16="http://schemas.microsoft.com/office/drawing/2014/main" id="{01268A89-CC5B-49C8-8369-4D856CD30CD6}"/>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30" name="Straight Connector 129">
                <a:extLst>
                  <a:ext uri="{FF2B5EF4-FFF2-40B4-BE49-F238E27FC236}">
                    <a16:creationId xmlns:a16="http://schemas.microsoft.com/office/drawing/2014/main" id="{02C709F9-B2C6-4E42-A5B0-05C4BC01217E}"/>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131" name="Straight Connector 130">
                <a:extLst>
                  <a:ext uri="{FF2B5EF4-FFF2-40B4-BE49-F238E27FC236}">
                    <a16:creationId xmlns:a16="http://schemas.microsoft.com/office/drawing/2014/main" id="{4AC18FEE-CB2B-4F72-8449-42BB4E668EF4}"/>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32" name="Ink 131">
                    <a:extLst>
                      <a:ext uri="{FF2B5EF4-FFF2-40B4-BE49-F238E27FC236}">
                        <a16:creationId xmlns:a16="http://schemas.microsoft.com/office/drawing/2014/main" id="{126C5BFF-4B7C-4330-BDB1-38E95971E777}"/>
                      </a:ext>
                    </a:extLst>
                  </p14:cNvPr>
                  <p14:cNvContentPartPr/>
                  <p14:nvPr/>
                </p14:nvContentPartPr>
                <p14:xfrm>
                  <a:off x="1114358" y="5011273"/>
                  <a:ext cx="360" cy="360"/>
                </p14:xfrm>
              </p:contentPart>
            </mc:Choice>
            <mc:Fallback xmlns="">
              <p:pic>
                <p:nvPicPr>
                  <p:cNvPr id="132" name="Ink 131">
                    <a:extLst>
                      <a:ext uri="{FF2B5EF4-FFF2-40B4-BE49-F238E27FC236}">
                        <a16:creationId xmlns:a16="http://schemas.microsoft.com/office/drawing/2014/main" id="{126C5BFF-4B7C-4330-BDB1-38E95971E777}"/>
                      </a:ext>
                    </a:extLst>
                  </p:cNvPr>
                  <p:cNvPicPr/>
                  <p:nvPr/>
                </p:nvPicPr>
                <p:blipFill>
                  <a:blip r:embed="rId123"/>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33" name="Ink 132">
                    <a:extLst>
                      <a:ext uri="{FF2B5EF4-FFF2-40B4-BE49-F238E27FC236}">
                        <a16:creationId xmlns:a16="http://schemas.microsoft.com/office/drawing/2014/main" id="{9E25ED49-9F57-4820-8543-E6F428058739}"/>
                      </a:ext>
                    </a:extLst>
                  </p14:cNvPr>
                  <p14:cNvContentPartPr/>
                  <p14:nvPr/>
                </p14:nvContentPartPr>
                <p14:xfrm>
                  <a:off x="1157198" y="4411153"/>
                  <a:ext cx="360" cy="360"/>
                </p14:xfrm>
              </p:contentPart>
            </mc:Choice>
            <mc:Fallback xmlns="">
              <p:pic>
                <p:nvPicPr>
                  <p:cNvPr id="133" name="Ink 132">
                    <a:extLst>
                      <a:ext uri="{FF2B5EF4-FFF2-40B4-BE49-F238E27FC236}">
                        <a16:creationId xmlns:a16="http://schemas.microsoft.com/office/drawing/2014/main" id="{9E25ED49-9F57-4820-8543-E6F428058739}"/>
                      </a:ext>
                    </a:extLst>
                  </p:cNvPr>
                  <p:cNvPicPr/>
                  <p:nvPr/>
                </p:nvPicPr>
                <p:blipFill>
                  <a:blip r:embed="rId125"/>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34" name="Ink 133">
                    <a:extLst>
                      <a:ext uri="{FF2B5EF4-FFF2-40B4-BE49-F238E27FC236}">
                        <a16:creationId xmlns:a16="http://schemas.microsoft.com/office/drawing/2014/main" id="{14136F2A-2483-4EA3-A87C-2E09B0060885}"/>
                      </a:ext>
                    </a:extLst>
                  </p14:cNvPr>
                  <p14:cNvContentPartPr/>
                  <p14:nvPr/>
                </p14:nvContentPartPr>
                <p14:xfrm>
                  <a:off x="1214438" y="4254193"/>
                  <a:ext cx="360" cy="360"/>
                </p14:xfrm>
              </p:contentPart>
            </mc:Choice>
            <mc:Fallback xmlns="">
              <p:pic>
                <p:nvPicPr>
                  <p:cNvPr id="134" name="Ink 133">
                    <a:extLst>
                      <a:ext uri="{FF2B5EF4-FFF2-40B4-BE49-F238E27FC236}">
                        <a16:creationId xmlns:a16="http://schemas.microsoft.com/office/drawing/2014/main" id="{14136F2A-2483-4EA3-A87C-2E09B0060885}"/>
                      </a:ext>
                    </a:extLst>
                  </p:cNvPr>
                  <p:cNvPicPr/>
                  <p:nvPr/>
                </p:nvPicPr>
                <p:blipFill>
                  <a:blip r:embed="rId104"/>
                  <a:stretch>
                    <a:fillRect/>
                  </a:stretch>
                </p:blipFill>
                <p:spPr>
                  <a:xfrm>
                    <a:off x="1205438" y="4200193"/>
                    <a:ext cx="18000" cy="108000"/>
                  </a:xfrm>
                  <a:prstGeom prst="rect">
                    <a:avLst/>
                  </a:prstGeom>
                </p:spPr>
              </p:pic>
            </mc:Fallback>
          </mc:AlternateContent>
          <p:grpSp>
            <p:nvGrpSpPr>
              <p:cNvPr id="135" name="Group 134">
                <a:extLst>
                  <a:ext uri="{FF2B5EF4-FFF2-40B4-BE49-F238E27FC236}">
                    <a16:creationId xmlns:a16="http://schemas.microsoft.com/office/drawing/2014/main" id="{7031AA46-9F12-47D7-BAC9-A5C19F943769}"/>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140" name="Ink 139">
                      <a:extLst>
                        <a:ext uri="{FF2B5EF4-FFF2-40B4-BE49-F238E27FC236}">
                          <a16:creationId xmlns:a16="http://schemas.microsoft.com/office/drawing/2014/main" id="{03BD453B-93A5-462D-BE72-689FE7BA786A}"/>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41" name="Ink 140">
                      <a:extLst>
                        <a:ext uri="{FF2B5EF4-FFF2-40B4-BE49-F238E27FC236}">
                          <a16:creationId xmlns:a16="http://schemas.microsoft.com/office/drawing/2014/main" id="{DC4DAC69-67D9-4D30-B3BE-AD0E8C4C6D7F}"/>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142" name="Ink 141">
                      <a:extLst>
                        <a:ext uri="{FF2B5EF4-FFF2-40B4-BE49-F238E27FC236}">
                          <a16:creationId xmlns:a16="http://schemas.microsoft.com/office/drawing/2014/main" id="{4BF06166-C829-4FE4-BF93-40B4329673AA}"/>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43" name="Ink 142">
                      <a:extLst>
                        <a:ext uri="{FF2B5EF4-FFF2-40B4-BE49-F238E27FC236}">
                          <a16:creationId xmlns:a16="http://schemas.microsoft.com/office/drawing/2014/main" id="{D1D5238B-5156-47EF-9596-21C7EF9B5DFF}"/>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144" name="Ink 143">
                      <a:extLst>
                        <a:ext uri="{FF2B5EF4-FFF2-40B4-BE49-F238E27FC236}">
                          <a16:creationId xmlns:a16="http://schemas.microsoft.com/office/drawing/2014/main" id="{994A6BEF-C108-43D0-83F0-4B93B954F61A}"/>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45" name="Ink 144">
                      <a:extLst>
                        <a:ext uri="{FF2B5EF4-FFF2-40B4-BE49-F238E27FC236}">
                          <a16:creationId xmlns:a16="http://schemas.microsoft.com/office/drawing/2014/main" id="{76901F22-E1A3-4E0B-928E-C601A1D21F53}"/>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146" name="Ink 145">
                      <a:extLst>
                        <a:ext uri="{FF2B5EF4-FFF2-40B4-BE49-F238E27FC236}">
                          <a16:creationId xmlns:a16="http://schemas.microsoft.com/office/drawing/2014/main" id="{F767A56C-B311-4151-B67F-7100E8560979}"/>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136" name="Ink 135">
                    <a:extLst>
                      <a:ext uri="{FF2B5EF4-FFF2-40B4-BE49-F238E27FC236}">
                        <a16:creationId xmlns:a16="http://schemas.microsoft.com/office/drawing/2014/main" id="{DD56B460-6B6C-454A-9AD1-54480A0D6F2B}"/>
                      </a:ext>
                    </a:extLst>
                  </p14:cNvPr>
                  <p14:cNvContentPartPr/>
                  <p14:nvPr/>
                </p14:nvContentPartPr>
                <p14:xfrm>
                  <a:off x="1242878" y="5482513"/>
                  <a:ext cx="360" cy="360"/>
                </p14:xfrm>
              </p:contentPart>
            </mc:Choice>
            <mc:Fallback xmlns="">
              <p:pic>
                <p:nvPicPr>
                  <p:cNvPr id="136" name="Ink 135">
                    <a:extLst>
                      <a:ext uri="{FF2B5EF4-FFF2-40B4-BE49-F238E27FC236}">
                        <a16:creationId xmlns:a16="http://schemas.microsoft.com/office/drawing/2014/main" id="{DD56B460-6B6C-454A-9AD1-54480A0D6F2B}"/>
                      </a:ext>
                    </a:extLst>
                  </p:cNvPr>
                  <p:cNvPicPr/>
                  <p:nvPr/>
                </p:nvPicPr>
                <p:blipFill>
                  <a:blip r:embed="rId135"/>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137" name="Ink 136">
                    <a:extLst>
                      <a:ext uri="{FF2B5EF4-FFF2-40B4-BE49-F238E27FC236}">
                        <a16:creationId xmlns:a16="http://schemas.microsoft.com/office/drawing/2014/main" id="{677DFC87-ACE3-4171-AB8A-B0ACC2ADE96C}"/>
                      </a:ext>
                    </a:extLst>
                  </p14:cNvPr>
                  <p14:cNvContentPartPr/>
                  <p14:nvPr/>
                </p14:nvContentPartPr>
                <p14:xfrm>
                  <a:off x="1071158" y="5654233"/>
                  <a:ext cx="360" cy="360"/>
                </p14:xfrm>
              </p:contentPart>
            </mc:Choice>
            <mc:Fallback xmlns="">
              <p:pic>
                <p:nvPicPr>
                  <p:cNvPr id="137" name="Ink 136">
                    <a:extLst>
                      <a:ext uri="{FF2B5EF4-FFF2-40B4-BE49-F238E27FC236}">
                        <a16:creationId xmlns:a16="http://schemas.microsoft.com/office/drawing/2014/main" id="{677DFC87-ACE3-4171-AB8A-B0ACC2ADE96C}"/>
                      </a:ext>
                    </a:extLst>
                  </p:cNvPr>
                  <p:cNvPicPr/>
                  <p:nvPr/>
                </p:nvPicPr>
                <p:blipFill>
                  <a:blip r:embed="rId137"/>
                  <a:stretch>
                    <a:fillRect/>
                  </a:stretch>
                </p:blipFill>
                <p:spPr>
                  <a:xfrm>
                    <a:off x="1062158" y="5600233"/>
                    <a:ext cx="18000" cy="108000"/>
                  </a:xfrm>
                  <a:prstGeom prst="rect">
                    <a:avLst/>
                  </a:prstGeom>
                </p:spPr>
              </p:pic>
            </mc:Fallback>
          </mc:AlternateContent>
          <p:sp>
            <p:nvSpPr>
              <p:cNvPr id="138" name="Arc 137">
                <a:extLst>
                  <a:ext uri="{FF2B5EF4-FFF2-40B4-BE49-F238E27FC236}">
                    <a16:creationId xmlns:a16="http://schemas.microsoft.com/office/drawing/2014/main" id="{6D8D56CD-DAD2-430A-A699-37053BF4F3CB}"/>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A9F5F6E8-0D4D-42FF-8B0A-BACB7602F3E1}"/>
                      </a:ext>
                    </a:extLst>
                  </p:cNvPr>
                  <p:cNvSpPr txBox="1"/>
                  <p:nvPr/>
                </p:nvSpPr>
                <p:spPr>
                  <a:xfrm rot="16448845">
                    <a:off x="2334210" y="5347913"/>
                    <a:ext cx="594394" cy="4561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solidFill>
                                  </a:ln>
                                  <a:solidFill>
                                    <a:schemeClr val="tx1"/>
                                  </a:solidFill>
                                  <a:latin typeface="Cambria Math" panose="02040503050406030204" pitchFamily="18" charset="0"/>
                                  <a:ea typeface="Cambria Math" panose="02040503050406030204" pitchFamily="18" charset="0"/>
                                </a:rPr>
                              </m:ctrlPr>
                            </m:sSubPr>
                            <m:e>
                              <m:r>
                                <a:rPr lang="en-US" i="1">
                                  <a:ln>
                                    <a:solidFill>
                                      <a:schemeClr val="bg1"/>
                                    </a:solidFill>
                                  </a:ln>
                                  <a:solidFill>
                                    <a:schemeClr val="tx1"/>
                                  </a:solidFill>
                                  <a:latin typeface="Cambria Math" panose="02040503050406030204" pitchFamily="18" charset="0"/>
                                  <a:ea typeface="Cambria Math" panose="02040503050406030204" pitchFamily="18" charset="0"/>
                                </a:rPr>
                                <m:t>𝛾</m:t>
                              </m:r>
                            </m:e>
                            <m:sub>
                              <m:r>
                                <a:rPr lang="en-US" b="0" i="1" smtClean="0">
                                  <a:ln>
                                    <a:solidFill>
                                      <a:schemeClr val="bg1"/>
                                    </a:solidFill>
                                  </a:ln>
                                  <a:solidFill>
                                    <a:schemeClr val="tx1"/>
                                  </a:solidFill>
                                  <a:latin typeface="Cambria Math" panose="02040503050406030204" pitchFamily="18" charset="0"/>
                                  <a:ea typeface="Cambria Math" panose="02040503050406030204" pitchFamily="18" charset="0"/>
                                </a:rPr>
                                <m:t>2</m:t>
                              </m:r>
                            </m:sub>
                          </m:sSub>
                        </m:oMath>
                      </m:oMathPara>
                    </a14:m>
                    <a:endParaRPr lang="en-US" dirty="0">
                      <a:ln>
                        <a:solidFill>
                          <a:schemeClr val="bg1"/>
                        </a:solidFill>
                      </a:ln>
                      <a:solidFill>
                        <a:schemeClr val="tx1"/>
                      </a:solidFill>
                    </a:endParaRPr>
                  </a:p>
                </p:txBody>
              </p:sp>
            </mc:Choice>
            <mc:Fallback xmlns="">
              <p:sp>
                <p:nvSpPr>
                  <p:cNvPr id="139" name="TextBox 138">
                    <a:extLst>
                      <a:ext uri="{FF2B5EF4-FFF2-40B4-BE49-F238E27FC236}">
                        <a16:creationId xmlns:a16="http://schemas.microsoft.com/office/drawing/2014/main" id="{A9F5F6E8-0D4D-42FF-8B0A-BACB7602F3E1}"/>
                      </a:ext>
                    </a:extLst>
                  </p:cNvPr>
                  <p:cNvSpPr txBox="1">
                    <a:spLocks noRot="1" noChangeAspect="1" noMove="1" noResize="1" noEditPoints="1" noAdjustHandles="1" noChangeArrowheads="1" noChangeShapeType="1" noTextEdit="1"/>
                  </p:cNvSpPr>
                  <p:nvPr/>
                </p:nvSpPr>
                <p:spPr>
                  <a:xfrm rot="16448845">
                    <a:off x="2334210" y="5347913"/>
                    <a:ext cx="594394" cy="456177"/>
                  </a:xfrm>
                  <a:prstGeom prst="rect">
                    <a:avLst/>
                  </a:prstGeom>
                  <a:blipFill>
                    <a:blip r:embed="rId138"/>
                    <a:stretch>
                      <a:fillRect/>
                    </a:stretch>
                  </a:blipFill>
                  <a:ln>
                    <a:noFill/>
                  </a:ln>
                </p:spPr>
                <p:txBody>
                  <a:bodyPr/>
                  <a:lstStyle/>
                  <a:p>
                    <a:r>
                      <a:rPr lang="en-US">
                        <a:noFill/>
                      </a:rPr>
                      <a:t> </a:t>
                    </a:r>
                  </a:p>
                </p:txBody>
              </p:sp>
            </mc:Fallback>
          </mc:AlternateContent>
        </p:grpSp>
        <p:sp>
          <p:nvSpPr>
            <p:cNvPr id="120" name="Freeform: Shape 119">
              <a:extLst>
                <a:ext uri="{FF2B5EF4-FFF2-40B4-BE49-F238E27FC236}">
                  <a16:creationId xmlns:a16="http://schemas.microsoft.com/office/drawing/2014/main" id="{E5012978-2552-41DB-8C9F-62EA498FF823}"/>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121" name="Freeform: Shape 120">
              <a:extLst>
                <a:ext uri="{FF2B5EF4-FFF2-40B4-BE49-F238E27FC236}">
                  <a16:creationId xmlns:a16="http://schemas.microsoft.com/office/drawing/2014/main" id="{900903AB-F802-402B-893F-430F04C2ED02}"/>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cxnSp>
        <p:nvCxnSpPr>
          <p:cNvPr id="104" name="Straight Connector 103">
            <a:extLst>
              <a:ext uri="{FF2B5EF4-FFF2-40B4-BE49-F238E27FC236}">
                <a16:creationId xmlns:a16="http://schemas.microsoft.com/office/drawing/2014/main" id="{F7F95D35-3427-4864-ADA2-FD84DF40FD07}"/>
              </a:ext>
            </a:extLst>
          </p:cNvPr>
          <p:cNvCxnSpPr>
            <a:cxnSpLocks/>
            <a:stCxn id="208" idx="3"/>
            <a:endCxn id="120" idx="3"/>
          </p:cNvCxnSpPr>
          <p:nvPr/>
        </p:nvCxnSpPr>
        <p:spPr bwMode="auto">
          <a:xfrm>
            <a:off x="9503138" y="2280688"/>
            <a:ext cx="56110" cy="2417095"/>
          </a:xfrm>
          <a:prstGeom prst="line">
            <a:avLst/>
          </a:prstGeom>
          <a:noFill/>
          <a:ln w="57150"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14406294-C5DD-46C4-88D9-EC4F93D001C3}"/>
              </a:ext>
            </a:extLst>
          </p:cNvPr>
          <p:cNvCxnSpPr>
            <a:cxnSpLocks/>
            <a:stCxn id="208" idx="3"/>
          </p:cNvCxnSpPr>
          <p:nvPr/>
        </p:nvCxnSpPr>
        <p:spPr bwMode="auto">
          <a:xfrm flipH="1" flipV="1">
            <a:off x="8055814" y="1394391"/>
            <a:ext cx="1447325" cy="886298"/>
          </a:xfrm>
          <a:prstGeom prst="line">
            <a:avLst/>
          </a:prstGeom>
          <a:noFill/>
          <a:ln w="57150"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A7A08073-F046-4D5C-A24D-29E4B4442E87}"/>
              </a:ext>
            </a:extLst>
          </p:cNvPr>
          <p:cNvCxnSpPr>
            <a:cxnSpLocks/>
          </p:cNvCxnSpPr>
          <p:nvPr/>
        </p:nvCxnSpPr>
        <p:spPr bwMode="auto">
          <a:xfrm flipH="1" flipV="1">
            <a:off x="8043842" y="3841938"/>
            <a:ext cx="1526931" cy="847713"/>
          </a:xfrm>
          <a:prstGeom prst="line">
            <a:avLst/>
          </a:prstGeom>
          <a:noFill/>
          <a:ln w="57150"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4A7D6636-575E-45CA-BCCC-265F1ED39558}"/>
              </a:ext>
            </a:extLst>
          </p:cNvPr>
          <p:cNvCxnSpPr>
            <a:cxnSpLocks/>
          </p:cNvCxnSpPr>
          <p:nvPr/>
        </p:nvCxnSpPr>
        <p:spPr bwMode="auto">
          <a:xfrm flipV="1">
            <a:off x="8067479" y="1322534"/>
            <a:ext cx="630819" cy="86635"/>
          </a:xfrm>
          <a:prstGeom prst="line">
            <a:avLst/>
          </a:prstGeom>
          <a:noFill/>
          <a:ln w="38100"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EFD13B10-CC56-414F-84B8-4B9B4A1C3279}"/>
              </a:ext>
            </a:extLst>
          </p:cNvPr>
          <p:cNvCxnSpPr>
            <a:cxnSpLocks/>
            <a:stCxn id="208" idx="3"/>
          </p:cNvCxnSpPr>
          <p:nvPr/>
        </p:nvCxnSpPr>
        <p:spPr bwMode="auto">
          <a:xfrm flipV="1">
            <a:off x="9503138" y="2211634"/>
            <a:ext cx="658519" cy="69055"/>
          </a:xfrm>
          <a:prstGeom prst="line">
            <a:avLst/>
          </a:prstGeom>
          <a:noFill/>
          <a:ln w="38100"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ACB97C01-0C54-476B-9169-4A092F790DA5}"/>
              </a:ext>
            </a:extLst>
          </p:cNvPr>
          <p:cNvCxnSpPr>
            <a:cxnSpLocks/>
          </p:cNvCxnSpPr>
          <p:nvPr/>
        </p:nvCxnSpPr>
        <p:spPr bwMode="auto">
          <a:xfrm>
            <a:off x="8672883" y="1332380"/>
            <a:ext cx="1450323" cy="902123"/>
          </a:xfrm>
          <a:prstGeom prst="line">
            <a:avLst/>
          </a:prstGeom>
          <a:noFill/>
          <a:ln w="38100" cap="flat" cmpd="sng" algn="ctr">
            <a:solidFill>
              <a:schemeClr val="tx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91766695-74A3-49B8-91FA-52FED4BD7465}"/>
              </a:ext>
            </a:extLst>
          </p:cNvPr>
          <p:cNvCxnSpPr>
            <a:cxnSpLocks/>
          </p:cNvCxnSpPr>
          <p:nvPr/>
        </p:nvCxnSpPr>
        <p:spPr bwMode="auto">
          <a:xfrm>
            <a:off x="10137664" y="2211634"/>
            <a:ext cx="12932" cy="2313939"/>
          </a:xfrm>
          <a:prstGeom prst="line">
            <a:avLst/>
          </a:prstGeom>
          <a:noFill/>
          <a:ln w="38100"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87164117-7FCB-4870-9A8F-6B878AB2B25E}"/>
              </a:ext>
            </a:extLst>
          </p:cNvPr>
          <p:cNvCxnSpPr>
            <a:cxnSpLocks/>
            <a:stCxn id="120" idx="3"/>
          </p:cNvCxnSpPr>
          <p:nvPr/>
        </p:nvCxnSpPr>
        <p:spPr bwMode="auto">
          <a:xfrm flipV="1">
            <a:off x="9559247" y="4525573"/>
            <a:ext cx="602410" cy="172210"/>
          </a:xfrm>
          <a:prstGeom prst="line">
            <a:avLst/>
          </a:prstGeom>
          <a:noFill/>
          <a:ln w="3810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AF6F8989-3FBA-4F8C-BB2B-FCDE309F7E66}"/>
                  </a:ext>
                </a:extLst>
              </p:cNvPr>
              <p:cNvSpPr txBox="1"/>
              <p:nvPr/>
            </p:nvSpPr>
            <p:spPr>
              <a:xfrm>
                <a:off x="1571982" y="3618709"/>
                <a:ext cx="5282337" cy="338554"/>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sz="160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𝑅</m:t>
                          </m:r>
                        </m:e>
                        <m:sub>
                          <m:r>
                            <a:rPr lang="en-US" sz="1600" b="0" i="1" smtClean="0">
                              <a:solidFill>
                                <a:schemeClr val="tx1"/>
                              </a:solidFill>
                              <a:latin typeface="Cambria Math" panose="02040503050406030204" pitchFamily="18" charset="0"/>
                              <a:ea typeface="Cambria Math" panose="02040503050406030204" pitchFamily="18" charset="0"/>
                            </a:rPr>
                            <m:t>𝐺𝑎𝑖𝑛</m:t>
                          </m:r>
                        </m:sub>
                      </m:sSub>
                      <m:r>
                        <a:rPr lang="en-US" sz="1600" b="0" i="1" smtClean="0">
                          <a:solidFill>
                            <a:schemeClr val="tx1"/>
                          </a:solidFill>
                          <a:latin typeface="Cambria Math" panose="02040503050406030204" pitchFamily="18" charset="0"/>
                          <a:ea typeface="Cambria Math" panose="02040503050406030204" pitchFamily="18" charset="0"/>
                        </a:rPr>
                        <m:t>∝</m:t>
                      </m:r>
                      <m:sSup>
                        <m:sSupPr>
                          <m:ctrlPr>
                            <a:rPr lang="en-US" sz="1600" b="0" i="1" smtClean="0">
                              <a:solidFill>
                                <a:schemeClr val="tx1"/>
                              </a:solidFill>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rPr>
                              </m:ctrlPr>
                            </m:dPr>
                            <m:e>
                              <m:r>
                                <a:rPr lang="en-US" sz="1600" b="1" i="1">
                                  <a:latin typeface="Cambria Math" panose="02040503050406030204" pitchFamily="18" charset="0"/>
                                </a:rPr>
                                <m:t>𝒂</m:t>
                              </m:r>
                              <m:r>
                                <a:rPr lang="en-US" sz="1600" b="1" i="1">
                                  <a:latin typeface="Cambria Math" panose="02040503050406030204" pitchFamily="18" charset="0"/>
                                </a:rPr>
                                <m:t>⋅</m:t>
                              </m:r>
                              <m:r>
                                <a:rPr lang="en-US" sz="1600" b="1" i="1">
                                  <a:latin typeface="Cambria Math" panose="02040503050406030204" pitchFamily="18" charset="0"/>
                                </a:rPr>
                                <m:t>𝒃</m:t>
                              </m:r>
                            </m:e>
                          </m:d>
                        </m:e>
                        <m:sup>
                          <m:r>
                            <a:rPr lang="en-US" sz="1600" b="0" i="1" smtClean="0">
                              <a:solidFill>
                                <a:schemeClr val="tx1"/>
                              </a:solidFill>
                              <a:latin typeface="Cambria Math" panose="02040503050406030204" pitchFamily="18" charset="0"/>
                              <a:ea typeface="Cambria Math" panose="02040503050406030204" pitchFamily="18" charset="0"/>
                            </a:rPr>
                            <m:t>2</m:t>
                          </m:r>
                        </m:sup>
                      </m:sSup>
                      <m:r>
                        <a:rPr lang="en-US" sz="1600" b="0" i="1" smtClean="0">
                          <a:solidFill>
                            <a:schemeClr val="tx1"/>
                          </a:solidFill>
                          <a:latin typeface="Cambria Math" panose="02040503050406030204" pitchFamily="18" charset="0"/>
                          <a:ea typeface="Cambria Math" panose="02040503050406030204" pitchFamily="18" charset="0"/>
                        </a:rPr>
                        <m:t>⋅</m:t>
                      </m:r>
                      <m:r>
                        <a:rPr lang="el-GR" sz="1600" b="1" i="1">
                          <a:latin typeface="Cambria Math" panose="02040503050406030204" pitchFamily="18" charset="0"/>
                          <a:ea typeface="Cambria Math" panose="02040503050406030204" pitchFamily="18" charset="0"/>
                        </a:rPr>
                        <m:t>𝜞</m:t>
                      </m:r>
                      <m:r>
                        <a:rPr lang="en-US" sz="1600" b="1"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𝝈</m:t>
                          </m:r>
                        </m:e>
                        <m:sub>
                          <m:r>
                            <a:rPr lang="en-US" sz="1600" b="1" i="1">
                              <a:latin typeface="Cambria Math" panose="02040503050406030204" pitchFamily="18" charset="0"/>
                            </a:rPr>
                            <m:t>𝟑</m:t>
                          </m:r>
                          <m:r>
                            <a:rPr lang="en-US" sz="1600" b="1" i="1">
                              <a:latin typeface="Cambria Math" panose="02040503050406030204" pitchFamily="18" charset="0"/>
                            </a:rPr>
                            <m:t>−</m:t>
                          </m:r>
                          <m:r>
                            <a:rPr lang="en-US" sz="1600" b="1" i="1">
                              <a:latin typeface="Cambria Math" panose="02040503050406030204" pitchFamily="18" charset="0"/>
                            </a:rPr>
                            <m:t>𝑫</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𝜽</m:t>
                          </m:r>
                        </m:e>
                        <m:sub>
                          <m:r>
                            <a:rPr lang="en-US" sz="1600" b="1" i="1">
                              <a:latin typeface="Cambria Math" panose="02040503050406030204" pitchFamily="18" charset="0"/>
                              <a:ea typeface="Cambria Math" panose="02040503050406030204" pitchFamily="18" charset="0"/>
                            </a:rPr>
                            <m:t>𝑻</m:t>
                          </m:r>
                          <m:r>
                            <a:rPr lang="en-US" sz="1600" b="1" i="1">
                              <a:latin typeface="Cambria Math" panose="02040503050406030204" pitchFamily="18" charset="0"/>
                            </a:rPr>
                            <m:t>𝒙</m:t>
                          </m:r>
                        </m:sub>
                      </m:sSub>
                      <m:r>
                        <m:rPr>
                          <m:nor/>
                        </m:rPr>
                        <a:rPr lang="en-US" sz="1600" b="1" dirty="0">
                          <a:solidFill>
                            <a:schemeClr val="tx1"/>
                          </a:solidFill>
                          <a:ea typeface="Cambria Math" panose="02040503050406030204" pitchFamily="18" charset="0"/>
                        </a:rPr>
                        <m:t>,</m:t>
                      </m:r>
                      <m:r>
                        <m:rPr>
                          <m:nor/>
                        </m:rPr>
                        <a:rPr lang="en-US" sz="1600" b="1" dirty="0"/>
                        <m:t> (</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𝜽</m:t>
                          </m:r>
                        </m:e>
                        <m:sub>
                          <m:r>
                            <a:rPr lang="en-US" sz="1600" b="1" i="1">
                              <a:latin typeface="Cambria Math" panose="02040503050406030204" pitchFamily="18" charset="0"/>
                            </a:rPr>
                            <m:t>𝑹𝒙</m:t>
                          </m:r>
                        </m:sub>
                      </m:sSub>
                      <m:r>
                        <a:rPr lang="en-US" sz="1600" b="1" i="1">
                          <a:latin typeface="Cambria Math" panose="02040503050406030204" pitchFamily="18" charset="0"/>
                        </a:rPr>
                        <m:t>−</m:t>
                      </m:r>
                      <m:r>
                        <a:rPr lang="en-US" sz="1600" b="1" i="1">
                          <a:latin typeface="Cambria Math" panose="02040503050406030204" pitchFamily="18" charset="0"/>
                        </a:rPr>
                        <m:t>𝟐</m:t>
                      </m:r>
                      <m:r>
                        <a:rPr lang="en-US" sz="1600" b="1" i="1">
                          <a:latin typeface="Cambria Math" panose="02040503050406030204" pitchFamily="18" charset="0"/>
                        </a:rPr>
                        <m:t>⋅</m:t>
                      </m:r>
                      <m:r>
                        <a:rPr lang="en-US" sz="1600" b="1" i="1">
                          <a:solidFill>
                            <a:schemeClr val="tx1"/>
                          </a:solidFill>
                          <a:latin typeface="Cambria Math" panose="02040503050406030204" pitchFamily="18" charset="0"/>
                          <a:ea typeface="Cambria Math" panose="02040503050406030204" pitchFamily="18" charset="0"/>
                        </a:rPr>
                        <m:t>𝜸</m:t>
                      </m:r>
                      <m:r>
                        <m:rPr>
                          <m:nor/>
                        </m:rPr>
                        <a:rPr lang="en-US" sz="1600" b="1" dirty="0">
                          <a:solidFill>
                            <a:schemeClr val="tx1"/>
                          </a:solidFill>
                          <a:ea typeface="Cambria Math" panose="02040503050406030204" pitchFamily="18" charset="0"/>
                        </a:rPr>
                        <m:t>),</m:t>
                      </m:r>
                      <m:r>
                        <m:rPr>
                          <m:nor/>
                        </m:rPr>
                        <a:rPr lang="en-US" sz="1600" b="1" dirty="0"/>
                        <m:t> </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𝝋</m:t>
                          </m:r>
                        </m:e>
                        <m:sub>
                          <m:r>
                            <a:rPr lang="en-US" sz="1600" b="1" i="1">
                              <a:latin typeface="Cambria Math" panose="02040503050406030204" pitchFamily="18" charset="0"/>
                              <a:ea typeface="Cambria Math" panose="02040503050406030204" pitchFamily="18" charset="0"/>
                            </a:rPr>
                            <m:t>𝑻</m:t>
                          </m:r>
                          <m:r>
                            <a:rPr lang="en-US" sz="1600" b="1" i="1">
                              <a:latin typeface="Cambria Math" panose="02040503050406030204" pitchFamily="18" charset="0"/>
                            </a:rPr>
                            <m:t>𝒙</m:t>
                          </m:r>
                        </m:sub>
                      </m:sSub>
                      <m:r>
                        <m:rPr>
                          <m:nor/>
                        </m:rPr>
                        <a:rPr lang="en-US" sz="1600" b="1" dirty="0">
                          <a:solidFill>
                            <a:schemeClr val="tx1"/>
                          </a:solidFill>
                          <a:ea typeface="Cambria Math" panose="02040503050406030204" pitchFamily="18" charset="0"/>
                        </a:rPr>
                        <m:t>,</m:t>
                      </m:r>
                      <m:r>
                        <m:rPr>
                          <m:nor/>
                        </m:rPr>
                        <a:rPr lang="en-US" sz="1600" b="1" dirty="0"/>
                        <m:t> </m:t>
                      </m:r>
                      <m:sSub>
                        <m:sSubPr>
                          <m:ctrlPr>
                            <a:rPr lang="en-US" sz="1600" b="1" i="1">
                              <a:latin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𝝋</m:t>
                          </m:r>
                        </m:e>
                        <m:sub>
                          <m:r>
                            <a:rPr lang="en-US" sz="1600" b="1" i="1">
                              <a:latin typeface="Cambria Math" panose="02040503050406030204" pitchFamily="18" charset="0"/>
                            </a:rPr>
                            <m:t>𝑹𝒙</m:t>
                          </m:r>
                        </m:sub>
                      </m:sSub>
                      <m:r>
                        <m:rPr>
                          <m:nor/>
                        </m:rPr>
                        <a:rPr lang="en-US" sz="1600" b="1" dirty="0">
                          <a:solidFill>
                            <a:schemeClr val="tx1"/>
                          </a:solidFill>
                          <a:ea typeface="Cambria Math" panose="02040503050406030204" pitchFamily="18" charset="0"/>
                        </a:rPr>
                        <m:t>)</m:t>
                      </m:r>
                    </m:oMath>
                  </m:oMathPara>
                </a14:m>
                <a:endParaRPr lang="en-US" sz="1600" b="1" dirty="0">
                  <a:solidFill>
                    <a:schemeClr val="tx1"/>
                  </a:solidFill>
                  <a:ea typeface="Cambria Math" panose="02040503050406030204" pitchFamily="18" charset="0"/>
                </a:endParaRPr>
              </a:p>
            </p:txBody>
          </p:sp>
        </mc:Choice>
        <mc:Fallback xmlns="">
          <p:sp>
            <p:nvSpPr>
              <p:cNvPr id="295" name="TextBox 294">
                <a:extLst>
                  <a:ext uri="{FF2B5EF4-FFF2-40B4-BE49-F238E27FC236}">
                    <a16:creationId xmlns:a16="http://schemas.microsoft.com/office/drawing/2014/main" id="{AF6F8989-3FBA-4F8C-BB2B-FCDE309F7E66}"/>
                  </a:ext>
                </a:extLst>
              </p:cNvPr>
              <p:cNvSpPr txBox="1">
                <a:spLocks noRot="1" noChangeAspect="1" noMove="1" noResize="1" noEditPoints="1" noAdjustHandles="1" noChangeArrowheads="1" noChangeShapeType="1" noTextEdit="1"/>
              </p:cNvSpPr>
              <p:nvPr/>
            </p:nvSpPr>
            <p:spPr>
              <a:xfrm>
                <a:off x="1571982" y="3618709"/>
                <a:ext cx="5282337" cy="338554"/>
              </a:xfrm>
              <a:prstGeom prst="rect">
                <a:avLst/>
              </a:prstGeom>
              <a:blipFill>
                <a:blip r:embed="rId139"/>
                <a:stretch>
                  <a:fillRect b="-6780"/>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01" name="Table 301">
                <a:extLst>
                  <a:ext uri="{FF2B5EF4-FFF2-40B4-BE49-F238E27FC236}">
                    <a16:creationId xmlns:a16="http://schemas.microsoft.com/office/drawing/2014/main" id="{CAF32294-EC69-4AA3-8696-BF61A718B30E}"/>
                  </a:ext>
                </a:extLst>
              </p:cNvPr>
              <p:cNvGraphicFramePr>
                <a:graphicFrameLocks noGrp="1"/>
              </p:cNvGraphicFramePr>
              <p:nvPr>
                <p:extLst>
                  <p:ext uri="{D42A27DB-BD31-4B8C-83A1-F6EECF244321}">
                    <p14:modId xmlns:p14="http://schemas.microsoft.com/office/powerpoint/2010/main" val="1905485540"/>
                  </p:ext>
                </p:extLst>
              </p:nvPr>
            </p:nvGraphicFramePr>
            <p:xfrm>
              <a:off x="1813152" y="4739911"/>
              <a:ext cx="7536173" cy="1604455"/>
            </p:xfrm>
            <a:graphic>
              <a:graphicData uri="http://schemas.openxmlformats.org/drawingml/2006/table">
                <a:tbl>
                  <a:tblPr firstRow="1" bandRow="1">
                    <a:tableStyleId>{1FECB4D8-DB02-4DC6-A0A2-4F2EBAE1DC90}</a:tableStyleId>
                  </a:tblPr>
                  <a:tblGrid>
                    <a:gridCol w="2355047">
                      <a:extLst>
                        <a:ext uri="{9D8B030D-6E8A-4147-A177-3AD203B41FA5}">
                          <a16:colId xmlns:a16="http://schemas.microsoft.com/office/drawing/2014/main" val="1242294559"/>
                        </a:ext>
                      </a:extLst>
                    </a:gridCol>
                    <a:gridCol w="5181126">
                      <a:extLst>
                        <a:ext uri="{9D8B030D-6E8A-4147-A177-3AD203B41FA5}">
                          <a16:colId xmlns:a16="http://schemas.microsoft.com/office/drawing/2014/main" val="623978939"/>
                        </a:ext>
                      </a:extLst>
                    </a:gridCol>
                  </a:tblGrid>
                  <a:tr h="370840">
                    <a:tc>
                      <a:txBody>
                        <a:bodyPr/>
                        <a:lstStyle/>
                        <a:p>
                          <a:pPr algn="ctr"/>
                          <a:r>
                            <a:rPr lang="en-US" dirty="0">
                              <a:solidFill>
                                <a:schemeClr val="tx1"/>
                              </a:solidFill>
                            </a:rPr>
                            <a:t># reflecting elements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RCS analytical model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485048"/>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𝑀</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𝜎</m:t>
                                    </m:r>
                                  </m:e>
                                  <m:sub>
                                    <m:r>
                                      <a:rPr lang="en-US" sz="1800" b="0" i="1">
                                        <a:latin typeface="Cambria Math" panose="02040503050406030204" pitchFamily="18" charset="0"/>
                                      </a:rPr>
                                      <m:t>3−</m:t>
                                    </m:r>
                                    <m:r>
                                      <a:rPr lang="en-US" sz="1800" b="0" i="1">
                                        <a:latin typeface="Cambria Math" panose="02040503050406030204" pitchFamily="18" charset="0"/>
                                      </a:rPr>
                                      <m:t>𝐷</m:t>
                                    </m:r>
                                  </m:sub>
                                </m:sSub>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𝜃</m:t>
                                    </m:r>
                                  </m:e>
                                  <m:sub>
                                    <m:r>
                                      <a:rPr lang="en-US" sz="1800" b="0" i="1">
                                        <a:latin typeface="Cambria Math" panose="02040503050406030204" pitchFamily="18" charset="0"/>
                                        <a:ea typeface="Cambria Math" panose="02040503050406030204" pitchFamily="18" charset="0"/>
                                      </a:rPr>
                                      <m:t>𝑇</m:t>
                                    </m:r>
                                    <m:r>
                                      <a:rPr lang="en-US" sz="1800" b="0" i="1">
                                        <a:latin typeface="Cambria Math" panose="02040503050406030204" pitchFamily="18" charset="0"/>
                                      </a:rPr>
                                      <m:t>𝑥</m:t>
                                    </m:r>
                                  </m:sub>
                                </m:sSub>
                                <m:r>
                                  <m:rPr>
                                    <m:nor/>
                                  </m:rPr>
                                  <a:rPr lang="en-US" sz="1800" b="0" dirty="0">
                                    <a:solidFill>
                                      <a:schemeClr val="tx1"/>
                                    </a:solidFill>
                                    <a:ea typeface="Cambria Math" panose="02040503050406030204" pitchFamily="18" charset="0"/>
                                  </a:rPr>
                                  <m:t>,</m:t>
                                </m:r>
                                <m:r>
                                  <m:rPr>
                                    <m:nor/>
                                  </m:rPr>
                                  <a:rPr lang="en-US" sz="1800" b="0" dirty="0"/>
                                  <m:t> (</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𝜃</m:t>
                                    </m:r>
                                  </m:e>
                                  <m:sub>
                                    <m:r>
                                      <a:rPr lang="en-US" sz="1800" b="0" i="1">
                                        <a:latin typeface="Cambria Math" panose="02040503050406030204" pitchFamily="18" charset="0"/>
                                      </a:rPr>
                                      <m:t>𝑅𝑥</m:t>
                                    </m:r>
                                  </m:sub>
                                </m:sSub>
                                <m:r>
                                  <a:rPr lang="en-US" sz="1800" b="0" i="1">
                                    <a:latin typeface="Cambria Math" panose="02040503050406030204" pitchFamily="18" charset="0"/>
                                  </a:rPr>
                                  <m:t>−2⋅</m:t>
                                </m:r>
                                <m:r>
                                  <a:rPr lang="en-US" sz="1800" b="0" i="1">
                                    <a:solidFill>
                                      <a:schemeClr val="tx1"/>
                                    </a:solidFill>
                                    <a:latin typeface="Cambria Math" panose="02040503050406030204" pitchFamily="18" charset="0"/>
                                    <a:ea typeface="Cambria Math" panose="02040503050406030204" pitchFamily="18" charset="0"/>
                                  </a:rPr>
                                  <m:t>𝛾</m:t>
                                </m:r>
                                <m:r>
                                  <m:rPr>
                                    <m:nor/>
                                  </m:rPr>
                                  <a:rPr lang="en-US" sz="1800" b="0" dirty="0">
                                    <a:solidFill>
                                      <a:schemeClr val="tx1"/>
                                    </a:solidFill>
                                    <a:ea typeface="Cambria Math" panose="02040503050406030204" pitchFamily="18" charset="0"/>
                                  </a:rPr>
                                  <m:t>),</m:t>
                                </m:r>
                                <m:r>
                                  <m:rPr>
                                    <m:nor/>
                                  </m:rPr>
                                  <a:rPr lang="en-US" sz="1800" b="0" dirty="0"/>
                                  <m:t> </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𝜑</m:t>
                                    </m:r>
                                  </m:e>
                                  <m:sub>
                                    <m:r>
                                      <a:rPr lang="en-US" sz="1800" b="0" i="1">
                                        <a:latin typeface="Cambria Math" panose="02040503050406030204" pitchFamily="18" charset="0"/>
                                        <a:ea typeface="Cambria Math" panose="02040503050406030204" pitchFamily="18" charset="0"/>
                                      </a:rPr>
                                      <m:t>𝑇</m:t>
                                    </m:r>
                                    <m:r>
                                      <a:rPr lang="en-US" sz="1800" b="0" i="1">
                                        <a:latin typeface="Cambria Math" panose="02040503050406030204" pitchFamily="18" charset="0"/>
                                      </a:rPr>
                                      <m:t>𝑥</m:t>
                                    </m:r>
                                  </m:sub>
                                </m:sSub>
                                <m:r>
                                  <m:rPr>
                                    <m:nor/>
                                  </m:rPr>
                                  <a:rPr lang="en-US" sz="1800" b="0" dirty="0">
                                    <a:solidFill>
                                      <a:schemeClr val="tx1"/>
                                    </a:solidFill>
                                    <a:ea typeface="Cambria Math" panose="02040503050406030204" pitchFamily="18" charset="0"/>
                                  </a:rPr>
                                  <m:t>,</m:t>
                                </m:r>
                                <m:r>
                                  <m:rPr>
                                    <m:nor/>
                                  </m:rPr>
                                  <a:rPr lang="en-US" sz="1800" b="0" dirty="0"/>
                                  <m:t> </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𝜑</m:t>
                                    </m:r>
                                  </m:e>
                                  <m:sub>
                                    <m:r>
                                      <a:rPr lang="en-US" sz="1800" b="0" i="1">
                                        <a:latin typeface="Cambria Math" panose="02040503050406030204" pitchFamily="18" charset="0"/>
                                      </a:rPr>
                                      <m:t>𝑅𝑥</m:t>
                                    </m:r>
                                  </m:sub>
                                </m:sSub>
                                <m:r>
                                  <m:rPr>
                                    <m:nor/>
                                  </m:rPr>
                                  <a:rPr lang="en-US" sz="1800" b="0" dirty="0">
                                    <a:solidFill>
                                      <a:schemeClr val="tx1"/>
                                    </a:solidFill>
                                    <a:ea typeface="Cambria Math" panose="02040503050406030204" pitchFamily="18" charset="0"/>
                                  </a:rPr>
                                  <m:t>)</m:t>
                                </m:r>
                              </m:oMath>
                            </m:oMathPara>
                          </a14:m>
                          <a:endParaRPr lang="en-US" b="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1219064"/>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𝑀</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ea typeface="Cambria Math" panose="02040503050406030204" pitchFamily="18" charset="0"/>
                                  </a:rPr>
                                  <m:t>&gt;</m:t>
                                </m:r>
                                <m:r>
                                  <a:rPr lang="en-US" b="0" i="1" smtClean="0">
                                    <a:solidFill>
                                      <a:schemeClr val="tx1"/>
                                    </a:solidFill>
                                    <a:latin typeface="Cambria Math" panose="02040503050406030204" pitchFamily="18" charset="0"/>
                                  </a:rPr>
                                  <m:t>1</m:t>
                                </m:r>
                              </m:oMath>
                            </m:oMathPara>
                          </a14:m>
                          <a:endParaRPr lang="en-US" b="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𝑀𝑁</m:t>
                                    </m:r>
                                  </m:sup>
                                  <m:e>
                                    <m:sSub>
                                      <m:sSubPr>
                                        <m:ctrlPr>
                                          <a:rPr lang="en-US" sz="1800" b="0" i="1" smtClean="0">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𝜎</m:t>
                                        </m:r>
                                      </m:e>
                                      <m:sub>
                                        <m:r>
                                          <a:rPr lang="en-US" sz="1800" b="0" i="1">
                                            <a:latin typeface="Cambria Math" panose="02040503050406030204" pitchFamily="18" charset="0"/>
                                          </a:rPr>
                                          <m:t>3−</m:t>
                                        </m:r>
                                        <m:r>
                                          <a:rPr lang="en-US" sz="1800" b="0" i="1">
                                            <a:latin typeface="Cambria Math" panose="02040503050406030204" pitchFamily="18" charset="0"/>
                                          </a:rPr>
                                          <m:t>𝐷</m:t>
                                        </m:r>
                                      </m:sub>
                                    </m:sSub>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𝜃</m:t>
                                        </m:r>
                                      </m:e>
                                      <m:sub>
                                        <m:r>
                                          <a:rPr lang="en-US" sz="1800" b="0" i="1">
                                            <a:latin typeface="Cambria Math" panose="02040503050406030204" pitchFamily="18" charset="0"/>
                                            <a:ea typeface="Cambria Math" panose="02040503050406030204" pitchFamily="18" charset="0"/>
                                          </a:rPr>
                                          <m:t>𝑇</m:t>
                                        </m:r>
                                        <m:r>
                                          <a:rPr lang="en-US" sz="1800" b="0" i="1">
                                            <a:latin typeface="Cambria Math" panose="02040503050406030204" pitchFamily="18" charset="0"/>
                                          </a:rPr>
                                          <m:t>𝑥</m:t>
                                        </m:r>
                                      </m:sub>
                                    </m:sSub>
                                    <m:r>
                                      <m:rPr>
                                        <m:nor/>
                                      </m:rPr>
                                      <a:rPr lang="en-US" sz="1800" b="0" dirty="0">
                                        <a:solidFill>
                                          <a:schemeClr val="tx1"/>
                                        </a:solidFill>
                                        <a:ea typeface="Cambria Math" panose="02040503050406030204" pitchFamily="18" charset="0"/>
                                      </a:rPr>
                                      <m:t>,</m:t>
                                    </m:r>
                                    <m:r>
                                      <m:rPr>
                                        <m:nor/>
                                      </m:rPr>
                                      <a:rPr lang="en-US" sz="1800" b="0" dirty="0"/>
                                      <m:t> (</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𝜃</m:t>
                                        </m:r>
                                      </m:e>
                                      <m:sub>
                                        <m:r>
                                          <a:rPr lang="en-US" sz="1800" b="0" i="1">
                                            <a:latin typeface="Cambria Math" panose="02040503050406030204" pitchFamily="18" charset="0"/>
                                          </a:rPr>
                                          <m:t>𝑅𝑥</m:t>
                                        </m:r>
                                      </m:sub>
                                    </m:sSub>
                                    <m:r>
                                      <a:rPr lang="en-US" sz="1800" b="0" i="1">
                                        <a:latin typeface="Cambria Math" panose="02040503050406030204" pitchFamily="18" charset="0"/>
                                      </a:rPr>
                                      <m:t>−2⋅</m:t>
                                    </m:r>
                                    <m:r>
                                      <a:rPr lang="en-US" sz="1800" b="0" i="1">
                                        <a:solidFill>
                                          <a:schemeClr val="tx1"/>
                                        </a:solidFill>
                                        <a:latin typeface="Cambria Math" panose="02040503050406030204" pitchFamily="18" charset="0"/>
                                        <a:ea typeface="Cambria Math" panose="02040503050406030204" pitchFamily="18" charset="0"/>
                                      </a:rPr>
                                      <m:t>𝛾</m:t>
                                    </m:r>
                                    <m:r>
                                      <m:rPr>
                                        <m:nor/>
                                      </m:rPr>
                                      <a:rPr lang="en-US" sz="1800" b="0" dirty="0">
                                        <a:solidFill>
                                          <a:schemeClr val="tx1"/>
                                        </a:solidFill>
                                        <a:ea typeface="Cambria Math" panose="02040503050406030204" pitchFamily="18" charset="0"/>
                                      </a:rPr>
                                      <m:t>),</m:t>
                                    </m:r>
                                    <m:r>
                                      <m:rPr>
                                        <m:nor/>
                                      </m:rPr>
                                      <a:rPr lang="en-US" sz="1800" b="0" dirty="0"/>
                                      <m:t> </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𝜑</m:t>
                                        </m:r>
                                      </m:e>
                                      <m:sub>
                                        <m:r>
                                          <a:rPr lang="en-US" sz="1800" b="0" i="1">
                                            <a:latin typeface="Cambria Math" panose="02040503050406030204" pitchFamily="18" charset="0"/>
                                            <a:ea typeface="Cambria Math" panose="02040503050406030204" pitchFamily="18" charset="0"/>
                                          </a:rPr>
                                          <m:t>𝑇</m:t>
                                        </m:r>
                                        <m:r>
                                          <a:rPr lang="en-US" sz="1800" b="0" i="1">
                                            <a:latin typeface="Cambria Math" panose="02040503050406030204" pitchFamily="18" charset="0"/>
                                          </a:rPr>
                                          <m:t>𝑥</m:t>
                                        </m:r>
                                      </m:sub>
                                    </m:sSub>
                                    <m:r>
                                      <m:rPr>
                                        <m:nor/>
                                      </m:rPr>
                                      <a:rPr lang="en-US" sz="1800" b="0" dirty="0">
                                        <a:solidFill>
                                          <a:schemeClr val="tx1"/>
                                        </a:solidFill>
                                        <a:ea typeface="Cambria Math" panose="02040503050406030204" pitchFamily="18" charset="0"/>
                                      </a:rPr>
                                      <m:t>,</m:t>
                                    </m:r>
                                    <m:r>
                                      <m:rPr>
                                        <m:nor/>
                                      </m:rPr>
                                      <a:rPr lang="en-US" sz="1800" b="0" dirty="0"/>
                                      <m:t> </m:t>
                                    </m:r>
                                    <m:sSub>
                                      <m:sSubPr>
                                        <m:ctrlPr>
                                          <a:rPr lang="en-US" sz="1800" b="0" i="1">
                                            <a:latin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𝜑</m:t>
                                        </m:r>
                                      </m:e>
                                      <m:sub>
                                        <m:r>
                                          <a:rPr lang="en-US" sz="1800" b="0" i="1">
                                            <a:latin typeface="Cambria Math" panose="02040503050406030204" pitchFamily="18" charset="0"/>
                                          </a:rPr>
                                          <m:t>𝑅𝑥</m:t>
                                        </m:r>
                                      </m:sub>
                                    </m:sSub>
                                    <m:r>
                                      <m:rPr>
                                        <m:nor/>
                                      </m:rPr>
                                      <a:rPr lang="en-US" sz="1800" b="0" dirty="0">
                                        <a:solidFill>
                                          <a:schemeClr val="tx1"/>
                                        </a:solidFill>
                                        <a:ea typeface="Cambria Math" panose="02040503050406030204" pitchFamily="18" charset="0"/>
                                      </a:rPr>
                                      <m:t>)</m:t>
                                    </m:r>
                                  </m:e>
                                </m:nary>
                              </m:oMath>
                            </m:oMathPara>
                          </a14:m>
                          <a:endParaRPr lang="en-US" b="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19696565"/>
                      </a:ext>
                    </a:extLst>
                  </a:tr>
                </a:tbl>
              </a:graphicData>
            </a:graphic>
          </p:graphicFrame>
        </mc:Choice>
        <mc:Fallback xmlns="">
          <p:graphicFrame>
            <p:nvGraphicFramePr>
              <p:cNvPr id="301" name="Table 301">
                <a:extLst>
                  <a:ext uri="{FF2B5EF4-FFF2-40B4-BE49-F238E27FC236}">
                    <a16:creationId xmlns:a16="http://schemas.microsoft.com/office/drawing/2014/main" id="{CAF32294-EC69-4AA3-8696-BF61A718B30E}"/>
                  </a:ext>
                </a:extLst>
              </p:cNvPr>
              <p:cNvGraphicFramePr>
                <a:graphicFrameLocks noGrp="1"/>
              </p:cNvGraphicFramePr>
              <p:nvPr>
                <p:extLst>
                  <p:ext uri="{D42A27DB-BD31-4B8C-83A1-F6EECF244321}">
                    <p14:modId xmlns:p14="http://schemas.microsoft.com/office/powerpoint/2010/main" val="1905485540"/>
                  </p:ext>
                </p:extLst>
              </p:nvPr>
            </p:nvGraphicFramePr>
            <p:xfrm>
              <a:off x="1813152" y="4739911"/>
              <a:ext cx="7536173" cy="1604455"/>
            </p:xfrm>
            <a:graphic>
              <a:graphicData uri="http://schemas.openxmlformats.org/drawingml/2006/table">
                <a:tbl>
                  <a:tblPr firstRow="1" bandRow="1">
                    <a:tableStyleId>{1FECB4D8-DB02-4DC6-A0A2-4F2EBAE1DC90}</a:tableStyleId>
                  </a:tblPr>
                  <a:tblGrid>
                    <a:gridCol w="2355047">
                      <a:extLst>
                        <a:ext uri="{9D8B030D-6E8A-4147-A177-3AD203B41FA5}">
                          <a16:colId xmlns:a16="http://schemas.microsoft.com/office/drawing/2014/main" val="1242294559"/>
                        </a:ext>
                      </a:extLst>
                    </a:gridCol>
                    <a:gridCol w="5181126">
                      <a:extLst>
                        <a:ext uri="{9D8B030D-6E8A-4147-A177-3AD203B41FA5}">
                          <a16:colId xmlns:a16="http://schemas.microsoft.com/office/drawing/2014/main" val="623978939"/>
                        </a:ext>
                      </a:extLst>
                    </a:gridCol>
                  </a:tblGrid>
                  <a:tr h="370840">
                    <a:tc>
                      <a:txBody>
                        <a:bodyPr/>
                        <a:lstStyle/>
                        <a:p>
                          <a:pPr algn="ctr"/>
                          <a:r>
                            <a:rPr lang="en-US" dirty="0">
                              <a:solidFill>
                                <a:schemeClr val="tx1"/>
                              </a:solidFill>
                            </a:rPr>
                            <a:t># reflecting elements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RCS analytical model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485048"/>
                      </a:ext>
                    </a:extLst>
                  </a:tr>
                  <a:tr h="370840">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0"/>
                          <a:stretch>
                            <a:fillRect t="-108197" r="-219897" b="-23442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40"/>
                          <a:stretch>
                            <a:fillRect l="-45529" t="-108197" r="-118" b="-234426"/>
                          </a:stretch>
                        </a:blipFill>
                      </a:tcPr>
                    </a:tc>
                    <a:extLst>
                      <a:ext uri="{0D108BD9-81ED-4DB2-BD59-A6C34878D82A}">
                        <a16:rowId xmlns:a16="http://schemas.microsoft.com/office/drawing/2014/main" val="2771219064"/>
                      </a:ext>
                    </a:extLst>
                  </a:tr>
                  <a:tr h="862775">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140"/>
                          <a:stretch>
                            <a:fillRect t="-89437" r="-219897" b="-70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140"/>
                          <a:stretch>
                            <a:fillRect l="-45529" t="-89437" r="-118" b="-704"/>
                          </a:stretch>
                        </a:blipFill>
                      </a:tcPr>
                    </a:tc>
                    <a:extLst>
                      <a:ext uri="{0D108BD9-81ED-4DB2-BD59-A6C34878D82A}">
                        <a16:rowId xmlns:a16="http://schemas.microsoft.com/office/drawing/2014/main" val="1319696565"/>
                      </a:ext>
                    </a:extLst>
                  </a:tr>
                </a:tbl>
              </a:graphicData>
            </a:graphic>
          </p:graphicFrame>
        </mc:Fallback>
      </mc:AlternateContent>
      <p:sp>
        <p:nvSpPr>
          <p:cNvPr id="307" name="Rectangle 306">
            <a:extLst>
              <a:ext uri="{FF2B5EF4-FFF2-40B4-BE49-F238E27FC236}">
                <a16:creationId xmlns:a16="http://schemas.microsoft.com/office/drawing/2014/main" id="{E6B17E77-FD64-4B94-A23B-B0D1CDD1D4C3}"/>
              </a:ext>
            </a:extLst>
          </p:cNvPr>
          <p:cNvSpPr/>
          <p:nvPr/>
        </p:nvSpPr>
        <p:spPr bwMode="auto">
          <a:xfrm>
            <a:off x="1826271" y="5491927"/>
            <a:ext cx="7543272" cy="852439"/>
          </a:xfrm>
          <a:prstGeom prst="rect">
            <a:avLst/>
          </a:prstGeom>
          <a:noFill/>
          <a:ln w="38100"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308" name="TextBox 307">
            <a:extLst>
              <a:ext uri="{FF2B5EF4-FFF2-40B4-BE49-F238E27FC236}">
                <a16:creationId xmlns:a16="http://schemas.microsoft.com/office/drawing/2014/main" id="{8A400A37-5737-4566-93DF-5A5360D3BA20}"/>
              </a:ext>
            </a:extLst>
          </p:cNvPr>
          <p:cNvSpPr txBox="1"/>
          <p:nvPr/>
        </p:nvSpPr>
        <p:spPr>
          <a:xfrm>
            <a:off x="9527509" y="5748623"/>
            <a:ext cx="1268296" cy="338554"/>
          </a:xfrm>
          <a:prstGeom prst="rect">
            <a:avLst/>
          </a:prstGeom>
          <a:noFill/>
        </p:spPr>
        <p:txBody>
          <a:bodyPr wrap="none" rtlCol="0">
            <a:spAutoFit/>
          </a:bodyPr>
          <a:lstStyle/>
          <a:p>
            <a:r>
              <a:rPr lang="en-US" sz="1600" dirty="0">
                <a:solidFill>
                  <a:srgbClr val="C00000"/>
                </a:solidFill>
              </a:rPr>
              <a:t>Future work</a:t>
            </a:r>
          </a:p>
        </p:txBody>
      </p: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9B91C08F-58DD-4E45-8AE3-EDFA80D32435}"/>
                  </a:ext>
                </a:extLst>
              </p:cNvPr>
              <p:cNvSpPr txBox="1"/>
              <p:nvPr/>
            </p:nvSpPr>
            <p:spPr>
              <a:xfrm>
                <a:off x="3888596" y="1846220"/>
                <a:ext cx="1683768" cy="3125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𝑹</m:t>
                          </m:r>
                        </m:e>
                        <m:sub>
                          <m:r>
                            <a:rPr lang="en-US" sz="1400" b="1" i="1" smtClean="0">
                              <a:solidFill>
                                <a:schemeClr val="tx1"/>
                              </a:solidFill>
                              <a:latin typeface="Cambria Math" panose="02040503050406030204" pitchFamily="18" charset="0"/>
                              <a:ea typeface="Cambria Math" panose="02040503050406030204" pitchFamily="18" charset="0"/>
                            </a:rPr>
                            <m:t>𝑮𝒂𝒊𝒏</m:t>
                          </m:r>
                        </m:sub>
                      </m:sSub>
                      <m:r>
                        <a:rPr lang="en-US" sz="1400" b="1" i="1" smtClean="0">
                          <a:solidFill>
                            <a:schemeClr val="tx1"/>
                          </a:solidFill>
                          <a:latin typeface="Cambria Math" panose="02040503050406030204" pitchFamily="18" charset="0"/>
                          <a:ea typeface="Cambria Math" panose="02040503050406030204" pitchFamily="18" charset="0"/>
                        </a:rPr>
                        <m:t>∝</m:t>
                      </m:r>
                      <m:sSup>
                        <m:sSupPr>
                          <m:ctrlPr>
                            <a:rPr lang="en-US" sz="1400" b="1" i="1">
                              <a:solidFill>
                                <a:schemeClr val="tx1"/>
                              </a:solidFill>
                              <a:latin typeface="Cambria Math" panose="02040503050406030204" pitchFamily="18" charset="0"/>
                              <a:ea typeface="Cambria Math" panose="02040503050406030204" pitchFamily="18" charset="0"/>
                            </a:rPr>
                          </m:ctrlPr>
                        </m:sSupPr>
                        <m:e>
                          <m:d>
                            <m:dPr>
                              <m:ctrlPr>
                                <a:rPr lang="en-US" sz="1400" b="1" i="1">
                                  <a:solidFill>
                                    <a:schemeClr val="tx1"/>
                                  </a:solidFill>
                                  <a:latin typeface="Cambria Math" panose="02040503050406030204" pitchFamily="18" charset="0"/>
                                  <a:ea typeface="Cambria Math" panose="02040503050406030204" pitchFamily="18" charset="0"/>
                                </a:rPr>
                              </m:ctrlPr>
                            </m:dPr>
                            <m:e>
                              <m:r>
                                <a:rPr lang="en-US" sz="1400" b="1" i="1">
                                  <a:solidFill>
                                    <a:schemeClr val="tx1"/>
                                  </a:solidFill>
                                  <a:latin typeface="Cambria Math" panose="02040503050406030204" pitchFamily="18" charset="0"/>
                                  <a:ea typeface="Cambria Math" panose="02040503050406030204" pitchFamily="18" charset="0"/>
                                </a:rPr>
                                <m:t>𝒂</m:t>
                              </m:r>
                              <m:r>
                                <a:rPr lang="en-US" sz="1400" b="1" i="1">
                                  <a:solidFill>
                                    <a:schemeClr val="tx1"/>
                                  </a:solidFill>
                                  <a:latin typeface="Cambria Math" panose="02040503050406030204" pitchFamily="18" charset="0"/>
                                  <a:ea typeface="Cambria Math" panose="02040503050406030204" pitchFamily="18" charset="0"/>
                                </a:rPr>
                                <m:t>⋅</m:t>
                              </m:r>
                              <m:r>
                                <a:rPr lang="en-US" sz="1400" b="1" i="1">
                                  <a:solidFill>
                                    <a:schemeClr val="tx1"/>
                                  </a:solidFill>
                                  <a:latin typeface="Cambria Math" panose="02040503050406030204" pitchFamily="18" charset="0"/>
                                  <a:ea typeface="Cambria Math" panose="02040503050406030204" pitchFamily="18" charset="0"/>
                                </a:rPr>
                                <m:t>𝒃</m:t>
                              </m:r>
                            </m:e>
                          </m:d>
                        </m:e>
                        <m:sup>
                          <m:r>
                            <a:rPr lang="en-US" sz="1400" b="1" i="1">
                              <a:solidFill>
                                <a:schemeClr val="tx1"/>
                              </a:solidFill>
                              <a:latin typeface="Cambria Math" panose="02040503050406030204" pitchFamily="18" charset="0"/>
                              <a:ea typeface="Cambria Math" panose="02040503050406030204" pitchFamily="18" charset="0"/>
                            </a:rPr>
                            <m:t>𝟐</m:t>
                          </m:r>
                        </m:sup>
                      </m:sSup>
                    </m:oMath>
                  </m:oMathPara>
                </a14:m>
                <a:endParaRPr lang="en-US" dirty="0"/>
              </a:p>
            </p:txBody>
          </p:sp>
        </mc:Choice>
        <mc:Fallback xmlns="">
          <p:sp>
            <p:nvSpPr>
              <p:cNvPr id="292" name="TextBox 291">
                <a:extLst>
                  <a:ext uri="{FF2B5EF4-FFF2-40B4-BE49-F238E27FC236}">
                    <a16:creationId xmlns:a16="http://schemas.microsoft.com/office/drawing/2014/main" id="{9B91C08F-58DD-4E45-8AE3-EDFA80D32435}"/>
                  </a:ext>
                </a:extLst>
              </p:cNvPr>
              <p:cNvSpPr txBox="1">
                <a:spLocks noRot="1" noChangeAspect="1" noMove="1" noResize="1" noEditPoints="1" noAdjustHandles="1" noChangeArrowheads="1" noChangeShapeType="1" noTextEdit="1"/>
              </p:cNvSpPr>
              <p:nvPr/>
            </p:nvSpPr>
            <p:spPr>
              <a:xfrm>
                <a:off x="3888596" y="1846220"/>
                <a:ext cx="1683768" cy="312586"/>
              </a:xfrm>
              <a:prstGeom prst="rect">
                <a:avLst/>
              </a:prstGeom>
              <a:blipFill>
                <a:blip r:embed="rId141"/>
                <a:stretch>
                  <a:fillRect/>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903B7B2A-13DF-4256-AA2B-D6AC69ECEAE6}"/>
              </a:ext>
            </a:extLst>
          </p:cNvPr>
          <p:cNvGraphicFramePr>
            <a:graphicFrameLocks noGrp="1"/>
          </p:cNvGraphicFramePr>
          <p:nvPr>
            <p:extLst>
              <p:ext uri="{D42A27DB-BD31-4B8C-83A1-F6EECF244321}">
                <p14:modId xmlns:p14="http://schemas.microsoft.com/office/powerpoint/2010/main" val="3174360859"/>
              </p:ext>
            </p:extLst>
          </p:nvPr>
        </p:nvGraphicFramePr>
        <p:xfrm>
          <a:off x="945188" y="1851613"/>
          <a:ext cx="6205701" cy="1010920"/>
        </p:xfrm>
        <a:graphic>
          <a:graphicData uri="http://schemas.openxmlformats.org/drawingml/2006/table">
            <a:tbl>
              <a:tblPr firstRow="1" bandRow="1">
                <a:tableStyleId>{2D5ABB26-0587-4C30-8999-92F81FD0307C}</a:tableStyleId>
              </a:tblPr>
              <a:tblGrid>
                <a:gridCol w="2242149">
                  <a:extLst>
                    <a:ext uri="{9D8B030D-6E8A-4147-A177-3AD203B41FA5}">
                      <a16:colId xmlns:a16="http://schemas.microsoft.com/office/drawing/2014/main" val="2841378259"/>
                    </a:ext>
                  </a:extLst>
                </a:gridCol>
                <a:gridCol w="3963552">
                  <a:extLst>
                    <a:ext uri="{9D8B030D-6E8A-4147-A177-3AD203B41FA5}">
                      <a16:colId xmlns:a16="http://schemas.microsoft.com/office/drawing/2014/main" val="298383047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HELIOS simulation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1187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RCS analytical model</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90165507"/>
                  </a:ext>
                </a:extLst>
              </a:tr>
            </a:tbl>
          </a:graphicData>
        </a:graphic>
      </p:graphicFrame>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4FE16027-F057-4665-AD4F-D44B758A9D51}"/>
                  </a:ext>
                </a:extLst>
              </p:cNvPr>
              <p:cNvSpPr txBox="1"/>
              <p:nvPr/>
            </p:nvSpPr>
            <p:spPr>
              <a:xfrm>
                <a:off x="3572133" y="2148356"/>
                <a:ext cx="234797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𝑹</m:t>
                          </m:r>
                        </m:e>
                        <m:sub>
                          <m:r>
                            <a:rPr lang="en-US" sz="1400" b="1" i="1" smtClean="0">
                              <a:solidFill>
                                <a:schemeClr val="tx1"/>
                              </a:solidFill>
                              <a:latin typeface="Cambria Math" panose="02040503050406030204" pitchFamily="18" charset="0"/>
                              <a:ea typeface="Cambria Math" panose="02040503050406030204" pitchFamily="18" charset="0"/>
                            </a:rPr>
                            <m:t>𝑮𝒂𝒊𝒏</m:t>
                          </m:r>
                        </m:sub>
                      </m:sSub>
                      <m:r>
                        <a:rPr lang="en-US" sz="1400" b="1" i="1" smtClean="0">
                          <a:solidFill>
                            <a:schemeClr val="tx1"/>
                          </a:solidFill>
                          <a:latin typeface="Cambria Math" panose="02040503050406030204" pitchFamily="18" charset="0"/>
                          <a:ea typeface="Cambria Math" panose="02040503050406030204" pitchFamily="18" charset="0"/>
                        </a:rPr>
                        <m:t>∝</m:t>
                      </m:r>
                      <m:r>
                        <a:rPr lang="el-GR" sz="1400" b="1" i="1">
                          <a:latin typeface="Cambria Math" panose="02040503050406030204" pitchFamily="18" charset="0"/>
                          <a:ea typeface="Cambria Math" panose="02040503050406030204" pitchFamily="18" charset="0"/>
                        </a:rPr>
                        <m:t>𝜞</m:t>
                      </m:r>
                    </m:oMath>
                  </m:oMathPara>
                </a14:m>
                <a:endParaRPr lang="en-US" dirty="0"/>
              </a:p>
            </p:txBody>
          </p:sp>
        </mc:Choice>
        <mc:Fallback xmlns="">
          <p:sp>
            <p:nvSpPr>
              <p:cNvPr id="293" name="TextBox 292">
                <a:extLst>
                  <a:ext uri="{FF2B5EF4-FFF2-40B4-BE49-F238E27FC236}">
                    <a16:creationId xmlns:a16="http://schemas.microsoft.com/office/drawing/2014/main" id="{4FE16027-F057-4665-AD4F-D44B758A9D51}"/>
                  </a:ext>
                </a:extLst>
              </p:cNvPr>
              <p:cNvSpPr txBox="1">
                <a:spLocks noRot="1" noChangeAspect="1" noMove="1" noResize="1" noEditPoints="1" noAdjustHandles="1" noChangeArrowheads="1" noChangeShapeType="1" noTextEdit="1"/>
              </p:cNvSpPr>
              <p:nvPr/>
            </p:nvSpPr>
            <p:spPr>
              <a:xfrm>
                <a:off x="3572133" y="2148356"/>
                <a:ext cx="2347973" cy="307777"/>
              </a:xfrm>
              <a:prstGeom prst="rect">
                <a:avLst/>
              </a:prstGeom>
              <a:blipFill>
                <a:blip r:embed="rId1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96" name="Table 52">
                <a:extLst>
                  <a:ext uri="{FF2B5EF4-FFF2-40B4-BE49-F238E27FC236}">
                    <a16:creationId xmlns:a16="http://schemas.microsoft.com/office/drawing/2014/main" id="{FFE7F5E8-A144-4101-817B-C6140F794E93}"/>
                  </a:ext>
                </a:extLst>
              </p:cNvPr>
              <p:cNvGraphicFramePr>
                <a:graphicFrameLocks noGrp="1"/>
              </p:cNvGraphicFramePr>
              <p:nvPr>
                <p:extLst>
                  <p:ext uri="{D42A27DB-BD31-4B8C-83A1-F6EECF244321}">
                    <p14:modId xmlns:p14="http://schemas.microsoft.com/office/powerpoint/2010/main" val="2328786830"/>
                  </p:ext>
                </p:extLst>
              </p:nvPr>
            </p:nvGraphicFramePr>
            <p:xfrm>
              <a:off x="9526816" y="574141"/>
              <a:ext cx="2479017" cy="1088772"/>
            </p:xfrm>
            <a:graphic>
              <a:graphicData uri="http://schemas.openxmlformats.org/drawingml/2006/table">
                <a:tbl>
                  <a:tblPr firstRow="1" bandRow="1">
                    <a:tableStyleId>{5940675A-B579-460E-94D1-54222C63F5DA}</a:tableStyleId>
                  </a:tblPr>
                  <a:tblGrid>
                    <a:gridCol w="616267">
                      <a:extLst>
                        <a:ext uri="{9D8B030D-6E8A-4147-A177-3AD203B41FA5}">
                          <a16:colId xmlns:a16="http://schemas.microsoft.com/office/drawing/2014/main" val="3174224240"/>
                        </a:ext>
                      </a:extLst>
                    </a:gridCol>
                    <a:gridCol w="1862750">
                      <a:extLst>
                        <a:ext uri="{9D8B030D-6E8A-4147-A177-3AD203B41FA5}">
                          <a16:colId xmlns:a16="http://schemas.microsoft.com/office/drawing/2014/main" val="1819668941"/>
                        </a:ext>
                      </a:extLst>
                    </a:gridCol>
                  </a:tblGrid>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𝜎</m:t>
                                    </m:r>
                                  </m:e>
                                  <m:sub>
                                    <m:r>
                                      <a:rPr lang="en-US" sz="800" b="0" i="1" smtClean="0">
                                        <a:latin typeface="Cambria Math" panose="02040503050406030204" pitchFamily="18" charset="0"/>
                                      </a:rPr>
                                      <m:t>3−</m:t>
                                    </m:r>
                                    <m:r>
                                      <a:rPr lang="en-US" sz="800" b="0" i="1" smtClean="0">
                                        <a:latin typeface="Cambria Math" panose="02040503050406030204" pitchFamily="18" charset="0"/>
                                      </a:rPr>
                                      <m:t>𝐷</m:t>
                                    </m:r>
                                  </m:sub>
                                </m:sSub>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800" noProof="0" dirty="0"/>
                            <a:t>Radar-Cross-Section 3-D scatter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2592276"/>
                      </a:ext>
                    </a:extLst>
                  </a:tr>
                  <a:tr h="0">
                    <a:tc>
                      <a:txBody>
                        <a:bodyPr/>
                        <a:lstStyle/>
                        <a:p>
                          <a:pPr algn="ctr" defTabSz="640080"/>
                          <a14:m>
                            <m:oMathPara xmlns:m="http://schemas.openxmlformats.org/officeDocument/2006/math">
                              <m:oMathParaPr>
                                <m:jc m:val="centerGroup"/>
                              </m:oMathParaPr>
                              <m:oMath xmlns:m="http://schemas.openxmlformats.org/officeDocument/2006/math">
                                <m:r>
                                  <a:rPr lang="en-US" sz="800" b="0" i="1" noProof="0" smtClean="0">
                                    <a:latin typeface="Cambria Math" panose="02040503050406030204" pitchFamily="18" charset="0"/>
                                  </a:rPr>
                                  <m:t>𝑎</m:t>
                                </m:r>
                                <m:r>
                                  <a:rPr lang="en-US" sz="800" b="0" i="1" noProof="0" smtClean="0">
                                    <a:latin typeface="Cambria Math" panose="02040503050406030204" pitchFamily="18" charset="0"/>
                                  </a:rPr>
                                  <m:t>⋅</m:t>
                                </m:r>
                                <m:r>
                                  <a:rPr lang="en-US" sz="800" b="0" i="1" noProof="0" smtClean="0">
                                    <a:latin typeface="Cambria Math" panose="02040503050406030204" pitchFamily="18" charset="0"/>
                                  </a:rPr>
                                  <m:t>𝑏</m:t>
                                </m:r>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800" noProof="0" dirty="0"/>
                            <a:t>Reflector size on x/y 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smtClean="0">
                                        <a:latin typeface="Cambria Math" panose="02040503050406030204" pitchFamily="18" charset="0"/>
                                        <a:ea typeface="Cambria Math" panose="02040503050406030204" pitchFamily="18" charset="0"/>
                                      </a:rPr>
                                      <m:t>𝜃</m:t>
                                    </m:r>
                                  </m:e>
                                  <m:sub>
                                    <m:r>
                                      <a:rPr lang="en-US" sz="800" b="0" i="1" smtClean="0">
                                        <a:latin typeface="Cambria Math" panose="02040503050406030204" pitchFamily="18" charset="0"/>
                                        <a:ea typeface="Cambria Math" panose="02040503050406030204" pitchFamily="18" charset="0"/>
                                      </a:rPr>
                                      <m:t>𝑇</m:t>
                                    </m:r>
                                    <m:r>
                                      <a:rPr lang="en-US" sz="800" i="1">
                                        <a:latin typeface="Cambria Math" panose="02040503050406030204" pitchFamily="18" charset="0"/>
                                      </a:rPr>
                                      <m:t>𝑥</m:t>
                                    </m:r>
                                    <m:r>
                                      <a:rPr lang="de-DE" sz="800" b="0" i="1" smtClean="0">
                                        <a:latin typeface="Cambria Math" panose="02040503050406030204" pitchFamily="18" charset="0"/>
                                      </a:rPr>
                                      <m:t>/</m:t>
                                    </m:r>
                                    <m:r>
                                      <a:rPr lang="en-US" sz="800" b="0" i="1" smtClean="0">
                                        <a:latin typeface="Cambria Math" panose="02040503050406030204" pitchFamily="18" charset="0"/>
                                      </a:rPr>
                                      <m:t>𝑅</m:t>
                                    </m:r>
                                    <m:r>
                                      <a:rPr lang="de-DE" sz="800" b="0" i="1" smtClean="0">
                                        <a:latin typeface="Cambria Math" panose="02040503050406030204" pitchFamily="18" charset="0"/>
                                      </a:rPr>
                                      <m:t>𝑥</m:t>
                                    </m:r>
                                  </m:sub>
                                </m:sSub>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800" noProof="0" dirty="0"/>
                            <a:t>Tx/Rx elevation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408337"/>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smtClean="0">
                                        <a:latin typeface="Cambria Math" panose="02040503050406030204" pitchFamily="18" charset="0"/>
                                        <a:ea typeface="Cambria Math" panose="02040503050406030204" pitchFamily="18" charset="0"/>
                                      </a:rPr>
                                      <m:t>𝜑</m:t>
                                    </m:r>
                                  </m:e>
                                  <m:sub>
                                    <m:r>
                                      <a:rPr lang="en-US" sz="800" b="0" i="1" smtClean="0">
                                        <a:latin typeface="Cambria Math" panose="02040503050406030204" pitchFamily="18" charset="0"/>
                                        <a:ea typeface="Cambria Math" panose="02040503050406030204" pitchFamily="18" charset="0"/>
                                      </a:rPr>
                                      <m:t>𝑇</m:t>
                                    </m:r>
                                    <m:r>
                                      <a:rPr lang="en-US" sz="800" i="1">
                                        <a:latin typeface="Cambria Math" panose="02040503050406030204" pitchFamily="18" charset="0"/>
                                      </a:rPr>
                                      <m:t>𝑥</m:t>
                                    </m:r>
                                    <m:r>
                                      <a:rPr lang="de-DE" sz="800" b="0" i="1" smtClean="0">
                                        <a:latin typeface="Cambria Math" panose="02040503050406030204" pitchFamily="18" charset="0"/>
                                      </a:rPr>
                                      <m:t>/</m:t>
                                    </m:r>
                                    <m:r>
                                      <a:rPr lang="en-US" sz="800" b="0" i="1" smtClean="0">
                                        <a:latin typeface="Cambria Math" panose="02040503050406030204" pitchFamily="18" charset="0"/>
                                      </a:rPr>
                                      <m:t>𝑅</m:t>
                                    </m:r>
                                    <m:r>
                                      <a:rPr lang="de-DE" sz="800" b="0" i="1" smtClean="0">
                                        <a:latin typeface="Cambria Math" panose="02040503050406030204" pitchFamily="18" charset="0"/>
                                      </a:rPr>
                                      <m:t>𝑥</m:t>
                                    </m:r>
                                  </m:sub>
                                </m:sSub>
                              </m:oMath>
                            </m:oMathPara>
                          </a14:m>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800" noProof="0" dirty="0"/>
                            <a:t>Tx/Rx azimuth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7003785"/>
                      </a:ext>
                    </a:extLst>
                  </a:tr>
                  <a:tr h="0">
                    <a:tc>
                      <a:txBody>
                        <a:bodyPr/>
                        <a:lstStyle/>
                        <a:p>
                          <a:pPr algn="ctr" defTabSz="640080"/>
                          <a14:m>
                            <m:oMathPara xmlns:m="http://schemas.openxmlformats.org/officeDocument/2006/math">
                              <m:oMathParaPr>
                                <m:jc m:val="centerGroup"/>
                              </m:oMathParaPr>
                              <m:oMath xmlns:m="http://schemas.openxmlformats.org/officeDocument/2006/math">
                                <m:r>
                                  <a:rPr lang="el-GR" sz="800" b="0" i="1" smtClean="0">
                                    <a:latin typeface="Cambria Math" panose="02040503050406030204" pitchFamily="18" charset="0"/>
                                    <a:ea typeface="Cambria Math" panose="02040503050406030204" pitchFamily="18" charset="0"/>
                                  </a:rPr>
                                  <m:t>𝛤</m:t>
                                </m:r>
                              </m:oMath>
                            </m:oMathPara>
                          </a14:m>
                          <a:endParaRPr lang="en-US" sz="800" b="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800" noProof="0" dirty="0"/>
                            <a:t>Material </a:t>
                          </a:r>
                          <a:r>
                            <a:rPr lang="en-US" sz="800" noProof="0" dirty="0" err="1"/>
                            <a:t>conductivty</a:t>
                          </a:r>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341322"/>
                      </a:ext>
                    </a:extLst>
                  </a:tr>
                </a:tbl>
              </a:graphicData>
            </a:graphic>
          </p:graphicFrame>
        </mc:Choice>
        <mc:Fallback xmlns="">
          <p:graphicFrame>
            <p:nvGraphicFramePr>
              <p:cNvPr id="296" name="Table 52">
                <a:extLst>
                  <a:ext uri="{FF2B5EF4-FFF2-40B4-BE49-F238E27FC236}">
                    <a16:creationId xmlns:a16="http://schemas.microsoft.com/office/drawing/2014/main" id="{FFE7F5E8-A144-4101-817B-C6140F794E93}"/>
                  </a:ext>
                </a:extLst>
              </p:cNvPr>
              <p:cNvGraphicFramePr>
                <a:graphicFrameLocks noGrp="1"/>
              </p:cNvGraphicFramePr>
              <p:nvPr>
                <p:extLst>
                  <p:ext uri="{D42A27DB-BD31-4B8C-83A1-F6EECF244321}">
                    <p14:modId xmlns:p14="http://schemas.microsoft.com/office/powerpoint/2010/main" val="2328786830"/>
                  </p:ext>
                </p:extLst>
              </p:nvPr>
            </p:nvGraphicFramePr>
            <p:xfrm>
              <a:off x="9526816" y="574141"/>
              <a:ext cx="2479017" cy="1088772"/>
            </p:xfrm>
            <a:graphic>
              <a:graphicData uri="http://schemas.openxmlformats.org/drawingml/2006/table">
                <a:tbl>
                  <a:tblPr firstRow="1" bandRow="1">
                    <a:tableStyleId>{5940675A-B579-460E-94D1-54222C63F5DA}</a:tableStyleId>
                  </a:tblPr>
                  <a:tblGrid>
                    <a:gridCol w="616267">
                      <a:extLst>
                        <a:ext uri="{9D8B030D-6E8A-4147-A177-3AD203B41FA5}">
                          <a16:colId xmlns:a16="http://schemas.microsoft.com/office/drawing/2014/main" val="3174224240"/>
                        </a:ext>
                      </a:extLst>
                    </a:gridCol>
                    <a:gridCol w="1862750">
                      <a:extLst>
                        <a:ext uri="{9D8B030D-6E8A-4147-A177-3AD203B41FA5}">
                          <a16:colId xmlns:a16="http://schemas.microsoft.com/office/drawing/2014/main" val="1819668941"/>
                        </a:ext>
                      </a:extLst>
                    </a:gridCol>
                  </a:tblGrid>
                  <a:tr h="2133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43"/>
                          <a:stretch>
                            <a:fillRect l="-990" t="-2857" r="-305941" b="-422857"/>
                          </a:stretch>
                        </a:blipFill>
                      </a:tcPr>
                    </a:tc>
                    <a:tc>
                      <a:txBody>
                        <a:bodyPr/>
                        <a:lstStyle/>
                        <a:p>
                          <a:pPr defTabSz="640080"/>
                          <a:r>
                            <a:rPr lang="en-US" sz="800" noProof="0" dirty="0"/>
                            <a:t>Radar-Cross-Section 3-D scatter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2592276"/>
                      </a:ext>
                    </a:extLst>
                  </a:tr>
                  <a:tr h="2133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43"/>
                          <a:stretch>
                            <a:fillRect l="-990" t="-102857" r="-305941" b="-322857"/>
                          </a:stretch>
                        </a:blipFill>
                      </a:tcPr>
                    </a:tc>
                    <a:tc>
                      <a:txBody>
                        <a:bodyPr/>
                        <a:lstStyle/>
                        <a:p>
                          <a:pPr defTabSz="640080"/>
                          <a:r>
                            <a:rPr lang="en-US" sz="800" noProof="0" dirty="0"/>
                            <a:t>Reflector size on x/y 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22434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43"/>
                          <a:stretch>
                            <a:fillRect l="-990" t="-191892" r="-305941" b="-205405"/>
                          </a:stretch>
                        </a:blipFill>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800" noProof="0" dirty="0"/>
                            <a:t>Tx/Rx elevation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408337"/>
                      </a:ext>
                    </a:extLst>
                  </a:tr>
                  <a:tr h="22434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43"/>
                          <a:stretch>
                            <a:fillRect l="-990" t="-291892" r="-305941" b="-105405"/>
                          </a:stretch>
                        </a:blipFill>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800" noProof="0" dirty="0"/>
                            <a:t>Tx/Rx azimuth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7003785"/>
                      </a:ext>
                    </a:extLst>
                  </a:tr>
                  <a:tr h="2133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43"/>
                          <a:stretch>
                            <a:fillRect l="-990" t="-414286" r="-305941" b="-11429"/>
                          </a:stretch>
                        </a:blipFill>
                      </a:tcPr>
                    </a:tc>
                    <a:tc>
                      <a:txBody>
                        <a:bodyPr/>
                        <a:lstStyle/>
                        <a:p>
                          <a:pPr defTabSz="640080"/>
                          <a:r>
                            <a:rPr lang="en-US" sz="800" noProof="0" dirty="0"/>
                            <a:t>Material </a:t>
                          </a:r>
                          <a:r>
                            <a:rPr lang="en-US" sz="800" noProof="0" dirty="0" err="1"/>
                            <a:t>conductivty</a:t>
                          </a:r>
                          <a:endParaRPr lang="en-US" sz="8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341322"/>
                      </a:ext>
                    </a:extLst>
                  </a:tr>
                </a:tbl>
              </a:graphicData>
            </a:graphic>
          </p:graphicFrame>
        </mc:Fallback>
      </mc:AlternateContent>
      <mc:AlternateContent xmlns:mc="http://schemas.openxmlformats.org/markup-compatibility/2006" xmlns:a14="http://schemas.microsoft.com/office/drawing/2010/main">
        <mc:Choice Requires="a14">
          <p:sp>
            <p:nvSpPr>
              <p:cNvPr id="297" name="TextBox 296">
                <a:extLst>
                  <a:ext uri="{FF2B5EF4-FFF2-40B4-BE49-F238E27FC236}">
                    <a16:creationId xmlns:a16="http://schemas.microsoft.com/office/drawing/2014/main" id="{87F4C838-898A-4A19-880F-031BA63DA333}"/>
                  </a:ext>
                </a:extLst>
              </p:cNvPr>
              <p:cNvSpPr txBox="1"/>
              <p:nvPr/>
            </p:nvSpPr>
            <p:spPr>
              <a:xfrm>
                <a:off x="3222197" y="2546345"/>
                <a:ext cx="39612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𝑅</m:t>
                          </m:r>
                        </m:e>
                        <m:sub>
                          <m:r>
                            <a:rPr lang="en-US" sz="1400" b="0" i="1" smtClean="0">
                              <a:solidFill>
                                <a:schemeClr val="tx1"/>
                              </a:solidFill>
                              <a:latin typeface="Cambria Math" panose="02040503050406030204" pitchFamily="18" charset="0"/>
                              <a:ea typeface="Cambria Math" panose="02040503050406030204" pitchFamily="18" charset="0"/>
                            </a:rPr>
                            <m:t>𝐺𝑎𝑖𝑛</m:t>
                          </m:r>
                        </m:sub>
                      </m:sSub>
                      <m:r>
                        <a:rPr lang="en-US" sz="1400" b="0" i="1" smtClean="0">
                          <a:solidFill>
                            <a:schemeClr val="tx1"/>
                          </a:solidFill>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𝝈</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𝑫</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𝜽</m:t>
                          </m:r>
                        </m:e>
                        <m:sub>
                          <m:r>
                            <a:rPr lang="en-US" sz="1400" b="1" i="1">
                              <a:latin typeface="Cambria Math" panose="02040503050406030204" pitchFamily="18" charset="0"/>
                              <a:ea typeface="Cambria Math" panose="02040503050406030204" pitchFamily="18" charset="0"/>
                            </a:rPr>
                            <m:t>𝑻</m:t>
                          </m:r>
                          <m:r>
                            <a:rPr lang="en-US" sz="1400" b="1" i="1">
                              <a:latin typeface="Cambria Math" panose="02040503050406030204" pitchFamily="18" charset="0"/>
                            </a:rPr>
                            <m:t>𝒙</m:t>
                          </m:r>
                        </m:sub>
                      </m:sSub>
                      <m:r>
                        <m:rPr>
                          <m:nor/>
                        </m:rPr>
                        <a:rPr lang="en-US" sz="1400" b="1" dirty="0">
                          <a:solidFill>
                            <a:schemeClr val="tx1"/>
                          </a:solidFill>
                          <a:ea typeface="Cambria Math" panose="02040503050406030204" pitchFamily="18" charset="0"/>
                        </a:rPr>
                        <m:t>,</m:t>
                      </m:r>
                      <m:r>
                        <m:rPr>
                          <m:nor/>
                        </m:rPr>
                        <a:rPr lang="en-US" sz="1400" b="1" dirty="0"/>
                        <m:t> (</m:t>
                      </m:r>
                      <m:sSub>
                        <m:sSubPr>
                          <m:ctrlPr>
                            <a:rPr lang="en-US" sz="1400" b="1" i="1">
                              <a:latin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𝜽</m:t>
                          </m:r>
                        </m:e>
                        <m:sub>
                          <m:r>
                            <a:rPr lang="en-US" sz="1400" b="1" i="1">
                              <a:latin typeface="Cambria Math" panose="02040503050406030204" pitchFamily="18" charset="0"/>
                            </a:rPr>
                            <m:t>𝑹𝒙</m:t>
                          </m:r>
                        </m:sub>
                      </m:sSub>
                      <m:r>
                        <a:rPr lang="en-US" sz="1400" b="1" i="1">
                          <a:latin typeface="Cambria Math" panose="02040503050406030204" pitchFamily="18" charset="0"/>
                        </a:rPr>
                        <m:t>−</m:t>
                      </m:r>
                      <m:r>
                        <a:rPr lang="en-US" sz="1400" b="1" i="1">
                          <a:latin typeface="Cambria Math" panose="02040503050406030204" pitchFamily="18" charset="0"/>
                        </a:rPr>
                        <m:t>𝟐</m:t>
                      </m:r>
                      <m:r>
                        <a:rPr lang="en-US" sz="1400" b="1" i="1">
                          <a:latin typeface="Cambria Math" panose="02040503050406030204" pitchFamily="18" charset="0"/>
                        </a:rPr>
                        <m:t>⋅</m:t>
                      </m:r>
                      <m:r>
                        <a:rPr lang="en-US" sz="1400" b="1" i="1">
                          <a:solidFill>
                            <a:schemeClr val="tx1"/>
                          </a:solidFill>
                          <a:latin typeface="Cambria Math" panose="02040503050406030204" pitchFamily="18" charset="0"/>
                          <a:ea typeface="Cambria Math" panose="02040503050406030204" pitchFamily="18" charset="0"/>
                        </a:rPr>
                        <m:t>𝜸</m:t>
                      </m:r>
                      <m:r>
                        <m:rPr>
                          <m:nor/>
                        </m:rPr>
                        <a:rPr lang="en-US" sz="1400" b="1" dirty="0">
                          <a:solidFill>
                            <a:schemeClr val="tx1"/>
                          </a:solidFill>
                          <a:ea typeface="Cambria Math" panose="02040503050406030204" pitchFamily="18" charset="0"/>
                        </a:rPr>
                        <m:t>),</m:t>
                      </m:r>
                      <m:r>
                        <m:rPr>
                          <m:nor/>
                        </m:rPr>
                        <a:rPr lang="en-US" sz="1400" b="1" dirty="0"/>
                        <m:t> </m:t>
                      </m:r>
                      <m:sSub>
                        <m:sSubPr>
                          <m:ctrlPr>
                            <a:rPr lang="en-US" sz="1400" b="1" i="1">
                              <a:latin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𝝋</m:t>
                          </m:r>
                        </m:e>
                        <m:sub>
                          <m:r>
                            <a:rPr lang="en-US" sz="1400" b="1" i="1">
                              <a:latin typeface="Cambria Math" panose="02040503050406030204" pitchFamily="18" charset="0"/>
                              <a:ea typeface="Cambria Math" panose="02040503050406030204" pitchFamily="18" charset="0"/>
                            </a:rPr>
                            <m:t>𝑻</m:t>
                          </m:r>
                          <m:r>
                            <a:rPr lang="en-US" sz="1400" b="1" i="1">
                              <a:latin typeface="Cambria Math" panose="02040503050406030204" pitchFamily="18" charset="0"/>
                            </a:rPr>
                            <m:t>𝒙</m:t>
                          </m:r>
                        </m:sub>
                      </m:sSub>
                      <m:r>
                        <m:rPr>
                          <m:nor/>
                        </m:rPr>
                        <a:rPr lang="en-US" sz="1400" b="1" dirty="0">
                          <a:solidFill>
                            <a:schemeClr val="tx1"/>
                          </a:solidFill>
                          <a:ea typeface="Cambria Math" panose="02040503050406030204" pitchFamily="18" charset="0"/>
                        </a:rPr>
                        <m:t>,</m:t>
                      </m:r>
                      <m:r>
                        <m:rPr>
                          <m:nor/>
                        </m:rPr>
                        <a:rPr lang="en-US" sz="1400" b="1" dirty="0"/>
                        <m:t> </m:t>
                      </m:r>
                      <m:sSub>
                        <m:sSubPr>
                          <m:ctrlPr>
                            <a:rPr lang="en-US" sz="1400" b="1" i="1">
                              <a:latin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𝝋</m:t>
                          </m:r>
                        </m:e>
                        <m:sub>
                          <m:r>
                            <a:rPr lang="en-US" sz="1400" b="1" i="1">
                              <a:latin typeface="Cambria Math" panose="02040503050406030204" pitchFamily="18" charset="0"/>
                            </a:rPr>
                            <m:t>𝑹𝒙</m:t>
                          </m:r>
                        </m:sub>
                      </m:sSub>
                      <m:r>
                        <m:rPr>
                          <m:nor/>
                        </m:rPr>
                        <a:rPr lang="en-US" sz="1400" b="1" dirty="0">
                          <a:solidFill>
                            <a:schemeClr val="tx1"/>
                          </a:solidFill>
                          <a:ea typeface="Cambria Math" panose="02040503050406030204" pitchFamily="18" charset="0"/>
                        </a:rPr>
                        <m:t>)</m:t>
                      </m:r>
                    </m:oMath>
                  </m:oMathPara>
                </a14:m>
                <a:endParaRPr lang="en-US" dirty="0"/>
              </a:p>
            </p:txBody>
          </p:sp>
        </mc:Choice>
        <mc:Fallback xmlns="">
          <p:sp>
            <p:nvSpPr>
              <p:cNvPr id="297" name="TextBox 296">
                <a:extLst>
                  <a:ext uri="{FF2B5EF4-FFF2-40B4-BE49-F238E27FC236}">
                    <a16:creationId xmlns:a16="http://schemas.microsoft.com/office/drawing/2014/main" id="{87F4C838-898A-4A19-880F-031BA63DA333}"/>
                  </a:ext>
                </a:extLst>
              </p:cNvPr>
              <p:cNvSpPr txBox="1">
                <a:spLocks noRot="1" noChangeAspect="1" noMove="1" noResize="1" noEditPoints="1" noAdjustHandles="1" noChangeArrowheads="1" noChangeShapeType="1" noTextEdit="1"/>
              </p:cNvSpPr>
              <p:nvPr/>
            </p:nvSpPr>
            <p:spPr>
              <a:xfrm>
                <a:off x="3222197" y="2546345"/>
                <a:ext cx="3961262" cy="307777"/>
              </a:xfrm>
              <a:prstGeom prst="rect">
                <a:avLst/>
              </a:prstGeom>
              <a:blipFill>
                <a:blip r:embed="rId144"/>
                <a:stretch>
                  <a:fillRect b="-10000"/>
                </a:stretch>
              </a:blipFill>
            </p:spPr>
            <p:txBody>
              <a:bodyPr/>
              <a:lstStyle/>
              <a:p>
                <a:r>
                  <a:rPr lang="en-US">
                    <a:noFill/>
                  </a:rPr>
                  <a:t> </a:t>
                </a:r>
              </a:p>
            </p:txBody>
          </p:sp>
        </mc:Fallback>
      </mc:AlternateContent>
      <p:sp>
        <p:nvSpPr>
          <p:cNvPr id="9" name="Arrow: Down 8">
            <a:extLst>
              <a:ext uri="{FF2B5EF4-FFF2-40B4-BE49-F238E27FC236}">
                <a16:creationId xmlns:a16="http://schemas.microsoft.com/office/drawing/2014/main" id="{F1BA781A-D599-45E8-BF1B-BB6DBFF37CE5}"/>
              </a:ext>
            </a:extLst>
          </p:cNvPr>
          <p:cNvSpPr/>
          <p:nvPr/>
        </p:nvSpPr>
        <p:spPr bwMode="auto">
          <a:xfrm>
            <a:off x="3888596" y="2952745"/>
            <a:ext cx="143473" cy="558705"/>
          </a:xfrm>
          <a:prstGeom prst="downArrow">
            <a:avLst/>
          </a:prstGeom>
          <a:solidFill>
            <a:schemeClr val="tx1"/>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Tree>
    <p:extLst>
      <p:ext uri="{BB962C8B-B14F-4D97-AF65-F5344CB8AC3E}">
        <p14:creationId xmlns:p14="http://schemas.microsoft.com/office/powerpoint/2010/main" val="17916041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2"/>
                                        </p:tgtEl>
                                        <p:attrNameLst>
                                          <p:attrName>style.visibility</p:attrName>
                                        </p:attrNameLst>
                                      </p:cBhvr>
                                      <p:to>
                                        <p:strVal val="visible"/>
                                      </p:to>
                                    </p:set>
                                    <p:animEffect transition="in" filter="fade">
                                      <p:cBhvr>
                                        <p:cTn id="12" dur="500"/>
                                        <p:tgtEl>
                                          <p:spTgt spid="2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3"/>
                                        </p:tgtEl>
                                        <p:attrNameLst>
                                          <p:attrName>style.visibility</p:attrName>
                                        </p:attrNameLst>
                                      </p:cBhvr>
                                      <p:to>
                                        <p:strVal val="visible"/>
                                      </p:to>
                                    </p:set>
                                    <p:animEffect transition="in" filter="fade">
                                      <p:cBhvr>
                                        <p:cTn id="17" dur="500"/>
                                        <p:tgtEl>
                                          <p:spTgt spid="2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7"/>
                                        </p:tgtEl>
                                        <p:attrNameLst>
                                          <p:attrName>style.visibility</p:attrName>
                                        </p:attrNameLst>
                                      </p:cBhvr>
                                      <p:to>
                                        <p:strVal val="visible"/>
                                      </p:to>
                                    </p:set>
                                    <p:animEffect transition="in" filter="fade">
                                      <p:cBhvr>
                                        <p:cTn id="22" dur="500"/>
                                        <p:tgtEl>
                                          <p:spTgt spid="2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9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fade">
                                      <p:cBhvr>
                                        <p:cTn id="34" dur="500"/>
                                        <p:tgtEl>
                                          <p:spTgt spid="102"/>
                                        </p:tgtEl>
                                      </p:cBhvr>
                                    </p:animEffect>
                                  </p:childTnLst>
                                </p:cTn>
                              </p:par>
                              <p:par>
                                <p:cTn id="35" presetID="10"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10" presetClass="entr" presetSubtype="0" fill="hold" nodeType="withEffect">
                                  <p:stCondLst>
                                    <p:cond delay="0"/>
                                  </p:stCondLst>
                                  <p:childTnLst>
                                    <p:set>
                                      <p:cBhvr>
                                        <p:cTn id="39" dur="1" fill="hold">
                                          <p:stCondLst>
                                            <p:cond delay="0"/>
                                          </p:stCondLst>
                                        </p:cTn>
                                        <p:tgtEl>
                                          <p:spTgt spid="104"/>
                                        </p:tgtEl>
                                        <p:attrNameLst>
                                          <p:attrName>style.visibility</p:attrName>
                                        </p:attrNameLst>
                                      </p:cBhvr>
                                      <p:to>
                                        <p:strVal val="visible"/>
                                      </p:to>
                                    </p:set>
                                    <p:animEffect transition="in" filter="fade">
                                      <p:cBhvr>
                                        <p:cTn id="40" dur="500"/>
                                        <p:tgtEl>
                                          <p:spTgt spid="104"/>
                                        </p:tgtEl>
                                      </p:cBhvr>
                                    </p:animEffect>
                                  </p:childTnLst>
                                </p:cTn>
                              </p:par>
                              <p:par>
                                <p:cTn id="41" presetID="10"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par>
                                <p:cTn id="44" presetID="10" presetClass="entr" presetSubtype="0" fill="hold" nodeType="withEffect">
                                  <p:stCondLst>
                                    <p:cond delay="0"/>
                                  </p:stCondLst>
                                  <p:childTnLst>
                                    <p:set>
                                      <p:cBhvr>
                                        <p:cTn id="45" dur="1" fill="hold">
                                          <p:stCondLst>
                                            <p:cond delay="0"/>
                                          </p:stCondLst>
                                        </p:cTn>
                                        <p:tgtEl>
                                          <p:spTgt spid="106"/>
                                        </p:tgtEl>
                                        <p:attrNameLst>
                                          <p:attrName>style.visibility</p:attrName>
                                        </p:attrNameLst>
                                      </p:cBhvr>
                                      <p:to>
                                        <p:strVal val="visible"/>
                                      </p:to>
                                    </p:set>
                                    <p:animEffect transition="in" filter="fade">
                                      <p:cBhvr>
                                        <p:cTn id="46" dur="500"/>
                                        <p:tgtEl>
                                          <p:spTgt spid="106"/>
                                        </p:tgtEl>
                                      </p:cBhvr>
                                    </p:animEffect>
                                  </p:childTnLst>
                                </p:cTn>
                              </p:par>
                              <p:par>
                                <p:cTn id="47" presetID="10" presetClass="entr" presetSubtype="0"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10" presetClass="entr" presetSubtype="0" fill="hold" nodeType="with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fade">
                                      <p:cBhvr>
                                        <p:cTn id="52" dur="500"/>
                                        <p:tgtEl>
                                          <p:spTgt spid="108"/>
                                        </p:tgtEl>
                                      </p:cBhvr>
                                    </p:animEffect>
                                  </p:childTnLst>
                                </p:cTn>
                              </p:par>
                              <p:par>
                                <p:cTn id="53" presetID="10" presetClass="entr" presetSubtype="0" fill="hold" nodeType="withEffect">
                                  <p:stCondLst>
                                    <p:cond delay="0"/>
                                  </p:stCondLst>
                                  <p:childTnLst>
                                    <p:set>
                                      <p:cBhvr>
                                        <p:cTn id="54" dur="1" fill="hold">
                                          <p:stCondLst>
                                            <p:cond delay="0"/>
                                          </p:stCondLst>
                                        </p:cTn>
                                        <p:tgtEl>
                                          <p:spTgt spid="109"/>
                                        </p:tgtEl>
                                        <p:attrNameLst>
                                          <p:attrName>style.visibility</p:attrName>
                                        </p:attrNameLst>
                                      </p:cBhvr>
                                      <p:to>
                                        <p:strVal val="visible"/>
                                      </p:to>
                                    </p:set>
                                    <p:animEffect transition="in" filter="fade">
                                      <p:cBhvr>
                                        <p:cTn id="55" dur="500"/>
                                        <p:tgtEl>
                                          <p:spTgt spid="109"/>
                                        </p:tgtEl>
                                      </p:cBhvr>
                                    </p:animEffect>
                                  </p:childTnLst>
                                </p:cTn>
                              </p:par>
                              <p:par>
                                <p:cTn id="56" presetID="10" presetClass="entr" presetSubtype="0" fill="hold" nodeType="with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fade">
                                      <p:cBhvr>
                                        <p:cTn id="58" dur="500"/>
                                        <p:tgtEl>
                                          <p:spTgt spid="110"/>
                                        </p:tgtEl>
                                      </p:cBhvr>
                                    </p:animEffect>
                                  </p:childTnLst>
                                </p:cTn>
                              </p:par>
                              <p:par>
                                <p:cTn id="59" presetID="10" presetClass="entr" presetSubtype="0" fill="hold" nodeType="with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fade">
                                      <p:cBhvr>
                                        <p:cTn id="61" dur="500"/>
                                        <p:tgtEl>
                                          <p:spTgt spid="1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13"/>
                                        </p:tgtEl>
                                        <p:attrNameLst>
                                          <p:attrName>style.visibility</p:attrName>
                                        </p:attrNameLst>
                                      </p:cBhvr>
                                      <p:to>
                                        <p:strVal val="visible"/>
                                      </p:to>
                                    </p:set>
                                    <p:animEffect transition="in" filter="fade">
                                      <p:cBhvr>
                                        <p:cTn id="66" dur="500"/>
                                        <p:tgtEl>
                                          <p:spTgt spid="113"/>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12"/>
                                        </p:tgtEl>
                                        <p:attrNameLst>
                                          <p:attrName>style.visibility</p:attrName>
                                        </p:attrNameLst>
                                      </p:cBhvr>
                                      <p:to>
                                        <p:strVal val="visible"/>
                                      </p:to>
                                    </p:set>
                                    <p:animEffect transition="in" filter="fade">
                                      <p:cBhvr>
                                        <p:cTn id="70" dur="500"/>
                                        <p:tgtEl>
                                          <p:spTgt spid="112"/>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117"/>
                                        </p:tgtEl>
                                        <p:attrNameLst>
                                          <p:attrName>style.visibility</p:attrName>
                                        </p:attrNameLst>
                                      </p:cBhvr>
                                      <p:to>
                                        <p:strVal val="visible"/>
                                      </p:to>
                                    </p:set>
                                    <p:animEffect transition="in" filter="fade">
                                      <p:cBhvr>
                                        <p:cTn id="74" dur="500"/>
                                        <p:tgtEl>
                                          <p:spTgt spid="117"/>
                                        </p:tgtEl>
                                      </p:cBhvr>
                                    </p:animEffec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16"/>
                                        </p:tgtEl>
                                        <p:attrNameLst>
                                          <p:attrName>style.visibility</p:attrName>
                                        </p:attrNameLst>
                                      </p:cBhvr>
                                      <p:to>
                                        <p:strVal val="visible"/>
                                      </p:to>
                                    </p:set>
                                    <p:animEffect transition="in" filter="fade">
                                      <p:cBhvr>
                                        <p:cTn id="78" dur="500"/>
                                        <p:tgtEl>
                                          <p:spTgt spid="116"/>
                                        </p:tgtEl>
                                      </p:cBhvr>
                                    </p:animEffect>
                                  </p:childTnLst>
                                </p:cTn>
                              </p:par>
                            </p:childTnLst>
                          </p:cTn>
                        </p:par>
                        <p:par>
                          <p:cTn id="79" fill="hold">
                            <p:stCondLst>
                              <p:cond delay="2000"/>
                            </p:stCondLst>
                            <p:childTnLst>
                              <p:par>
                                <p:cTn id="80" presetID="10" presetClass="entr" presetSubtype="0" fill="hold" nodeType="afterEffect">
                                  <p:stCondLst>
                                    <p:cond delay="0"/>
                                  </p:stCondLst>
                                  <p:childTnLst>
                                    <p:set>
                                      <p:cBhvr>
                                        <p:cTn id="81" dur="1" fill="hold">
                                          <p:stCondLst>
                                            <p:cond delay="0"/>
                                          </p:stCondLst>
                                        </p:cTn>
                                        <p:tgtEl>
                                          <p:spTgt spid="115"/>
                                        </p:tgtEl>
                                        <p:attrNameLst>
                                          <p:attrName>style.visibility</p:attrName>
                                        </p:attrNameLst>
                                      </p:cBhvr>
                                      <p:to>
                                        <p:strVal val="visible"/>
                                      </p:to>
                                    </p:set>
                                    <p:animEffect transition="in" filter="fade">
                                      <p:cBhvr>
                                        <p:cTn id="82" dur="500"/>
                                        <p:tgtEl>
                                          <p:spTgt spid="11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01"/>
                                        </p:tgtEl>
                                        <p:attrNameLst>
                                          <p:attrName>style.visibility</p:attrName>
                                        </p:attrNameLst>
                                      </p:cBhvr>
                                      <p:to>
                                        <p:strVal val="visible"/>
                                      </p:to>
                                    </p:set>
                                    <p:animEffect transition="in" filter="fade">
                                      <p:cBhvr>
                                        <p:cTn id="87" dur="500"/>
                                        <p:tgtEl>
                                          <p:spTgt spid="301"/>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307"/>
                                        </p:tgtEl>
                                        <p:attrNameLst>
                                          <p:attrName>style.visibility</p:attrName>
                                        </p:attrNameLst>
                                      </p:cBhvr>
                                      <p:to>
                                        <p:strVal val="visible"/>
                                      </p:to>
                                    </p:set>
                                    <p:anim calcmode="lin" valueType="num">
                                      <p:cBhvr>
                                        <p:cTn id="92" dur="500" fill="hold"/>
                                        <p:tgtEl>
                                          <p:spTgt spid="307"/>
                                        </p:tgtEl>
                                        <p:attrNameLst>
                                          <p:attrName>ppt_w</p:attrName>
                                        </p:attrNameLst>
                                      </p:cBhvr>
                                      <p:tavLst>
                                        <p:tav tm="0">
                                          <p:val>
                                            <p:fltVal val="0"/>
                                          </p:val>
                                        </p:tav>
                                        <p:tav tm="100000">
                                          <p:val>
                                            <p:strVal val="#ppt_w"/>
                                          </p:val>
                                        </p:tav>
                                      </p:tavLst>
                                    </p:anim>
                                    <p:anim calcmode="lin" valueType="num">
                                      <p:cBhvr>
                                        <p:cTn id="93" dur="500" fill="hold"/>
                                        <p:tgtEl>
                                          <p:spTgt spid="307"/>
                                        </p:tgtEl>
                                        <p:attrNameLst>
                                          <p:attrName>ppt_h</p:attrName>
                                        </p:attrNameLst>
                                      </p:cBhvr>
                                      <p:tavLst>
                                        <p:tav tm="0">
                                          <p:val>
                                            <p:fltVal val="0"/>
                                          </p:val>
                                        </p:tav>
                                        <p:tav tm="100000">
                                          <p:val>
                                            <p:strVal val="#ppt_h"/>
                                          </p:val>
                                        </p:tav>
                                      </p:tavLst>
                                    </p:anim>
                                    <p:animEffect transition="in" filter="fade">
                                      <p:cBhvr>
                                        <p:cTn id="94" dur="500"/>
                                        <p:tgtEl>
                                          <p:spTgt spid="30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08"/>
                                        </p:tgtEl>
                                        <p:attrNameLst>
                                          <p:attrName>style.visibility</p:attrName>
                                        </p:attrNameLst>
                                      </p:cBhvr>
                                      <p:to>
                                        <p:strVal val="visible"/>
                                      </p:to>
                                    </p:set>
                                    <p:anim calcmode="lin" valueType="num">
                                      <p:cBhvr>
                                        <p:cTn id="97" dur="500" fill="hold"/>
                                        <p:tgtEl>
                                          <p:spTgt spid="308"/>
                                        </p:tgtEl>
                                        <p:attrNameLst>
                                          <p:attrName>ppt_w</p:attrName>
                                        </p:attrNameLst>
                                      </p:cBhvr>
                                      <p:tavLst>
                                        <p:tav tm="0">
                                          <p:val>
                                            <p:fltVal val="0"/>
                                          </p:val>
                                        </p:tav>
                                        <p:tav tm="100000">
                                          <p:val>
                                            <p:strVal val="#ppt_w"/>
                                          </p:val>
                                        </p:tav>
                                      </p:tavLst>
                                    </p:anim>
                                    <p:anim calcmode="lin" valueType="num">
                                      <p:cBhvr>
                                        <p:cTn id="98" dur="500" fill="hold"/>
                                        <p:tgtEl>
                                          <p:spTgt spid="308"/>
                                        </p:tgtEl>
                                        <p:attrNameLst>
                                          <p:attrName>ppt_h</p:attrName>
                                        </p:attrNameLst>
                                      </p:cBhvr>
                                      <p:tavLst>
                                        <p:tav tm="0">
                                          <p:val>
                                            <p:fltVal val="0"/>
                                          </p:val>
                                        </p:tav>
                                        <p:tav tm="100000">
                                          <p:val>
                                            <p:strVal val="#ppt_h"/>
                                          </p:val>
                                        </p:tav>
                                      </p:tavLst>
                                    </p:anim>
                                    <p:animEffect transition="in" filter="fade">
                                      <p:cBhvr>
                                        <p:cTn id="99"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animBg="1"/>
      <p:bldP spid="307" grpId="0" animBg="1"/>
      <p:bldP spid="308" grpId="0"/>
      <p:bldP spid="292" grpId="0"/>
      <p:bldP spid="293" grpId="0"/>
      <p:bldP spid="297"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3CDD41-35A4-404F-B382-B10BCE2203FB}"/>
              </a:ext>
            </a:extLst>
          </p:cNvPr>
          <p:cNvSpPr>
            <a:spLocks noGrp="1"/>
          </p:cNvSpPr>
          <p:nvPr>
            <p:ph type="title"/>
          </p:nvPr>
        </p:nvSpPr>
        <p:spPr/>
        <p:txBody>
          <a:bodyPr/>
          <a:lstStyle/>
          <a:p>
            <a:r>
              <a:rPr lang="en-US"/>
              <a:t>5. Timeline</a:t>
            </a:r>
          </a:p>
        </p:txBody>
      </p:sp>
      <p:graphicFrame>
        <p:nvGraphicFramePr>
          <p:cNvPr id="8" name="Content Placeholder 7">
            <a:extLst>
              <a:ext uri="{FF2B5EF4-FFF2-40B4-BE49-F238E27FC236}">
                <a16:creationId xmlns:a16="http://schemas.microsoft.com/office/drawing/2014/main" id="{0BEB54AD-4CF6-417C-BF7D-96BFC870EB4C}"/>
              </a:ext>
            </a:extLst>
          </p:cNvPr>
          <p:cNvGraphicFramePr>
            <a:graphicFrameLocks noGrp="1"/>
          </p:cNvGraphicFramePr>
          <p:nvPr>
            <p:ph idx="1"/>
            <p:extLst>
              <p:ext uri="{D42A27DB-BD31-4B8C-83A1-F6EECF244321}">
                <p14:modId xmlns:p14="http://schemas.microsoft.com/office/powerpoint/2010/main" val="2742962008"/>
              </p:ext>
            </p:extLst>
          </p:nvPr>
        </p:nvGraphicFramePr>
        <p:xfrm>
          <a:off x="481250" y="1371599"/>
          <a:ext cx="11229499" cy="4786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5013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6F58-07F1-4A4D-BDFF-FAD1082B1BAE}"/>
              </a:ext>
            </a:extLst>
          </p:cNvPr>
          <p:cNvSpPr>
            <a:spLocks noGrp="1"/>
          </p:cNvSpPr>
          <p:nvPr>
            <p:ph type="title"/>
          </p:nvPr>
        </p:nvSpPr>
        <p:spPr>
          <a:xfrm>
            <a:off x="606954" y="2914650"/>
            <a:ext cx="10978092" cy="514350"/>
          </a:xfrm>
        </p:spPr>
        <p:txBody>
          <a:bodyPr/>
          <a:lstStyle/>
          <a:p>
            <a:pPr algn="ctr"/>
            <a:r>
              <a:rPr lang="en-US" dirty="0"/>
              <a:t>Thank you!</a:t>
            </a:r>
          </a:p>
        </p:txBody>
      </p:sp>
    </p:spTree>
    <p:extLst>
      <p:ext uri="{BB962C8B-B14F-4D97-AF65-F5344CB8AC3E}">
        <p14:creationId xmlns:p14="http://schemas.microsoft.com/office/powerpoint/2010/main" val="395858200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raphic 7">
            <a:extLst>
              <a:ext uri="{FF2B5EF4-FFF2-40B4-BE49-F238E27FC236}">
                <a16:creationId xmlns:a16="http://schemas.microsoft.com/office/drawing/2014/main" id="{57272BA4-1C8D-4D52-A325-72587BFA6D90}"/>
              </a:ext>
            </a:extLst>
          </p:cNvPr>
          <p:cNvSpPr/>
          <p:nvPr/>
        </p:nvSpPr>
        <p:spPr>
          <a:xfrm>
            <a:off x="4469736" y="1792560"/>
            <a:ext cx="6858242" cy="3707353"/>
          </a:xfrm>
          <a:custGeom>
            <a:avLst/>
            <a:gdLst>
              <a:gd name="connsiteX0" fmla="*/ 0 w 5070840"/>
              <a:gd name="connsiteY0" fmla="*/ 0 h 3264448"/>
              <a:gd name="connsiteX1" fmla="*/ 5070841 w 5070840"/>
              <a:gd name="connsiteY1" fmla="*/ 0 h 3264448"/>
              <a:gd name="connsiteX2" fmla="*/ 5070841 w 5070840"/>
              <a:gd name="connsiteY2" fmla="*/ 3264448 h 3264448"/>
              <a:gd name="connsiteX3" fmla="*/ 0 w 5070840"/>
              <a:gd name="connsiteY3" fmla="*/ 3264448 h 3264448"/>
            </a:gdLst>
            <a:ahLst/>
            <a:cxnLst>
              <a:cxn ang="0">
                <a:pos x="connsiteX0" y="connsiteY0"/>
              </a:cxn>
              <a:cxn ang="0">
                <a:pos x="connsiteX1" y="connsiteY1"/>
              </a:cxn>
              <a:cxn ang="0">
                <a:pos x="connsiteX2" y="connsiteY2"/>
              </a:cxn>
              <a:cxn ang="0">
                <a:pos x="connsiteX3" y="connsiteY3"/>
              </a:cxn>
            </a:cxnLst>
            <a:rect l="l" t="t" r="r" b="b"/>
            <a:pathLst>
              <a:path w="5070840" h="3264448">
                <a:moveTo>
                  <a:pt x="0" y="0"/>
                </a:moveTo>
                <a:lnTo>
                  <a:pt x="5070841" y="0"/>
                </a:lnTo>
                <a:lnTo>
                  <a:pt x="5070841" y="3264448"/>
                </a:lnTo>
                <a:lnTo>
                  <a:pt x="0" y="3264448"/>
                </a:lnTo>
                <a:close/>
              </a:path>
            </a:pathLst>
          </a:custGeom>
          <a:solidFill>
            <a:srgbClr val="FFFFFF"/>
          </a:solidFill>
          <a:ln w="5901" cap="flat">
            <a:noFill/>
            <a:prstDash val="solid"/>
            <a:miter/>
          </a:ln>
        </p:spPr>
        <p:txBody>
          <a:bodyPr rtlCol="0" anchor="ctr"/>
          <a:lstStyle/>
          <a:p>
            <a:endParaRPr lang="en-US" dirty="0"/>
          </a:p>
        </p:txBody>
      </p:sp>
      <p:sp>
        <p:nvSpPr>
          <p:cNvPr id="9" name="Graphic 7">
            <a:extLst>
              <a:ext uri="{FF2B5EF4-FFF2-40B4-BE49-F238E27FC236}">
                <a16:creationId xmlns:a16="http://schemas.microsoft.com/office/drawing/2014/main" id="{7676C7FA-0319-4FB0-A77C-4CFCC31AEE24}"/>
              </a:ext>
            </a:extLst>
          </p:cNvPr>
          <p:cNvSpPr/>
          <p:nvPr/>
        </p:nvSpPr>
        <p:spPr>
          <a:xfrm>
            <a:off x="4092334" y="2430644"/>
            <a:ext cx="6858242" cy="2732777"/>
          </a:xfrm>
          <a:custGeom>
            <a:avLst/>
            <a:gdLst>
              <a:gd name="connsiteX0" fmla="*/ 5070841 w 5070840"/>
              <a:gd name="connsiteY0" fmla="*/ 1203151 h 2406301"/>
              <a:gd name="connsiteX1" fmla="*/ 2535421 w 5070840"/>
              <a:gd name="connsiteY1" fmla="*/ 2406302 h 2406301"/>
              <a:gd name="connsiteX2" fmla="*/ 0 w 5070840"/>
              <a:gd name="connsiteY2" fmla="*/ 1203151 h 2406301"/>
              <a:gd name="connsiteX3" fmla="*/ 2535421 w 5070840"/>
              <a:gd name="connsiteY3" fmla="*/ 0 h 2406301"/>
              <a:gd name="connsiteX4" fmla="*/ 5070841 w 5070840"/>
              <a:gd name="connsiteY4" fmla="*/ 1203151 h 2406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840" h="2406301">
                <a:moveTo>
                  <a:pt x="5070841" y="1203151"/>
                </a:moveTo>
                <a:cubicBezTo>
                  <a:pt x="5070841" y="1867633"/>
                  <a:pt x="3935695" y="2406302"/>
                  <a:pt x="2535421" y="2406302"/>
                </a:cubicBezTo>
                <a:cubicBezTo>
                  <a:pt x="1135146" y="2406302"/>
                  <a:pt x="0" y="1867633"/>
                  <a:pt x="0" y="1203151"/>
                </a:cubicBezTo>
                <a:cubicBezTo>
                  <a:pt x="0" y="538669"/>
                  <a:pt x="1135146" y="0"/>
                  <a:pt x="2535421" y="0"/>
                </a:cubicBezTo>
                <a:cubicBezTo>
                  <a:pt x="3935695" y="0"/>
                  <a:pt x="5070841" y="538669"/>
                  <a:pt x="5070841" y="1203151"/>
                </a:cubicBezTo>
                <a:close/>
              </a:path>
            </a:pathLst>
          </a:custGeom>
          <a:solidFill>
            <a:srgbClr val="D5E8D4"/>
          </a:solidFill>
          <a:ln w="5901" cap="flat">
            <a:solidFill>
              <a:srgbClr val="82B366"/>
            </a:solidFill>
            <a:prstDash val="solid"/>
            <a:miter/>
          </a:ln>
        </p:spPr>
        <p:txBody>
          <a:bodyPr rtlCol="0" anchor="ctr"/>
          <a:lstStyle/>
          <a:p>
            <a:endParaRPr lang="en-US"/>
          </a:p>
        </p:txBody>
      </p:sp>
      <p:sp>
        <p:nvSpPr>
          <p:cNvPr id="106" name="Graphic 7">
            <a:extLst>
              <a:ext uri="{FF2B5EF4-FFF2-40B4-BE49-F238E27FC236}">
                <a16:creationId xmlns:a16="http://schemas.microsoft.com/office/drawing/2014/main" id="{C6D2BA37-B345-4614-8DD7-511E209955F2}"/>
              </a:ext>
            </a:extLst>
          </p:cNvPr>
          <p:cNvSpPr txBox="1"/>
          <p:nvPr/>
        </p:nvSpPr>
        <p:spPr>
          <a:xfrm>
            <a:off x="6159233" y="4791952"/>
            <a:ext cx="524504" cy="307777"/>
          </a:xfrm>
          <a:prstGeom prst="rect">
            <a:avLst/>
          </a:prstGeom>
          <a:noFill/>
          <a:ln>
            <a:noFill/>
          </a:ln>
        </p:spPr>
        <p:txBody>
          <a:bodyPr wrap="none" rtlCol="0">
            <a:spAutoFit/>
          </a:bodyPr>
          <a:lstStyle/>
          <a:p>
            <a:pPr algn="l"/>
            <a:r>
              <a:rPr lang="en-US" spc="0" baseline="0" dirty="0">
                <a:solidFill>
                  <a:srgbClr val="000000"/>
                </a:solidFill>
                <a:cs typeface="Arial" panose="020B0604020202020204" pitchFamily="34" charset="0"/>
                <a:sym typeface="Helvetica"/>
                <a:rtl val="0"/>
              </a:rPr>
              <a:t>V2X</a:t>
            </a:r>
          </a:p>
        </p:txBody>
      </p:sp>
      <p:sp>
        <p:nvSpPr>
          <p:cNvPr id="108" name="Graphic 7">
            <a:extLst>
              <a:ext uri="{FF2B5EF4-FFF2-40B4-BE49-F238E27FC236}">
                <a16:creationId xmlns:a16="http://schemas.microsoft.com/office/drawing/2014/main" id="{6F14B8CF-4DFC-4A07-B8C9-8C562827FA68}"/>
              </a:ext>
            </a:extLst>
          </p:cNvPr>
          <p:cNvSpPr txBox="1"/>
          <p:nvPr/>
        </p:nvSpPr>
        <p:spPr>
          <a:xfrm>
            <a:off x="4599226" y="3788174"/>
            <a:ext cx="1010213" cy="307777"/>
          </a:xfrm>
          <a:prstGeom prst="rect">
            <a:avLst/>
          </a:prstGeom>
          <a:noFill/>
        </p:spPr>
        <p:txBody>
          <a:bodyPr wrap="none" rtlCol="0">
            <a:spAutoFit/>
          </a:bodyPr>
          <a:lstStyle/>
          <a:p>
            <a:pPr algn="l"/>
            <a:r>
              <a:rPr lang="en-US" spc="0" baseline="0" dirty="0">
                <a:solidFill>
                  <a:srgbClr val="000000"/>
                </a:solidFill>
                <a:cs typeface="Arial" panose="020B0604020202020204" pitchFamily="34" charset="0"/>
                <a:sym typeface="Helvetica"/>
                <a:rtl val="0"/>
              </a:rPr>
              <a:t>Smart grid</a:t>
            </a:r>
          </a:p>
        </p:txBody>
      </p:sp>
      <p:sp>
        <p:nvSpPr>
          <p:cNvPr id="109" name="Graphic 7">
            <a:extLst>
              <a:ext uri="{FF2B5EF4-FFF2-40B4-BE49-F238E27FC236}">
                <a16:creationId xmlns:a16="http://schemas.microsoft.com/office/drawing/2014/main" id="{0C3EE79A-2219-4882-8005-E0D5545B07BD}"/>
              </a:ext>
            </a:extLst>
          </p:cNvPr>
          <p:cNvSpPr txBox="1"/>
          <p:nvPr/>
        </p:nvSpPr>
        <p:spPr>
          <a:xfrm>
            <a:off x="8699558" y="3537821"/>
            <a:ext cx="2180304" cy="349535"/>
          </a:xfrm>
          <a:prstGeom prst="rect">
            <a:avLst/>
          </a:prstGeom>
          <a:noFill/>
        </p:spPr>
        <p:txBody>
          <a:bodyPr wrap="none" rtlCol="0">
            <a:spAutoFit/>
          </a:bodyPr>
          <a:lstStyle/>
          <a:p>
            <a:pPr algn="l"/>
            <a:r>
              <a:rPr lang="en-US" spc="0" baseline="0" dirty="0">
                <a:solidFill>
                  <a:srgbClr val="000000"/>
                </a:solidFill>
                <a:cs typeface="Arial" panose="020B0604020202020204" pitchFamily="34" charset="0"/>
                <a:sym typeface="Helvetica"/>
                <a:rtl val="0"/>
              </a:rPr>
              <a:t>Ultra-dense small cells</a:t>
            </a:r>
          </a:p>
        </p:txBody>
      </p:sp>
      <p:sp>
        <p:nvSpPr>
          <p:cNvPr id="110" name="Graphic 7">
            <a:extLst>
              <a:ext uri="{FF2B5EF4-FFF2-40B4-BE49-F238E27FC236}">
                <a16:creationId xmlns:a16="http://schemas.microsoft.com/office/drawing/2014/main" id="{5D8B8CEC-1DA6-4A0B-B69F-B21AE844AC03}"/>
              </a:ext>
            </a:extLst>
          </p:cNvPr>
          <p:cNvSpPr/>
          <p:nvPr/>
        </p:nvSpPr>
        <p:spPr>
          <a:xfrm>
            <a:off x="10186515" y="4458947"/>
            <a:ext cx="1005982" cy="1876"/>
          </a:xfrm>
          <a:custGeom>
            <a:avLst/>
            <a:gdLst>
              <a:gd name="connsiteX0" fmla="*/ 743802 w 743802"/>
              <a:gd name="connsiteY0" fmla="*/ 1653 h 1652"/>
              <a:gd name="connsiteX1" fmla="*/ 0 w 743802"/>
              <a:gd name="connsiteY1" fmla="*/ 0 h 1652"/>
            </a:gdLst>
            <a:ahLst/>
            <a:cxnLst>
              <a:cxn ang="0">
                <a:pos x="connsiteX0" y="connsiteY0"/>
              </a:cxn>
              <a:cxn ang="0">
                <a:pos x="connsiteX1" y="connsiteY1"/>
              </a:cxn>
            </a:cxnLst>
            <a:rect l="l" t="t" r="r" b="b"/>
            <a:pathLst>
              <a:path w="743802" h="1652">
                <a:moveTo>
                  <a:pt x="743802" y="1653"/>
                </a:moveTo>
                <a:lnTo>
                  <a:pt x="0" y="0"/>
                </a:lnTo>
              </a:path>
            </a:pathLst>
          </a:custGeom>
          <a:noFill/>
          <a:ln w="11802" cap="flat">
            <a:solidFill>
              <a:srgbClr val="000000"/>
            </a:solidFill>
            <a:prstDash val="solid"/>
            <a:miter/>
          </a:ln>
        </p:spPr>
        <p:txBody>
          <a:bodyPr rtlCol="0" anchor="ctr"/>
          <a:lstStyle/>
          <a:p>
            <a:endParaRPr lang="en-US"/>
          </a:p>
        </p:txBody>
      </p:sp>
      <p:sp>
        <p:nvSpPr>
          <p:cNvPr id="111" name="Graphic 7">
            <a:extLst>
              <a:ext uri="{FF2B5EF4-FFF2-40B4-BE49-F238E27FC236}">
                <a16:creationId xmlns:a16="http://schemas.microsoft.com/office/drawing/2014/main" id="{B87389AF-2A07-4EC2-A615-E9AFA2A25739}"/>
              </a:ext>
            </a:extLst>
          </p:cNvPr>
          <p:cNvSpPr/>
          <p:nvPr/>
        </p:nvSpPr>
        <p:spPr>
          <a:xfrm>
            <a:off x="11172806" y="4451441"/>
            <a:ext cx="47904" cy="40223"/>
          </a:xfrm>
          <a:custGeom>
            <a:avLst/>
            <a:gdLst>
              <a:gd name="connsiteX0" fmla="*/ 35419 w 35419"/>
              <a:gd name="connsiteY0" fmla="*/ 17709 h 35418"/>
              <a:gd name="connsiteX1" fmla="*/ 17710 w 35419"/>
              <a:gd name="connsiteY1" fmla="*/ 35419 h 35418"/>
              <a:gd name="connsiteX2" fmla="*/ 0 w 35419"/>
              <a:gd name="connsiteY2" fmla="*/ 17709 h 35418"/>
              <a:gd name="connsiteX3" fmla="*/ 17710 w 35419"/>
              <a:gd name="connsiteY3" fmla="*/ 0 h 35418"/>
              <a:gd name="connsiteX4" fmla="*/ 35419 w 35419"/>
              <a:gd name="connsiteY4" fmla="*/ 17709 h 3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19" h="35418">
                <a:moveTo>
                  <a:pt x="35419" y="17709"/>
                </a:moveTo>
                <a:cubicBezTo>
                  <a:pt x="35419" y="27490"/>
                  <a:pt x="27490" y="35419"/>
                  <a:pt x="17710" y="35419"/>
                </a:cubicBezTo>
                <a:cubicBezTo>
                  <a:pt x="7929" y="35419"/>
                  <a:pt x="0" y="27490"/>
                  <a:pt x="0" y="17709"/>
                </a:cubicBezTo>
                <a:cubicBezTo>
                  <a:pt x="0" y="7929"/>
                  <a:pt x="7929" y="0"/>
                  <a:pt x="17710" y="0"/>
                </a:cubicBezTo>
                <a:cubicBezTo>
                  <a:pt x="27490" y="0"/>
                  <a:pt x="35419" y="7929"/>
                  <a:pt x="35419" y="17709"/>
                </a:cubicBezTo>
                <a:close/>
              </a:path>
            </a:pathLst>
          </a:custGeom>
          <a:solidFill>
            <a:srgbClr val="000000"/>
          </a:solidFill>
          <a:ln w="11802" cap="flat">
            <a:solidFill>
              <a:srgbClr val="000000"/>
            </a:solidFill>
            <a:prstDash val="solid"/>
            <a:miter/>
          </a:ln>
        </p:spPr>
        <p:txBody>
          <a:bodyPr rtlCol="0" anchor="ctr"/>
          <a:lstStyle/>
          <a:p>
            <a:endParaRPr lang="en-US"/>
          </a:p>
        </p:txBody>
      </p:sp>
      <p:sp>
        <p:nvSpPr>
          <p:cNvPr id="113" name="Graphic 7">
            <a:extLst>
              <a:ext uri="{FF2B5EF4-FFF2-40B4-BE49-F238E27FC236}">
                <a16:creationId xmlns:a16="http://schemas.microsoft.com/office/drawing/2014/main" id="{2FD38EEF-B511-477D-B418-F4B51AA044E8}"/>
              </a:ext>
            </a:extLst>
          </p:cNvPr>
          <p:cNvSpPr txBox="1"/>
          <p:nvPr/>
        </p:nvSpPr>
        <p:spPr>
          <a:xfrm>
            <a:off x="11210703" y="4368553"/>
            <a:ext cx="997763" cy="246221"/>
          </a:xfrm>
          <a:prstGeom prst="rect">
            <a:avLst/>
          </a:prstGeom>
          <a:noFill/>
        </p:spPr>
        <p:txBody>
          <a:bodyPr wrap="square" rtlCol="0">
            <a:spAutoFit/>
          </a:bodyPr>
          <a:lstStyle/>
          <a:p>
            <a:pPr algn="l"/>
            <a:r>
              <a:rPr lang="en-US" sz="1000" spc="0" baseline="0" dirty="0">
                <a:solidFill>
                  <a:srgbClr val="000000"/>
                </a:solidFill>
                <a:cs typeface="Arial" panose="020B0604020202020204" pitchFamily="34" charset="0"/>
                <a:sym typeface="Helvetica"/>
                <a:rtl val="0"/>
              </a:rPr>
              <a:t>5G (&gt; 6 GHz)</a:t>
            </a:r>
          </a:p>
        </p:txBody>
      </p:sp>
      <p:sp>
        <p:nvSpPr>
          <p:cNvPr id="115" name="Graphic 7">
            <a:extLst>
              <a:ext uri="{FF2B5EF4-FFF2-40B4-BE49-F238E27FC236}">
                <a16:creationId xmlns:a16="http://schemas.microsoft.com/office/drawing/2014/main" id="{276CA187-F68B-4BBB-B25A-639F38B7C6FE}"/>
              </a:ext>
            </a:extLst>
          </p:cNvPr>
          <p:cNvSpPr/>
          <p:nvPr/>
        </p:nvSpPr>
        <p:spPr>
          <a:xfrm>
            <a:off x="11198079" y="3610526"/>
            <a:ext cx="47904" cy="40223"/>
          </a:xfrm>
          <a:custGeom>
            <a:avLst/>
            <a:gdLst>
              <a:gd name="connsiteX0" fmla="*/ 35419 w 35419"/>
              <a:gd name="connsiteY0" fmla="*/ 17709 h 35418"/>
              <a:gd name="connsiteX1" fmla="*/ 17710 w 35419"/>
              <a:gd name="connsiteY1" fmla="*/ 35419 h 35418"/>
              <a:gd name="connsiteX2" fmla="*/ 0 w 35419"/>
              <a:gd name="connsiteY2" fmla="*/ 17709 h 35418"/>
              <a:gd name="connsiteX3" fmla="*/ 17710 w 35419"/>
              <a:gd name="connsiteY3" fmla="*/ 0 h 35418"/>
              <a:gd name="connsiteX4" fmla="*/ 35419 w 35419"/>
              <a:gd name="connsiteY4" fmla="*/ 17709 h 3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19" h="35418">
                <a:moveTo>
                  <a:pt x="35419" y="17709"/>
                </a:moveTo>
                <a:cubicBezTo>
                  <a:pt x="35419" y="27490"/>
                  <a:pt x="27490" y="35419"/>
                  <a:pt x="17710" y="35419"/>
                </a:cubicBezTo>
                <a:cubicBezTo>
                  <a:pt x="7929" y="35419"/>
                  <a:pt x="0" y="27490"/>
                  <a:pt x="0" y="17709"/>
                </a:cubicBezTo>
                <a:cubicBezTo>
                  <a:pt x="0" y="7929"/>
                  <a:pt x="7929" y="0"/>
                  <a:pt x="17710" y="0"/>
                </a:cubicBezTo>
                <a:cubicBezTo>
                  <a:pt x="27490" y="0"/>
                  <a:pt x="35419" y="7929"/>
                  <a:pt x="35419" y="17709"/>
                </a:cubicBezTo>
                <a:close/>
              </a:path>
            </a:pathLst>
          </a:custGeom>
          <a:solidFill>
            <a:srgbClr val="000000"/>
          </a:solidFill>
          <a:ln w="11802" cap="flat">
            <a:solidFill>
              <a:srgbClr val="000000"/>
            </a:solidFill>
            <a:prstDash val="solid"/>
            <a:miter/>
          </a:ln>
        </p:spPr>
        <p:txBody>
          <a:bodyPr rtlCol="0" anchor="ctr"/>
          <a:lstStyle/>
          <a:p>
            <a:endParaRPr lang="en-US"/>
          </a:p>
        </p:txBody>
      </p:sp>
      <p:sp>
        <p:nvSpPr>
          <p:cNvPr id="116" name="Graphic 7">
            <a:extLst>
              <a:ext uri="{FF2B5EF4-FFF2-40B4-BE49-F238E27FC236}">
                <a16:creationId xmlns:a16="http://schemas.microsoft.com/office/drawing/2014/main" id="{9A886C8E-5FFE-4DB0-B05E-052692D311E3}"/>
              </a:ext>
            </a:extLst>
          </p:cNvPr>
          <p:cNvSpPr/>
          <p:nvPr/>
        </p:nvSpPr>
        <p:spPr>
          <a:xfrm>
            <a:off x="10814848" y="3613274"/>
            <a:ext cx="47904" cy="40223"/>
          </a:xfrm>
          <a:custGeom>
            <a:avLst/>
            <a:gdLst>
              <a:gd name="connsiteX0" fmla="*/ 35419 w 35419"/>
              <a:gd name="connsiteY0" fmla="*/ 17710 h 35418"/>
              <a:gd name="connsiteX1" fmla="*/ 17710 w 35419"/>
              <a:gd name="connsiteY1" fmla="*/ 35419 h 35418"/>
              <a:gd name="connsiteX2" fmla="*/ 0 w 35419"/>
              <a:gd name="connsiteY2" fmla="*/ 17710 h 35418"/>
              <a:gd name="connsiteX3" fmla="*/ 17710 w 35419"/>
              <a:gd name="connsiteY3" fmla="*/ 0 h 35418"/>
              <a:gd name="connsiteX4" fmla="*/ 35419 w 35419"/>
              <a:gd name="connsiteY4" fmla="*/ 17710 h 3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19" h="35418">
                <a:moveTo>
                  <a:pt x="35419" y="17710"/>
                </a:moveTo>
                <a:cubicBezTo>
                  <a:pt x="35419" y="27490"/>
                  <a:pt x="27490" y="35419"/>
                  <a:pt x="17710" y="35419"/>
                </a:cubicBezTo>
                <a:cubicBezTo>
                  <a:pt x="7929" y="35419"/>
                  <a:pt x="0" y="27490"/>
                  <a:pt x="0" y="17710"/>
                </a:cubicBezTo>
                <a:cubicBezTo>
                  <a:pt x="0" y="7929"/>
                  <a:pt x="7929" y="0"/>
                  <a:pt x="17710" y="0"/>
                </a:cubicBezTo>
                <a:cubicBezTo>
                  <a:pt x="27490" y="0"/>
                  <a:pt x="35419" y="7929"/>
                  <a:pt x="35419" y="17710"/>
                </a:cubicBezTo>
                <a:close/>
              </a:path>
            </a:pathLst>
          </a:custGeom>
          <a:solidFill>
            <a:srgbClr val="000000"/>
          </a:solidFill>
          <a:ln w="11802" cap="flat">
            <a:solidFill>
              <a:srgbClr val="000000"/>
            </a:solidFill>
            <a:prstDash val="solid"/>
            <a:miter/>
          </a:ln>
        </p:spPr>
        <p:txBody>
          <a:bodyPr rtlCol="0" anchor="ctr"/>
          <a:lstStyle/>
          <a:p>
            <a:endParaRPr lang="en-US"/>
          </a:p>
        </p:txBody>
      </p:sp>
      <p:sp>
        <p:nvSpPr>
          <p:cNvPr id="117" name="Graphic 7">
            <a:extLst>
              <a:ext uri="{FF2B5EF4-FFF2-40B4-BE49-F238E27FC236}">
                <a16:creationId xmlns:a16="http://schemas.microsoft.com/office/drawing/2014/main" id="{98E4E196-785B-4FC6-9C20-0A4F04E92343}"/>
              </a:ext>
            </a:extLst>
          </p:cNvPr>
          <p:cNvSpPr txBox="1"/>
          <p:nvPr/>
        </p:nvSpPr>
        <p:spPr>
          <a:xfrm>
            <a:off x="11218675" y="3510935"/>
            <a:ext cx="816248" cy="246221"/>
          </a:xfrm>
          <a:prstGeom prst="rect">
            <a:avLst/>
          </a:prstGeom>
          <a:noFill/>
        </p:spPr>
        <p:txBody>
          <a:bodyPr wrap="none" rtlCol="0">
            <a:spAutoFit/>
          </a:bodyPr>
          <a:lstStyle/>
          <a:p>
            <a:pPr algn="l"/>
            <a:r>
              <a:rPr lang="en-US" sz="1000" spc="0" baseline="0" dirty="0">
                <a:solidFill>
                  <a:srgbClr val="000000"/>
                </a:solidFill>
                <a:cs typeface="Arial" panose="020B0604020202020204" pitchFamily="34" charset="0"/>
                <a:sym typeface="Helvetica"/>
                <a:rtl val="0"/>
              </a:rPr>
              <a:t>Sub-6 GHz</a:t>
            </a:r>
          </a:p>
        </p:txBody>
      </p:sp>
      <p:sp>
        <p:nvSpPr>
          <p:cNvPr id="118" name="Graphic 7">
            <a:extLst>
              <a:ext uri="{FF2B5EF4-FFF2-40B4-BE49-F238E27FC236}">
                <a16:creationId xmlns:a16="http://schemas.microsoft.com/office/drawing/2014/main" id="{5F0EB305-6116-455B-A9C8-1874678758B3}"/>
              </a:ext>
            </a:extLst>
          </p:cNvPr>
          <p:cNvSpPr/>
          <p:nvPr/>
        </p:nvSpPr>
        <p:spPr>
          <a:xfrm>
            <a:off x="5282506" y="2005034"/>
            <a:ext cx="1827055" cy="987241"/>
          </a:xfrm>
          <a:custGeom>
            <a:avLst/>
            <a:gdLst>
              <a:gd name="connsiteX0" fmla="*/ 0 w 1350886"/>
              <a:gd name="connsiteY0" fmla="*/ 789253 h 869299"/>
              <a:gd name="connsiteX1" fmla="*/ 50059 w 1350886"/>
              <a:gd name="connsiteY1" fmla="*/ 869300 h 869299"/>
              <a:gd name="connsiteX2" fmla="*/ 1350886 w 1350886"/>
              <a:gd name="connsiteY2" fmla="*/ 0 h 869299"/>
            </a:gdLst>
            <a:ahLst/>
            <a:cxnLst>
              <a:cxn ang="0">
                <a:pos x="connsiteX0" y="connsiteY0"/>
              </a:cxn>
              <a:cxn ang="0">
                <a:pos x="connsiteX1" y="connsiteY1"/>
              </a:cxn>
              <a:cxn ang="0">
                <a:pos x="connsiteX2" y="connsiteY2"/>
              </a:cxn>
            </a:cxnLst>
            <a:rect l="l" t="t" r="r" b="b"/>
            <a:pathLst>
              <a:path w="1350886" h="869299">
                <a:moveTo>
                  <a:pt x="0" y="789253"/>
                </a:moveTo>
                <a:lnTo>
                  <a:pt x="50059" y="869300"/>
                </a:lnTo>
                <a:lnTo>
                  <a:pt x="1350886" y="0"/>
                </a:lnTo>
                <a:close/>
              </a:path>
            </a:pathLst>
          </a:custGeom>
          <a:solidFill>
            <a:srgbClr val="FFE6CC"/>
          </a:solidFill>
          <a:ln w="5901" cap="flat">
            <a:solidFill>
              <a:srgbClr val="D79B00"/>
            </a:solidFill>
            <a:prstDash val="solid"/>
            <a:miter/>
          </a:ln>
        </p:spPr>
        <p:txBody>
          <a:bodyPr rtlCol="0" anchor="ctr"/>
          <a:lstStyle/>
          <a:p>
            <a:endParaRPr lang="en-US"/>
          </a:p>
        </p:txBody>
      </p:sp>
      <p:sp>
        <p:nvSpPr>
          <p:cNvPr id="142" name="Graphic 7">
            <a:extLst>
              <a:ext uri="{FF2B5EF4-FFF2-40B4-BE49-F238E27FC236}">
                <a16:creationId xmlns:a16="http://schemas.microsoft.com/office/drawing/2014/main" id="{4CD8FCB2-F7BA-4264-8E82-508D27B9F1F0}"/>
              </a:ext>
            </a:extLst>
          </p:cNvPr>
          <p:cNvSpPr/>
          <p:nvPr/>
        </p:nvSpPr>
        <p:spPr>
          <a:xfrm>
            <a:off x="7405687" y="1987939"/>
            <a:ext cx="1548253" cy="1133792"/>
          </a:xfrm>
          <a:custGeom>
            <a:avLst/>
            <a:gdLst>
              <a:gd name="connsiteX0" fmla="*/ 1083000 w 1144746"/>
              <a:gd name="connsiteY0" fmla="*/ 998343 h 998342"/>
              <a:gd name="connsiteX1" fmla="*/ 1144747 w 1144746"/>
              <a:gd name="connsiteY1" fmla="*/ 926855 h 998342"/>
              <a:gd name="connsiteX2" fmla="*/ 0 w 1144746"/>
              <a:gd name="connsiteY2" fmla="*/ 0 h 998342"/>
            </a:gdLst>
            <a:ahLst/>
            <a:cxnLst>
              <a:cxn ang="0">
                <a:pos x="connsiteX0" y="connsiteY0"/>
              </a:cxn>
              <a:cxn ang="0">
                <a:pos x="connsiteX1" y="connsiteY1"/>
              </a:cxn>
              <a:cxn ang="0">
                <a:pos x="connsiteX2" y="connsiteY2"/>
              </a:cxn>
            </a:cxnLst>
            <a:rect l="l" t="t" r="r" b="b"/>
            <a:pathLst>
              <a:path w="1144746" h="998342">
                <a:moveTo>
                  <a:pt x="1083000" y="998343"/>
                </a:moveTo>
                <a:lnTo>
                  <a:pt x="1144747" y="926855"/>
                </a:lnTo>
                <a:lnTo>
                  <a:pt x="0" y="0"/>
                </a:lnTo>
                <a:close/>
              </a:path>
            </a:pathLst>
          </a:custGeom>
          <a:solidFill>
            <a:srgbClr val="FFE6CC"/>
          </a:solidFill>
          <a:ln w="5901" cap="flat">
            <a:solidFill>
              <a:srgbClr val="D79B00"/>
            </a:solidFill>
            <a:prstDash val="solid"/>
            <a:miter/>
          </a:ln>
        </p:spPr>
        <p:txBody>
          <a:bodyPr rtlCol="0" anchor="ctr"/>
          <a:lstStyle/>
          <a:p>
            <a:endParaRPr lang="en-US"/>
          </a:p>
        </p:txBody>
      </p:sp>
      <p:sp>
        <p:nvSpPr>
          <p:cNvPr id="143" name="Graphic 7">
            <a:extLst>
              <a:ext uri="{FF2B5EF4-FFF2-40B4-BE49-F238E27FC236}">
                <a16:creationId xmlns:a16="http://schemas.microsoft.com/office/drawing/2014/main" id="{DD2E5505-2C7A-477B-92DB-1B38AC78F244}"/>
              </a:ext>
            </a:extLst>
          </p:cNvPr>
          <p:cNvSpPr/>
          <p:nvPr/>
        </p:nvSpPr>
        <p:spPr>
          <a:xfrm>
            <a:off x="6255275" y="3965842"/>
            <a:ext cx="2083819" cy="87153"/>
          </a:xfrm>
          <a:custGeom>
            <a:avLst/>
            <a:gdLst>
              <a:gd name="connsiteX0" fmla="*/ 129870 w 1540732"/>
              <a:gd name="connsiteY0" fmla="*/ 24970 h 76741"/>
              <a:gd name="connsiteX1" fmla="*/ 1410863 w 1540732"/>
              <a:gd name="connsiteY1" fmla="*/ 24970 h 76741"/>
              <a:gd name="connsiteX2" fmla="*/ 1410863 w 1540732"/>
              <a:gd name="connsiteY2" fmla="*/ 0 h 76741"/>
              <a:gd name="connsiteX3" fmla="*/ 1540733 w 1540732"/>
              <a:gd name="connsiteY3" fmla="*/ 38371 h 76741"/>
              <a:gd name="connsiteX4" fmla="*/ 1410863 w 1540732"/>
              <a:gd name="connsiteY4" fmla="*/ 76741 h 76741"/>
              <a:gd name="connsiteX5" fmla="*/ 1410863 w 1540732"/>
              <a:gd name="connsiteY5" fmla="*/ 51771 h 76741"/>
              <a:gd name="connsiteX6" fmla="*/ 129870 w 1540732"/>
              <a:gd name="connsiteY6" fmla="*/ 51771 h 76741"/>
              <a:gd name="connsiteX7" fmla="*/ 129870 w 1540732"/>
              <a:gd name="connsiteY7" fmla="*/ 76741 h 76741"/>
              <a:gd name="connsiteX8" fmla="*/ 0 w 1540732"/>
              <a:gd name="connsiteY8" fmla="*/ 38371 h 76741"/>
              <a:gd name="connsiteX9" fmla="*/ 129870 w 1540732"/>
              <a:gd name="connsiteY9" fmla="*/ 0 h 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732" h="76741">
                <a:moveTo>
                  <a:pt x="129870" y="24970"/>
                </a:moveTo>
                <a:lnTo>
                  <a:pt x="1410863" y="24970"/>
                </a:lnTo>
                <a:lnTo>
                  <a:pt x="1410863" y="0"/>
                </a:lnTo>
                <a:lnTo>
                  <a:pt x="1540733" y="38371"/>
                </a:lnTo>
                <a:lnTo>
                  <a:pt x="1410863" y="76741"/>
                </a:lnTo>
                <a:lnTo>
                  <a:pt x="1410863" y="51771"/>
                </a:lnTo>
                <a:lnTo>
                  <a:pt x="129870" y="51771"/>
                </a:lnTo>
                <a:lnTo>
                  <a:pt x="129870" y="76741"/>
                </a:lnTo>
                <a:lnTo>
                  <a:pt x="0" y="38371"/>
                </a:lnTo>
                <a:lnTo>
                  <a:pt x="129870" y="0"/>
                </a:lnTo>
                <a:close/>
              </a:path>
            </a:pathLst>
          </a:custGeom>
          <a:solidFill>
            <a:srgbClr val="FFFFFF"/>
          </a:solidFill>
          <a:ln w="5901" cap="flat">
            <a:solidFill>
              <a:srgbClr val="000000"/>
            </a:solidFill>
            <a:prstDash val="solid"/>
            <a:miter/>
          </a:ln>
        </p:spPr>
        <p:txBody>
          <a:bodyPr rtlCol="0" anchor="ctr"/>
          <a:lstStyle/>
          <a:p>
            <a:endParaRPr lang="en-US"/>
          </a:p>
        </p:txBody>
      </p:sp>
      <p:sp>
        <p:nvSpPr>
          <p:cNvPr id="144" name="Graphic 7">
            <a:extLst>
              <a:ext uri="{FF2B5EF4-FFF2-40B4-BE49-F238E27FC236}">
                <a16:creationId xmlns:a16="http://schemas.microsoft.com/office/drawing/2014/main" id="{CB81CD0F-4658-4CCD-BAC3-8AE712303860}"/>
              </a:ext>
            </a:extLst>
          </p:cNvPr>
          <p:cNvSpPr/>
          <p:nvPr/>
        </p:nvSpPr>
        <p:spPr>
          <a:xfrm rot="7200000">
            <a:off x="8451532" y="3591212"/>
            <a:ext cx="553089" cy="103791"/>
          </a:xfrm>
          <a:custGeom>
            <a:avLst/>
            <a:gdLst>
              <a:gd name="connsiteX0" fmla="*/ 129870 w 487013"/>
              <a:gd name="connsiteY0" fmla="*/ 24970 h 76741"/>
              <a:gd name="connsiteX1" fmla="*/ 357143 w 487013"/>
              <a:gd name="connsiteY1" fmla="*/ 24970 h 76741"/>
              <a:gd name="connsiteX2" fmla="*/ 357143 w 487013"/>
              <a:gd name="connsiteY2" fmla="*/ 0 h 76741"/>
              <a:gd name="connsiteX3" fmla="*/ 487013 w 487013"/>
              <a:gd name="connsiteY3" fmla="*/ 38371 h 76741"/>
              <a:gd name="connsiteX4" fmla="*/ 357143 w 487013"/>
              <a:gd name="connsiteY4" fmla="*/ 76741 h 76741"/>
              <a:gd name="connsiteX5" fmla="*/ 357143 w 487013"/>
              <a:gd name="connsiteY5" fmla="*/ 51771 h 76741"/>
              <a:gd name="connsiteX6" fmla="*/ 129870 w 487013"/>
              <a:gd name="connsiteY6" fmla="*/ 51771 h 76741"/>
              <a:gd name="connsiteX7" fmla="*/ 129870 w 487013"/>
              <a:gd name="connsiteY7" fmla="*/ 76741 h 76741"/>
              <a:gd name="connsiteX8" fmla="*/ 0 w 487013"/>
              <a:gd name="connsiteY8" fmla="*/ 38371 h 76741"/>
              <a:gd name="connsiteX9" fmla="*/ 129870 w 487013"/>
              <a:gd name="connsiteY9" fmla="*/ 0 h 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7013" h="76741">
                <a:moveTo>
                  <a:pt x="129870" y="24970"/>
                </a:moveTo>
                <a:lnTo>
                  <a:pt x="357143" y="24970"/>
                </a:lnTo>
                <a:lnTo>
                  <a:pt x="357143" y="0"/>
                </a:lnTo>
                <a:lnTo>
                  <a:pt x="487013" y="38371"/>
                </a:lnTo>
                <a:lnTo>
                  <a:pt x="357143" y="76741"/>
                </a:lnTo>
                <a:lnTo>
                  <a:pt x="357143" y="51771"/>
                </a:lnTo>
                <a:lnTo>
                  <a:pt x="129870" y="51771"/>
                </a:lnTo>
                <a:lnTo>
                  <a:pt x="129870" y="76741"/>
                </a:lnTo>
                <a:lnTo>
                  <a:pt x="0" y="38371"/>
                </a:lnTo>
                <a:lnTo>
                  <a:pt x="129870" y="0"/>
                </a:lnTo>
                <a:close/>
              </a:path>
            </a:pathLst>
          </a:custGeom>
          <a:solidFill>
            <a:srgbClr val="FFFFFF"/>
          </a:solidFill>
          <a:ln w="5901" cap="flat">
            <a:solidFill>
              <a:srgbClr val="000000"/>
            </a:solidFill>
            <a:prstDash val="solid"/>
            <a:miter/>
          </a:ln>
        </p:spPr>
        <p:txBody>
          <a:bodyPr rtlCol="0" anchor="ctr"/>
          <a:lstStyle/>
          <a:p>
            <a:endParaRPr lang="en-US"/>
          </a:p>
        </p:txBody>
      </p:sp>
      <p:sp>
        <p:nvSpPr>
          <p:cNvPr id="150" name="Graphic 7">
            <a:extLst>
              <a:ext uri="{FF2B5EF4-FFF2-40B4-BE49-F238E27FC236}">
                <a16:creationId xmlns:a16="http://schemas.microsoft.com/office/drawing/2014/main" id="{F132779F-DAD9-41A7-A562-2D6BE18B0B9E}"/>
              </a:ext>
            </a:extLst>
          </p:cNvPr>
          <p:cNvSpPr/>
          <p:nvPr/>
        </p:nvSpPr>
        <p:spPr>
          <a:xfrm>
            <a:off x="6156113" y="2059471"/>
            <a:ext cx="998637" cy="1886124"/>
          </a:xfrm>
          <a:custGeom>
            <a:avLst/>
            <a:gdLst>
              <a:gd name="connsiteX0" fmla="*/ 0 w 738371"/>
              <a:gd name="connsiteY0" fmla="*/ 1623960 h 1660795"/>
              <a:gd name="connsiteX1" fmla="*/ 87013 w 738371"/>
              <a:gd name="connsiteY1" fmla="*/ 1660795 h 1660795"/>
              <a:gd name="connsiteX2" fmla="*/ 738371 w 738371"/>
              <a:gd name="connsiteY2" fmla="*/ 0 h 1660795"/>
            </a:gdLst>
            <a:ahLst/>
            <a:cxnLst>
              <a:cxn ang="0">
                <a:pos x="connsiteX0" y="connsiteY0"/>
              </a:cxn>
              <a:cxn ang="0">
                <a:pos x="connsiteX1" y="connsiteY1"/>
              </a:cxn>
              <a:cxn ang="0">
                <a:pos x="connsiteX2" y="connsiteY2"/>
              </a:cxn>
            </a:cxnLst>
            <a:rect l="l" t="t" r="r" b="b"/>
            <a:pathLst>
              <a:path w="738371" h="1660795">
                <a:moveTo>
                  <a:pt x="0" y="1623960"/>
                </a:moveTo>
                <a:lnTo>
                  <a:pt x="87013" y="1660795"/>
                </a:lnTo>
                <a:lnTo>
                  <a:pt x="738371" y="0"/>
                </a:lnTo>
                <a:close/>
              </a:path>
            </a:pathLst>
          </a:custGeom>
          <a:solidFill>
            <a:srgbClr val="FFE6CC"/>
          </a:solidFill>
          <a:ln w="5901" cap="flat">
            <a:solidFill>
              <a:srgbClr val="D79B00"/>
            </a:solidFill>
            <a:prstDash val="solid"/>
            <a:miter/>
          </a:ln>
        </p:spPr>
        <p:txBody>
          <a:bodyPr rtlCol="0" anchor="ctr"/>
          <a:lstStyle/>
          <a:p>
            <a:endParaRPr lang="en-US"/>
          </a:p>
        </p:txBody>
      </p:sp>
      <p:sp>
        <p:nvSpPr>
          <p:cNvPr id="153" name="Graphic 7">
            <a:extLst>
              <a:ext uri="{FF2B5EF4-FFF2-40B4-BE49-F238E27FC236}">
                <a16:creationId xmlns:a16="http://schemas.microsoft.com/office/drawing/2014/main" id="{2E69BC08-8EB8-4205-A9D5-0D672197513D}"/>
              </a:ext>
            </a:extLst>
          </p:cNvPr>
          <p:cNvSpPr/>
          <p:nvPr/>
        </p:nvSpPr>
        <p:spPr>
          <a:xfrm>
            <a:off x="7349479" y="2091115"/>
            <a:ext cx="1098756" cy="1844290"/>
          </a:xfrm>
          <a:custGeom>
            <a:avLst/>
            <a:gdLst>
              <a:gd name="connsiteX0" fmla="*/ 727273 w 812397"/>
              <a:gd name="connsiteY0" fmla="*/ 1623960 h 1623959"/>
              <a:gd name="connsiteX1" fmla="*/ 812397 w 812397"/>
              <a:gd name="connsiteY1" fmla="*/ 1583110 h 1623959"/>
              <a:gd name="connsiteX2" fmla="*/ 0 w 812397"/>
              <a:gd name="connsiteY2" fmla="*/ 0 h 1623959"/>
            </a:gdLst>
            <a:ahLst/>
            <a:cxnLst>
              <a:cxn ang="0">
                <a:pos x="connsiteX0" y="connsiteY0"/>
              </a:cxn>
              <a:cxn ang="0">
                <a:pos x="connsiteX1" y="connsiteY1"/>
              </a:cxn>
              <a:cxn ang="0">
                <a:pos x="connsiteX2" y="connsiteY2"/>
              </a:cxn>
            </a:cxnLst>
            <a:rect l="l" t="t" r="r" b="b"/>
            <a:pathLst>
              <a:path w="812397" h="1623959">
                <a:moveTo>
                  <a:pt x="727273" y="1623960"/>
                </a:moveTo>
                <a:lnTo>
                  <a:pt x="812397" y="1583110"/>
                </a:lnTo>
                <a:lnTo>
                  <a:pt x="0" y="0"/>
                </a:lnTo>
                <a:close/>
              </a:path>
            </a:pathLst>
          </a:custGeom>
          <a:solidFill>
            <a:srgbClr val="FFE6CC"/>
          </a:solidFill>
          <a:ln w="5901" cap="flat">
            <a:solidFill>
              <a:srgbClr val="D79B00"/>
            </a:solid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CCC8AC59-F3A8-4228-9BC2-32C9980287FE}"/>
              </a:ext>
            </a:extLst>
          </p:cNvPr>
          <p:cNvGrpSpPr/>
          <p:nvPr/>
        </p:nvGrpSpPr>
        <p:grpSpPr>
          <a:xfrm>
            <a:off x="8879290" y="2841389"/>
            <a:ext cx="1375315" cy="758920"/>
            <a:chOff x="8851668" y="2866364"/>
            <a:chExt cx="1375315" cy="758920"/>
          </a:xfrm>
        </p:grpSpPr>
        <p:sp>
          <p:nvSpPr>
            <p:cNvPr id="75" name="Graphic 7">
              <a:extLst>
                <a:ext uri="{FF2B5EF4-FFF2-40B4-BE49-F238E27FC236}">
                  <a16:creationId xmlns:a16="http://schemas.microsoft.com/office/drawing/2014/main" id="{9DF03542-1E7F-4AAB-951E-1CC34F071DF2}"/>
                </a:ext>
              </a:extLst>
            </p:cNvPr>
            <p:cNvSpPr/>
            <p:nvPr/>
          </p:nvSpPr>
          <p:spPr>
            <a:xfrm>
              <a:off x="9264518" y="2926106"/>
              <a:ext cx="14370" cy="12067"/>
            </a:xfrm>
            <a:custGeom>
              <a:avLst/>
              <a:gdLst>
                <a:gd name="connsiteX0" fmla="*/ 0 w 10625"/>
                <a:gd name="connsiteY0" fmla="*/ 0 h 10625"/>
                <a:gd name="connsiteX1" fmla="*/ 10626 w 10625"/>
                <a:gd name="connsiteY1" fmla="*/ 0 h 10625"/>
                <a:gd name="connsiteX2" fmla="*/ 10626 w 10625"/>
                <a:gd name="connsiteY2" fmla="*/ 10626 h 10625"/>
                <a:gd name="connsiteX3" fmla="*/ 0 w 10625"/>
                <a:gd name="connsiteY3" fmla="*/ 10626 h 10625"/>
              </a:gdLst>
              <a:ahLst/>
              <a:cxnLst>
                <a:cxn ang="0">
                  <a:pos x="connsiteX0" y="connsiteY0"/>
                </a:cxn>
                <a:cxn ang="0">
                  <a:pos x="connsiteX1" y="connsiteY1"/>
                </a:cxn>
                <a:cxn ang="0">
                  <a:pos x="connsiteX2" y="connsiteY2"/>
                </a:cxn>
                <a:cxn ang="0">
                  <a:pos x="connsiteX3" y="connsiteY3"/>
                </a:cxn>
              </a:cxnLst>
              <a:rect l="l" t="t" r="r" b="b"/>
              <a:pathLst>
                <a:path w="10625" h="10625">
                  <a:moveTo>
                    <a:pt x="0" y="0"/>
                  </a:moveTo>
                  <a:lnTo>
                    <a:pt x="10626" y="0"/>
                  </a:lnTo>
                  <a:lnTo>
                    <a:pt x="10626" y="10626"/>
                  </a:lnTo>
                  <a:lnTo>
                    <a:pt x="0" y="10626"/>
                  </a:lnTo>
                  <a:close/>
                </a:path>
              </a:pathLst>
            </a:custGeom>
            <a:solidFill>
              <a:srgbClr val="FFFFFF"/>
            </a:solidFill>
            <a:ln w="5901" cap="flat">
              <a:solidFill>
                <a:srgbClr val="000000"/>
              </a:solidFill>
              <a:prstDash val="solid"/>
              <a:miter/>
            </a:ln>
          </p:spPr>
          <p:txBody>
            <a:bodyPr rtlCol="0" anchor="ctr"/>
            <a:lstStyle/>
            <a:p>
              <a:endParaRPr lang="en-US"/>
            </a:p>
          </p:txBody>
        </p:sp>
        <p:sp>
          <p:nvSpPr>
            <p:cNvPr id="76" name="Graphic 7">
              <a:extLst>
                <a:ext uri="{FF2B5EF4-FFF2-40B4-BE49-F238E27FC236}">
                  <a16:creationId xmlns:a16="http://schemas.microsoft.com/office/drawing/2014/main" id="{9EFB5AED-D8F8-45E3-A8F2-ABCCE3D4F629}"/>
                </a:ext>
              </a:extLst>
            </p:cNvPr>
            <p:cNvSpPr/>
            <p:nvPr/>
          </p:nvSpPr>
          <p:spPr>
            <a:xfrm>
              <a:off x="9292622" y="2926106"/>
              <a:ext cx="14370" cy="12067"/>
            </a:xfrm>
            <a:custGeom>
              <a:avLst/>
              <a:gdLst>
                <a:gd name="connsiteX0" fmla="*/ 0 w 10625"/>
                <a:gd name="connsiteY0" fmla="*/ 0 h 10625"/>
                <a:gd name="connsiteX1" fmla="*/ 10626 w 10625"/>
                <a:gd name="connsiteY1" fmla="*/ 0 h 10625"/>
                <a:gd name="connsiteX2" fmla="*/ 10626 w 10625"/>
                <a:gd name="connsiteY2" fmla="*/ 10626 h 10625"/>
                <a:gd name="connsiteX3" fmla="*/ 0 w 10625"/>
                <a:gd name="connsiteY3" fmla="*/ 10626 h 10625"/>
              </a:gdLst>
              <a:ahLst/>
              <a:cxnLst>
                <a:cxn ang="0">
                  <a:pos x="connsiteX0" y="connsiteY0"/>
                </a:cxn>
                <a:cxn ang="0">
                  <a:pos x="connsiteX1" y="connsiteY1"/>
                </a:cxn>
                <a:cxn ang="0">
                  <a:pos x="connsiteX2" y="connsiteY2"/>
                </a:cxn>
                <a:cxn ang="0">
                  <a:pos x="connsiteX3" y="connsiteY3"/>
                </a:cxn>
              </a:cxnLst>
              <a:rect l="l" t="t" r="r" b="b"/>
              <a:pathLst>
                <a:path w="10625" h="10625">
                  <a:moveTo>
                    <a:pt x="0" y="0"/>
                  </a:moveTo>
                  <a:lnTo>
                    <a:pt x="10626" y="0"/>
                  </a:lnTo>
                  <a:lnTo>
                    <a:pt x="10626" y="10626"/>
                  </a:lnTo>
                  <a:lnTo>
                    <a:pt x="0" y="10626"/>
                  </a:lnTo>
                  <a:close/>
                </a:path>
              </a:pathLst>
            </a:custGeom>
            <a:solidFill>
              <a:srgbClr val="FFFFFF"/>
            </a:solidFill>
            <a:ln w="5901" cap="flat">
              <a:solidFill>
                <a:srgbClr val="000000"/>
              </a:solidFill>
              <a:prstDash val="solid"/>
              <a:miter/>
            </a:ln>
          </p:spPr>
          <p:txBody>
            <a:bodyPr rtlCol="0" anchor="ctr"/>
            <a:lstStyle/>
            <a:p>
              <a:endParaRPr lang="en-US"/>
            </a:p>
          </p:txBody>
        </p:sp>
        <p:sp>
          <p:nvSpPr>
            <p:cNvPr id="77" name="Graphic 7">
              <a:extLst>
                <a:ext uri="{FF2B5EF4-FFF2-40B4-BE49-F238E27FC236}">
                  <a16:creationId xmlns:a16="http://schemas.microsoft.com/office/drawing/2014/main" id="{DA2EE7D5-47CD-4979-B02E-EB51CB072DF1}"/>
                </a:ext>
              </a:extLst>
            </p:cNvPr>
            <p:cNvSpPr/>
            <p:nvPr/>
          </p:nvSpPr>
          <p:spPr>
            <a:xfrm>
              <a:off x="9292622" y="2939582"/>
              <a:ext cx="14370" cy="12067"/>
            </a:xfrm>
            <a:custGeom>
              <a:avLst/>
              <a:gdLst>
                <a:gd name="connsiteX0" fmla="*/ 0 w 10625"/>
                <a:gd name="connsiteY0" fmla="*/ 0 h 10625"/>
                <a:gd name="connsiteX1" fmla="*/ 10626 w 10625"/>
                <a:gd name="connsiteY1" fmla="*/ 0 h 10625"/>
                <a:gd name="connsiteX2" fmla="*/ 10626 w 10625"/>
                <a:gd name="connsiteY2" fmla="*/ 10626 h 10625"/>
                <a:gd name="connsiteX3" fmla="*/ 0 w 10625"/>
                <a:gd name="connsiteY3" fmla="*/ 10626 h 10625"/>
              </a:gdLst>
              <a:ahLst/>
              <a:cxnLst>
                <a:cxn ang="0">
                  <a:pos x="connsiteX0" y="connsiteY0"/>
                </a:cxn>
                <a:cxn ang="0">
                  <a:pos x="connsiteX1" y="connsiteY1"/>
                </a:cxn>
                <a:cxn ang="0">
                  <a:pos x="connsiteX2" y="connsiteY2"/>
                </a:cxn>
                <a:cxn ang="0">
                  <a:pos x="connsiteX3" y="connsiteY3"/>
                </a:cxn>
              </a:cxnLst>
              <a:rect l="l" t="t" r="r" b="b"/>
              <a:pathLst>
                <a:path w="10625" h="10625">
                  <a:moveTo>
                    <a:pt x="0" y="0"/>
                  </a:moveTo>
                  <a:lnTo>
                    <a:pt x="10626" y="0"/>
                  </a:lnTo>
                  <a:lnTo>
                    <a:pt x="10626" y="10626"/>
                  </a:lnTo>
                  <a:lnTo>
                    <a:pt x="0" y="10626"/>
                  </a:lnTo>
                  <a:close/>
                </a:path>
              </a:pathLst>
            </a:custGeom>
            <a:solidFill>
              <a:srgbClr val="FFFFFF"/>
            </a:solidFill>
            <a:ln w="5901" cap="flat">
              <a:solidFill>
                <a:srgbClr val="000000"/>
              </a:solidFill>
              <a:prstDash val="solid"/>
              <a:miter/>
            </a:ln>
          </p:spPr>
          <p:txBody>
            <a:bodyPr rtlCol="0" anchor="ctr"/>
            <a:lstStyle/>
            <a:p>
              <a:endParaRPr lang="en-US"/>
            </a:p>
          </p:txBody>
        </p:sp>
        <p:sp>
          <p:nvSpPr>
            <p:cNvPr id="78" name="Graphic 7">
              <a:extLst>
                <a:ext uri="{FF2B5EF4-FFF2-40B4-BE49-F238E27FC236}">
                  <a16:creationId xmlns:a16="http://schemas.microsoft.com/office/drawing/2014/main" id="{E658AEDA-9636-40B4-A33D-77BC0D4E18AB}"/>
                </a:ext>
              </a:extLst>
            </p:cNvPr>
            <p:cNvSpPr/>
            <p:nvPr/>
          </p:nvSpPr>
          <p:spPr>
            <a:xfrm>
              <a:off x="9264518" y="2939582"/>
              <a:ext cx="14370" cy="12067"/>
            </a:xfrm>
            <a:custGeom>
              <a:avLst/>
              <a:gdLst>
                <a:gd name="connsiteX0" fmla="*/ 0 w 10625"/>
                <a:gd name="connsiteY0" fmla="*/ 0 h 10625"/>
                <a:gd name="connsiteX1" fmla="*/ 10626 w 10625"/>
                <a:gd name="connsiteY1" fmla="*/ 0 h 10625"/>
                <a:gd name="connsiteX2" fmla="*/ 10626 w 10625"/>
                <a:gd name="connsiteY2" fmla="*/ 10626 h 10625"/>
                <a:gd name="connsiteX3" fmla="*/ 0 w 10625"/>
                <a:gd name="connsiteY3" fmla="*/ 10626 h 10625"/>
              </a:gdLst>
              <a:ahLst/>
              <a:cxnLst>
                <a:cxn ang="0">
                  <a:pos x="connsiteX0" y="connsiteY0"/>
                </a:cxn>
                <a:cxn ang="0">
                  <a:pos x="connsiteX1" y="connsiteY1"/>
                </a:cxn>
                <a:cxn ang="0">
                  <a:pos x="connsiteX2" y="connsiteY2"/>
                </a:cxn>
                <a:cxn ang="0">
                  <a:pos x="connsiteX3" y="connsiteY3"/>
                </a:cxn>
              </a:cxnLst>
              <a:rect l="l" t="t" r="r" b="b"/>
              <a:pathLst>
                <a:path w="10625" h="10625">
                  <a:moveTo>
                    <a:pt x="0" y="0"/>
                  </a:moveTo>
                  <a:lnTo>
                    <a:pt x="10626" y="0"/>
                  </a:lnTo>
                  <a:lnTo>
                    <a:pt x="10626" y="10626"/>
                  </a:lnTo>
                  <a:lnTo>
                    <a:pt x="0" y="10626"/>
                  </a:lnTo>
                  <a:close/>
                </a:path>
              </a:pathLst>
            </a:custGeom>
            <a:solidFill>
              <a:srgbClr val="FFFFFF"/>
            </a:solidFill>
            <a:ln w="5901" cap="flat">
              <a:solidFill>
                <a:srgbClr val="000000"/>
              </a:solidFill>
              <a:prstDash val="solid"/>
              <a:miter/>
            </a:ln>
          </p:spPr>
          <p:txBody>
            <a:bodyPr rtlCol="0" anchor="ctr"/>
            <a:lstStyle/>
            <a:p>
              <a:endParaRPr lang="en-US"/>
            </a:p>
          </p:txBody>
        </p:sp>
        <p:sp>
          <p:nvSpPr>
            <p:cNvPr id="79" name="Graphic 7">
              <a:extLst>
                <a:ext uri="{FF2B5EF4-FFF2-40B4-BE49-F238E27FC236}">
                  <a16:creationId xmlns:a16="http://schemas.microsoft.com/office/drawing/2014/main" id="{3CF7F20F-7006-4969-8B04-141D2E85626A}"/>
                </a:ext>
              </a:extLst>
            </p:cNvPr>
            <p:cNvSpPr/>
            <p:nvPr/>
          </p:nvSpPr>
          <p:spPr>
            <a:xfrm>
              <a:off x="9320726" y="2926106"/>
              <a:ext cx="14370" cy="12067"/>
            </a:xfrm>
            <a:custGeom>
              <a:avLst/>
              <a:gdLst>
                <a:gd name="connsiteX0" fmla="*/ 0 w 10625"/>
                <a:gd name="connsiteY0" fmla="*/ 0 h 10625"/>
                <a:gd name="connsiteX1" fmla="*/ 10626 w 10625"/>
                <a:gd name="connsiteY1" fmla="*/ 0 h 10625"/>
                <a:gd name="connsiteX2" fmla="*/ 10626 w 10625"/>
                <a:gd name="connsiteY2" fmla="*/ 10626 h 10625"/>
                <a:gd name="connsiteX3" fmla="*/ 0 w 10625"/>
                <a:gd name="connsiteY3" fmla="*/ 10626 h 10625"/>
              </a:gdLst>
              <a:ahLst/>
              <a:cxnLst>
                <a:cxn ang="0">
                  <a:pos x="connsiteX0" y="connsiteY0"/>
                </a:cxn>
                <a:cxn ang="0">
                  <a:pos x="connsiteX1" y="connsiteY1"/>
                </a:cxn>
                <a:cxn ang="0">
                  <a:pos x="connsiteX2" y="connsiteY2"/>
                </a:cxn>
                <a:cxn ang="0">
                  <a:pos x="connsiteX3" y="connsiteY3"/>
                </a:cxn>
              </a:cxnLst>
              <a:rect l="l" t="t" r="r" b="b"/>
              <a:pathLst>
                <a:path w="10625" h="10625">
                  <a:moveTo>
                    <a:pt x="0" y="0"/>
                  </a:moveTo>
                  <a:lnTo>
                    <a:pt x="10626" y="0"/>
                  </a:lnTo>
                  <a:lnTo>
                    <a:pt x="10626" y="10626"/>
                  </a:lnTo>
                  <a:lnTo>
                    <a:pt x="0" y="10626"/>
                  </a:lnTo>
                  <a:close/>
                </a:path>
              </a:pathLst>
            </a:custGeom>
            <a:solidFill>
              <a:srgbClr val="FFFFFF"/>
            </a:solidFill>
            <a:ln w="5901" cap="flat">
              <a:solidFill>
                <a:srgbClr val="000000"/>
              </a:solidFill>
              <a:prstDash val="solid"/>
              <a:miter/>
            </a:ln>
          </p:spPr>
          <p:txBody>
            <a:bodyPr rtlCol="0" anchor="ctr"/>
            <a:lstStyle/>
            <a:p>
              <a:endParaRPr lang="en-US"/>
            </a:p>
          </p:txBody>
        </p:sp>
        <p:sp>
          <p:nvSpPr>
            <p:cNvPr id="80" name="Graphic 7">
              <a:extLst>
                <a:ext uri="{FF2B5EF4-FFF2-40B4-BE49-F238E27FC236}">
                  <a16:creationId xmlns:a16="http://schemas.microsoft.com/office/drawing/2014/main" id="{8E15E875-C2B5-4A8A-BF16-C9C71A9C5C13}"/>
                </a:ext>
              </a:extLst>
            </p:cNvPr>
            <p:cNvSpPr/>
            <p:nvPr/>
          </p:nvSpPr>
          <p:spPr>
            <a:xfrm>
              <a:off x="9348829" y="2926106"/>
              <a:ext cx="14370" cy="12067"/>
            </a:xfrm>
            <a:custGeom>
              <a:avLst/>
              <a:gdLst>
                <a:gd name="connsiteX0" fmla="*/ 0 w 10625"/>
                <a:gd name="connsiteY0" fmla="*/ 0 h 10625"/>
                <a:gd name="connsiteX1" fmla="*/ 10626 w 10625"/>
                <a:gd name="connsiteY1" fmla="*/ 0 h 10625"/>
                <a:gd name="connsiteX2" fmla="*/ 10626 w 10625"/>
                <a:gd name="connsiteY2" fmla="*/ 10626 h 10625"/>
                <a:gd name="connsiteX3" fmla="*/ 0 w 10625"/>
                <a:gd name="connsiteY3" fmla="*/ 10626 h 10625"/>
              </a:gdLst>
              <a:ahLst/>
              <a:cxnLst>
                <a:cxn ang="0">
                  <a:pos x="connsiteX0" y="connsiteY0"/>
                </a:cxn>
                <a:cxn ang="0">
                  <a:pos x="connsiteX1" y="connsiteY1"/>
                </a:cxn>
                <a:cxn ang="0">
                  <a:pos x="connsiteX2" y="connsiteY2"/>
                </a:cxn>
                <a:cxn ang="0">
                  <a:pos x="connsiteX3" y="connsiteY3"/>
                </a:cxn>
              </a:cxnLst>
              <a:rect l="l" t="t" r="r" b="b"/>
              <a:pathLst>
                <a:path w="10625" h="10625">
                  <a:moveTo>
                    <a:pt x="0" y="0"/>
                  </a:moveTo>
                  <a:lnTo>
                    <a:pt x="10626" y="0"/>
                  </a:lnTo>
                  <a:lnTo>
                    <a:pt x="10626" y="10626"/>
                  </a:lnTo>
                  <a:lnTo>
                    <a:pt x="0" y="10626"/>
                  </a:lnTo>
                  <a:close/>
                </a:path>
              </a:pathLst>
            </a:custGeom>
            <a:solidFill>
              <a:srgbClr val="FFFFFF"/>
            </a:solidFill>
            <a:ln w="5901" cap="flat">
              <a:solidFill>
                <a:srgbClr val="000000"/>
              </a:solidFill>
              <a:prstDash val="solid"/>
              <a:miter/>
            </a:ln>
          </p:spPr>
          <p:txBody>
            <a:bodyPr rtlCol="0" anchor="ctr"/>
            <a:lstStyle/>
            <a:p>
              <a:endParaRPr lang="en-US"/>
            </a:p>
          </p:txBody>
        </p:sp>
        <p:sp>
          <p:nvSpPr>
            <p:cNvPr id="81" name="Graphic 7">
              <a:extLst>
                <a:ext uri="{FF2B5EF4-FFF2-40B4-BE49-F238E27FC236}">
                  <a16:creationId xmlns:a16="http://schemas.microsoft.com/office/drawing/2014/main" id="{63EB4B7D-E76C-4E66-81F2-EFCDBD0379A5}"/>
                </a:ext>
              </a:extLst>
            </p:cNvPr>
            <p:cNvSpPr/>
            <p:nvPr/>
          </p:nvSpPr>
          <p:spPr>
            <a:xfrm>
              <a:off x="9348829" y="2939582"/>
              <a:ext cx="14370" cy="12067"/>
            </a:xfrm>
            <a:custGeom>
              <a:avLst/>
              <a:gdLst>
                <a:gd name="connsiteX0" fmla="*/ 0 w 10625"/>
                <a:gd name="connsiteY0" fmla="*/ 0 h 10625"/>
                <a:gd name="connsiteX1" fmla="*/ 10626 w 10625"/>
                <a:gd name="connsiteY1" fmla="*/ 0 h 10625"/>
                <a:gd name="connsiteX2" fmla="*/ 10626 w 10625"/>
                <a:gd name="connsiteY2" fmla="*/ 10626 h 10625"/>
                <a:gd name="connsiteX3" fmla="*/ 0 w 10625"/>
                <a:gd name="connsiteY3" fmla="*/ 10626 h 10625"/>
              </a:gdLst>
              <a:ahLst/>
              <a:cxnLst>
                <a:cxn ang="0">
                  <a:pos x="connsiteX0" y="connsiteY0"/>
                </a:cxn>
                <a:cxn ang="0">
                  <a:pos x="connsiteX1" y="connsiteY1"/>
                </a:cxn>
                <a:cxn ang="0">
                  <a:pos x="connsiteX2" y="connsiteY2"/>
                </a:cxn>
                <a:cxn ang="0">
                  <a:pos x="connsiteX3" y="connsiteY3"/>
                </a:cxn>
              </a:cxnLst>
              <a:rect l="l" t="t" r="r" b="b"/>
              <a:pathLst>
                <a:path w="10625" h="10625">
                  <a:moveTo>
                    <a:pt x="0" y="0"/>
                  </a:moveTo>
                  <a:lnTo>
                    <a:pt x="10626" y="0"/>
                  </a:lnTo>
                  <a:lnTo>
                    <a:pt x="10626" y="10626"/>
                  </a:lnTo>
                  <a:lnTo>
                    <a:pt x="0" y="10626"/>
                  </a:lnTo>
                  <a:close/>
                </a:path>
              </a:pathLst>
            </a:custGeom>
            <a:solidFill>
              <a:srgbClr val="FFFFFF"/>
            </a:solidFill>
            <a:ln w="5901" cap="flat">
              <a:solidFill>
                <a:srgbClr val="000000"/>
              </a:solidFill>
              <a:prstDash val="solid"/>
              <a:miter/>
            </a:ln>
          </p:spPr>
          <p:txBody>
            <a:bodyPr rtlCol="0" anchor="ctr"/>
            <a:lstStyle/>
            <a:p>
              <a:endParaRPr lang="en-US"/>
            </a:p>
          </p:txBody>
        </p:sp>
        <p:sp>
          <p:nvSpPr>
            <p:cNvPr id="82" name="Graphic 7">
              <a:extLst>
                <a:ext uri="{FF2B5EF4-FFF2-40B4-BE49-F238E27FC236}">
                  <a16:creationId xmlns:a16="http://schemas.microsoft.com/office/drawing/2014/main" id="{0C2DAEB7-FE7E-4C3F-A88D-7A9C4DE0D96C}"/>
                </a:ext>
              </a:extLst>
            </p:cNvPr>
            <p:cNvSpPr/>
            <p:nvPr/>
          </p:nvSpPr>
          <p:spPr>
            <a:xfrm>
              <a:off x="9320726" y="2939582"/>
              <a:ext cx="14370" cy="12067"/>
            </a:xfrm>
            <a:custGeom>
              <a:avLst/>
              <a:gdLst>
                <a:gd name="connsiteX0" fmla="*/ 0 w 10625"/>
                <a:gd name="connsiteY0" fmla="*/ 0 h 10625"/>
                <a:gd name="connsiteX1" fmla="*/ 10626 w 10625"/>
                <a:gd name="connsiteY1" fmla="*/ 0 h 10625"/>
                <a:gd name="connsiteX2" fmla="*/ 10626 w 10625"/>
                <a:gd name="connsiteY2" fmla="*/ 10626 h 10625"/>
                <a:gd name="connsiteX3" fmla="*/ 0 w 10625"/>
                <a:gd name="connsiteY3" fmla="*/ 10626 h 10625"/>
              </a:gdLst>
              <a:ahLst/>
              <a:cxnLst>
                <a:cxn ang="0">
                  <a:pos x="connsiteX0" y="connsiteY0"/>
                </a:cxn>
                <a:cxn ang="0">
                  <a:pos x="connsiteX1" y="connsiteY1"/>
                </a:cxn>
                <a:cxn ang="0">
                  <a:pos x="connsiteX2" y="connsiteY2"/>
                </a:cxn>
                <a:cxn ang="0">
                  <a:pos x="connsiteX3" y="connsiteY3"/>
                </a:cxn>
              </a:cxnLst>
              <a:rect l="l" t="t" r="r" b="b"/>
              <a:pathLst>
                <a:path w="10625" h="10625">
                  <a:moveTo>
                    <a:pt x="0" y="0"/>
                  </a:moveTo>
                  <a:lnTo>
                    <a:pt x="10626" y="0"/>
                  </a:lnTo>
                  <a:lnTo>
                    <a:pt x="10626" y="10626"/>
                  </a:lnTo>
                  <a:lnTo>
                    <a:pt x="0" y="10626"/>
                  </a:lnTo>
                  <a:close/>
                </a:path>
              </a:pathLst>
            </a:custGeom>
            <a:solidFill>
              <a:srgbClr val="FFFFFF"/>
            </a:solidFill>
            <a:ln w="5901" cap="flat">
              <a:solidFill>
                <a:srgbClr val="000000"/>
              </a:solidFill>
              <a:prstDash val="solid"/>
              <a:miter/>
            </a:ln>
          </p:spPr>
          <p:txBody>
            <a:bodyPr rtlCol="0" anchor="ctr"/>
            <a:lstStyle/>
            <a:p>
              <a:endParaRPr lang="en-US"/>
            </a:p>
          </p:txBody>
        </p:sp>
        <p:sp>
          <p:nvSpPr>
            <p:cNvPr id="83" name="Graphic 7">
              <a:extLst>
                <a:ext uri="{FF2B5EF4-FFF2-40B4-BE49-F238E27FC236}">
                  <a16:creationId xmlns:a16="http://schemas.microsoft.com/office/drawing/2014/main" id="{BAC02D74-0CFB-4E0E-8FA1-D3B4B3224B34}"/>
                </a:ext>
              </a:extLst>
            </p:cNvPr>
            <p:cNvSpPr/>
            <p:nvPr/>
          </p:nvSpPr>
          <p:spPr>
            <a:xfrm>
              <a:off x="8851668" y="2866364"/>
              <a:ext cx="1375315" cy="758920"/>
            </a:xfrm>
            <a:custGeom>
              <a:avLst/>
              <a:gdLst>
                <a:gd name="connsiteX0" fmla="*/ 1016880 w 1016879"/>
                <a:gd name="connsiteY0" fmla="*/ 334127 h 668254"/>
                <a:gd name="connsiteX1" fmla="*/ 508440 w 1016879"/>
                <a:gd name="connsiteY1" fmla="*/ 668254 h 668254"/>
                <a:gd name="connsiteX2" fmla="*/ 0 w 1016879"/>
                <a:gd name="connsiteY2" fmla="*/ 334127 h 668254"/>
                <a:gd name="connsiteX3" fmla="*/ 508440 w 1016879"/>
                <a:gd name="connsiteY3" fmla="*/ 0 h 668254"/>
                <a:gd name="connsiteX4" fmla="*/ 1016880 w 1016879"/>
                <a:gd name="connsiteY4" fmla="*/ 334127 h 668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879" h="668254">
                  <a:moveTo>
                    <a:pt x="1016880" y="334127"/>
                  </a:moveTo>
                  <a:cubicBezTo>
                    <a:pt x="1016880" y="518661"/>
                    <a:pt x="789244" y="668254"/>
                    <a:pt x="508440" y="668254"/>
                  </a:cubicBezTo>
                  <a:cubicBezTo>
                    <a:pt x="227636" y="668254"/>
                    <a:pt x="0" y="518661"/>
                    <a:pt x="0" y="334127"/>
                  </a:cubicBezTo>
                  <a:cubicBezTo>
                    <a:pt x="0" y="149594"/>
                    <a:pt x="227636" y="0"/>
                    <a:pt x="508440" y="0"/>
                  </a:cubicBezTo>
                  <a:cubicBezTo>
                    <a:pt x="789244" y="0"/>
                    <a:pt x="1016880" y="149594"/>
                    <a:pt x="1016880" y="334127"/>
                  </a:cubicBezTo>
                  <a:close/>
                </a:path>
              </a:pathLst>
            </a:custGeom>
            <a:solidFill>
              <a:srgbClr val="80FFFF"/>
            </a:solidFill>
            <a:ln w="5901" cap="flat">
              <a:solidFill>
                <a:srgbClr val="000000"/>
              </a:solidFill>
              <a:prstDash val="solid"/>
              <a:miter/>
            </a:ln>
          </p:spPr>
          <p:txBody>
            <a:bodyPr rtlCol="0" anchor="ctr"/>
            <a:lstStyle/>
            <a:p>
              <a:endParaRPr lang="en-US"/>
            </a:p>
          </p:txBody>
        </p:sp>
        <p:sp>
          <p:nvSpPr>
            <p:cNvPr id="84" name="Graphic 7">
              <a:extLst>
                <a:ext uri="{FF2B5EF4-FFF2-40B4-BE49-F238E27FC236}">
                  <a16:creationId xmlns:a16="http://schemas.microsoft.com/office/drawing/2014/main" id="{8FD0F437-BA01-4598-A6AC-853D0D9D98C8}"/>
                </a:ext>
              </a:extLst>
            </p:cNvPr>
            <p:cNvSpPr/>
            <p:nvPr/>
          </p:nvSpPr>
          <p:spPr>
            <a:xfrm>
              <a:off x="9116415" y="3066960"/>
              <a:ext cx="637" cy="146618"/>
            </a:xfrm>
            <a:custGeom>
              <a:avLst/>
              <a:gdLst>
                <a:gd name="connsiteX0" fmla="*/ 0 w 471"/>
                <a:gd name="connsiteY0" fmla="*/ 129102 h 129102"/>
                <a:gd name="connsiteX1" fmla="*/ 472 w 471"/>
                <a:gd name="connsiteY1" fmla="*/ 0 h 129102"/>
              </a:gdLst>
              <a:ahLst/>
              <a:cxnLst>
                <a:cxn ang="0">
                  <a:pos x="connsiteX0" y="connsiteY0"/>
                </a:cxn>
                <a:cxn ang="0">
                  <a:pos x="connsiteX1" y="connsiteY1"/>
                </a:cxn>
              </a:cxnLst>
              <a:rect l="l" t="t" r="r" b="b"/>
              <a:pathLst>
                <a:path w="471" h="129102">
                  <a:moveTo>
                    <a:pt x="0" y="129102"/>
                  </a:moveTo>
                  <a:lnTo>
                    <a:pt x="472" y="0"/>
                  </a:lnTo>
                </a:path>
              </a:pathLst>
            </a:custGeom>
            <a:noFill/>
            <a:ln w="5901" cap="flat">
              <a:solidFill>
                <a:srgbClr val="000000"/>
              </a:solidFill>
              <a:prstDash val="solid"/>
              <a:miter/>
            </a:ln>
          </p:spPr>
          <p:txBody>
            <a:bodyPr rtlCol="0" anchor="ctr"/>
            <a:lstStyle/>
            <a:p>
              <a:endParaRPr lang="en-US"/>
            </a:p>
          </p:txBody>
        </p:sp>
        <p:sp>
          <p:nvSpPr>
            <p:cNvPr id="85" name="Graphic 7">
              <a:extLst>
                <a:ext uri="{FF2B5EF4-FFF2-40B4-BE49-F238E27FC236}">
                  <a16:creationId xmlns:a16="http://schemas.microsoft.com/office/drawing/2014/main" id="{F659BD40-C9F0-4C78-9553-D17BD74F3A5C}"/>
                </a:ext>
              </a:extLst>
            </p:cNvPr>
            <p:cNvSpPr/>
            <p:nvPr/>
          </p:nvSpPr>
          <p:spPr>
            <a:xfrm>
              <a:off x="9094140" y="3213578"/>
              <a:ext cx="48303" cy="6704"/>
            </a:xfrm>
            <a:custGeom>
              <a:avLst/>
              <a:gdLst>
                <a:gd name="connsiteX0" fmla="*/ 0 w 35714"/>
                <a:gd name="connsiteY0" fmla="*/ 0 h 5903"/>
                <a:gd name="connsiteX1" fmla="*/ 35715 w 35714"/>
                <a:gd name="connsiteY1" fmla="*/ 0 h 5903"/>
              </a:gdLst>
              <a:ahLst/>
              <a:cxnLst>
                <a:cxn ang="0">
                  <a:pos x="connsiteX0" y="connsiteY0"/>
                </a:cxn>
                <a:cxn ang="0">
                  <a:pos x="connsiteX1" y="connsiteY1"/>
                </a:cxn>
              </a:cxnLst>
              <a:rect l="l" t="t" r="r" b="b"/>
              <a:pathLst>
                <a:path w="35714" h="5903">
                  <a:moveTo>
                    <a:pt x="0" y="0"/>
                  </a:moveTo>
                  <a:lnTo>
                    <a:pt x="35715" y="0"/>
                  </a:lnTo>
                </a:path>
              </a:pathLst>
            </a:custGeom>
            <a:noFill/>
            <a:ln w="5901" cap="flat">
              <a:solidFill>
                <a:srgbClr val="000000"/>
              </a:solidFill>
              <a:prstDash val="solid"/>
              <a:miter/>
            </a:ln>
          </p:spPr>
          <p:txBody>
            <a:bodyPr rtlCol="0" anchor="ctr"/>
            <a:lstStyle/>
            <a:p>
              <a:endParaRPr lang="en-US"/>
            </a:p>
          </p:txBody>
        </p:sp>
        <p:sp>
          <p:nvSpPr>
            <p:cNvPr id="86" name="Graphic 7">
              <a:extLst>
                <a:ext uri="{FF2B5EF4-FFF2-40B4-BE49-F238E27FC236}">
                  <a16:creationId xmlns:a16="http://schemas.microsoft.com/office/drawing/2014/main" id="{96A3B8E7-1812-4F70-9928-2D12C5FEA06A}"/>
                </a:ext>
              </a:extLst>
            </p:cNvPr>
            <p:cNvSpPr/>
            <p:nvPr/>
          </p:nvSpPr>
          <p:spPr>
            <a:xfrm>
              <a:off x="8986276" y="3393716"/>
              <a:ext cx="278880" cy="6704"/>
            </a:xfrm>
            <a:custGeom>
              <a:avLst/>
              <a:gdLst>
                <a:gd name="connsiteX0" fmla="*/ 0 w 206198"/>
                <a:gd name="connsiteY0" fmla="*/ 0 h 5903"/>
                <a:gd name="connsiteX1" fmla="*/ 206199 w 206198"/>
                <a:gd name="connsiteY1" fmla="*/ 0 h 5903"/>
              </a:gdLst>
              <a:ahLst/>
              <a:cxnLst>
                <a:cxn ang="0">
                  <a:pos x="connsiteX0" y="connsiteY0"/>
                </a:cxn>
                <a:cxn ang="0">
                  <a:pos x="connsiteX1" y="connsiteY1"/>
                </a:cxn>
              </a:cxnLst>
              <a:rect l="l" t="t" r="r" b="b"/>
              <a:pathLst>
                <a:path w="206198" h="5903">
                  <a:moveTo>
                    <a:pt x="0" y="0"/>
                  </a:moveTo>
                  <a:lnTo>
                    <a:pt x="206199" y="0"/>
                  </a:lnTo>
                </a:path>
              </a:pathLst>
            </a:custGeom>
            <a:noFill/>
            <a:ln w="5901" cap="flat">
              <a:solidFill>
                <a:srgbClr val="000000"/>
              </a:solidFill>
              <a:prstDash val="solid"/>
              <a:miter/>
            </a:ln>
          </p:spPr>
          <p:txBody>
            <a:bodyPr rtlCol="0" anchor="ctr"/>
            <a:lstStyle/>
            <a:p>
              <a:endParaRPr lang="en-US"/>
            </a:p>
          </p:txBody>
        </p:sp>
        <p:sp>
          <p:nvSpPr>
            <p:cNvPr id="87" name="Graphic 7">
              <a:extLst>
                <a:ext uri="{FF2B5EF4-FFF2-40B4-BE49-F238E27FC236}">
                  <a16:creationId xmlns:a16="http://schemas.microsoft.com/office/drawing/2014/main" id="{6592ACDF-77C7-4FA7-A46E-5292AD63FA99}"/>
                </a:ext>
              </a:extLst>
            </p:cNvPr>
            <p:cNvSpPr/>
            <p:nvPr/>
          </p:nvSpPr>
          <p:spPr>
            <a:xfrm>
              <a:off x="9068112" y="3213578"/>
              <a:ext cx="29701" cy="180137"/>
            </a:xfrm>
            <a:custGeom>
              <a:avLst/>
              <a:gdLst>
                <a:gd name="connsiteX0" fmla="*/ 0 w 21960"/>
                <a:gd name="connsiteY0" fmla="*/ 158618 h 158617"/>
                <a:gd name="connsiteX1" fmla="*/ 21960 w 21960"/>
                <a:gd name="connsiteY1" fmla="*/ 0 h 158617"/>
              </a:gdLst>
              <a:ahLst/>
              <a:cxnLst>
                <a:cxn ang="0">
                  <a:pos x="connsiteX0" y="connsiteY0"/>
                </a:cxn>
                <a:cxn ang="0">
                  <a:pos x="connsiteX1" y="connsiteY1"/>
                </a:cxn>
              </a:cxnLst>
              <a:rect l="l" t="t" r="r" b="b"/>
              <a:pathLst>
                <a:path w="21960" h="158617">
                  <a:moveTo>
                    <a:pt x="0" y="158618"/>
                  </a:moveTo>
                  <a:lnTo>
                    <a:pt x="21960" y="0"/>
                  </a:lnTo>
                </a:path>
              </a:pathLst>
            </a:custGeom>
            <a:noFill/>
            <a:ln w="5901" cap="flat">
              <a:solidFill>
                <a:srgbClr val="000000"/>
              </a:solidFill>
              <a:prstDash val="solid"/>
              <a:miter/>
            </a:ln>
          </p:spPr>
          <p:txBody>
            <a:bodyPr rtlCol="0" anchor="ctr"/>
            <a:lstStyle/>
            <a:p>
              <a:endParaRPr lang="en-US"/>
            </a:p>
          </p:txBody>
        </p:sp>
        <p:sp>
          <p:nvSpPr>
            <p:cNvPr id="88" name="Graphic 7">
              <a:extLst>
                <a:ext uri="{FF2B5EF4-FFF2-40B4-BE49-F238E27FC236}">
                  <a16:creationId xmlns:a16="http://schemas.microsoft.com/office/drawing/2014/main" id="{B1D8B30C-3FAA-46DB-942A-6194CF611673}"/>
                </a:ext>
              </a:extLst>
            </p:cNvPr>
            <p:cNvSpPr/>
            <p:nvPr/>
          </p:nvSpPr>
          <p:spPr>
            <a:xfrm>
              <a:off x="9135018" y="3213578"/>
              <a:ext cx="40878" cy="180137"/>
            </a:xfrm>
            <a:custGeom>
              <a:avLst/>
              <a:gdLst>
                <a:gd name="connsiteX0" fmla="*/ 30224 w 30224"/>
                <a:gd name="connsiteY0" fmla="*/ 158618 h 158617"/>
                <a:gd name="connsiteX1" fmla="*/ 0 w 30224"/>
                <a:gd name="connsiteY1" fmla="*/ 0 h 158617"/>
              </a:gdLst>
              <a:ahLst/>
              <a:cxnLst>
                <a:cxn ang="0">
                  <a:pos x="connsiteX0" y="connsiteY0"/>
                </a:cxn>
                <a:cxn ang="0">
                  <a:pos x="connsiteX1" y="connsiteY1"/>
                </a:cxn>
              </a:cxnLst>
              <a:rect l="l" t="t" r="r" b="b"/>
              <a:pathLst>
                <a:path w="30224" h="158617">
                  <a:moveTo>
                    <a:pt x="30224" y="158618"/>
                  </a:moveTo>
                  <a:lnTo>
                    <a:pt x="0" y="0"/>
                  </a:lnTo>
                </a:path>
              </a:pathLst>
            </a:custGeom>
            <a:noFill/>
            <a:ln w="5901" cap="flat">
              <a:solidFill>
                <a:srgbClr val="000000"/>
              </a:solidFill>
              <a:prstDash val="solid"/>
              <a:miter/>
            </a:ln>
          </p:spPr>
          <p:txBody>
            <a:bodyPr rtlCol="0" anchor="ctr"/>
            <a:lstStyle/>
            <a:p>
              <a:endParaRPr lang="en-US"/>
            </a:p>
          </p:txBody>
        </p:sp>
        <p:sp>
          <p:nvSpPr>
            <p:cNvPr id="89" name="Graphic 7">
              <a:extLst>
                <a:ext uri="{FF2B5EF4-FFF2-40B4-BE49-F238E27FC236}">
                  <a16:creationId xmlns:a16="http://schemas.microsoft.com/office/drawing/2014/main" id="{2A0B8924-6A40-4631-8E9B-4D5307A922B9}"/>
                </a:ext>
              </a:extLst>
            </p:cNvPr>
            <p:cNvSpPr/>
            <p:nvPr/>
          </p:nvSpPr>
          <p:spPr>
            <a:xfrm>
              <a:off x="9097813" y="3217198"/>
              <a:ext cx="48382" cy="61274"/>
            </a:xfrm>
            <a:custGeom>
              <a:avLst/>
              <a:gdLst>
                <a:gd name="connsiteX0" fmla="*/ 0 w 35773"/>
                <a:gd name="connsiteY0" fmla="*/ 0 h 53954"/>
                <a:gd name="connsiteX1" fmla="*/ 35773 w 35773"/>
                <a:gd name="connsiteY1" fmla="*/ 53955 h 53954"/>
              </a:gdLst>
              <a:ahLst/>
              <a:cxnLst>
                <a:cxn ang="0">
                  <a:pos x="connsiteX0" y="connsiteY0"/>
                </a:cxn>
                <a:cxn ang="0">
                  <a:pos x="connsiteX1" y="connsiteY1"/>
                </a:cxn>
              </a:cxnLst>
              <a:rect l="l" t="t" r="r" b="b"/>
              <a:pathLst>
                <a:path w="35773" h="53954">
                  <a:moveTo>
                    <a:pt x="0" y="0"/>
                  </a:moveTo>
                  <a:lnTo>
                    <a:pt x="35773" y="53955"/>
                  </a:lnTo>
                </a:path>
              </a:pathLst>
            </a:custGeom>
            <a:noFill/>
            <a:ln w="5901" cap="flat">
              <a:solidFill>
                <a:srgbClr val="000000"/>
              </a:solidFill>
              <a:prstDash val="solid"/>
              <a:miter/>
            </a:ln>
          </p:spPr>
          <p:txBody>
            <a:bodyPr rtlCol="0" anchor="ctr"/>
            <a:lstStyle/>
            <a:p>
              <a:endParaRPr lang="en-US"/>
            </a:p>
          </p:txBody>
        </p:sp>
        <p:sp>
          <p:nvSpPr>
            <p:cNvPr id="90" name="Graphic 7">
              <a:extLst>
                <a:ext uri="{FF2B5EF4-FFF2-40B4-BE49-F238E27FC236}">
                  <a16:creationId xmlns:a16="http://schemas.microsoft.com/office/drawing/2014/main" id="{F295572B-34AF-4672-AB31-388B22A83B0C}"/>
                </a:ext>
              </a:extLst>
            </p:cNvPr>
            <p:cNvSpPr/>
            <p:nvPr/>
          </p:nvSpPr>
          <p:spPr>
            <a:xfrm>
              <a:off x="9090388" y="3217198"/>
              <a:ext cx="44629" cy="61274"/>
            </a:xfrm>
            <a:custGeom>
              <a:avLst/>
              <a:gdLst>
                <a:gd name="connsiteX0" fmla="*/ 0 w 32998"/>
                <a:gd name="connsiteY0" fmla="*/ 53955 h 53954"/>
                <a:gd name="connsiteX1" fmla="*/ 32999 w 32998"/>
                <a:gd name="connsiteY1" fmla="*/ 0 h 53954"/>
              </a:gdLst>
              <a:ahLst/>
              <a:cxnLst>
                <a:cxn ang="0">
                  <a:pos x="connsiteX0" y="connsiteY0"/>
                </a:cxn>
                <a:cxn ang="0">
                  <a:pos x="connsiteX1" y="connsiteY1"/>
                </a:cxn>
              </a:cxnLst>
              <a:rect l="l" t="t" r="r" b="b"/>
              <a:pathLst>
                <a:path w="32998" h="53954">
                  <a:moveTo>
                    <a:pt x="0" y="53955"/>
                  </a:moveTo>
                  <a:lnTo>
                    <a:pt x="32999" y="0"/>
                  </a:lnTo>
                </a:path>
              </a:pathLst>
            </a:custGeom>
            <a:noFill/>
            <a:ln w="5901" cap="flat">
              <a:solidFill>
                <a:srgbClr val="000000"/>
              </a:solidFill>
              <a:prstDash val="solid"/>
              <a:miter/>
            </a:ln>
          </p:spPr>
          <p:txBody>
            <a:bodyPr rtlCol="0" anchor="ctr"/>
            <a:lstStyle/>
            <a:p>
              <a:endParaRPr lang="en-US"/>
            </a:p>
          </p:txBody>
        </p:sp>
        <p:sp>
          <p:nvSpPr>
            <p:cNvPr id="91" name="Graphic 7">
              <a:extLst>
                <a:ext uri="{FF2B5EF4-FFF2-40B4-BE49-F238E27FC236}">
                  <a16:creationId xmlns:a16="http://schemas.microsoft.com/office/drawing/2014/main" id="{5C701D03-43D1-4762-B967-2D24A67029E0}"/>
                </a:ext>
              </a:extLst>
            </p:cNvPr>
            <p:cNvSpPr/>
            <p:nvPr/>
          </p:nvSpPr>
          <p:spPr>
            <a:xfrm>
              <a:off x="9090388" y="3274853"/>
              <a:ext cx="70658" cy="61207"/>
            </a:xfrm>
            <a:custGeom>
              <a:avLst/>
              <a:gdLst>
                <a:gd name="connsiteX0" fmla="*/ 0 w 52243"/>
                <a:gd name="connsiteY0" fmla="*/ 0 h 53895"/>
                <a:gd name="connsiteX1" fmla="*/ 52243 w 52243"/>
                <a:gd name="connsiteY1" fmla="*/ 53896 h 53895"/>
              </a:gdLst>
              <a:ahLst/>
              <a:cxnLst>
                <a:cxn ang="0">
                  <a:pos x="connsiteX0" y="connsiteY0"/>
                </a:cxn>
                <a:cxn ang="0">
                  <a:pos x="connsiteX1" y="connsiteY1"/>
                </a:cxn>
              </a:cxnLst>
              <a:rect l="l" t="t" r="r" b="b"/>
              <a:pathLst>
                <a:path w="52243" h="53895">
                  <a:moveTo>
                    <a:pt x="0" y="0"/>
                  </a:moveTo>
                  <a:lnTo>
                    <a:pt x="52243" y="53896"/>
                  </a:lnTo>
                </a:path>
              </a:pathLst>
            </a:custGeom>
            <a:noFill/>
            <a:ln w="5901" cap="flat">
              <a:solidFill>
                <a:srgbClr val="000000"/>
              </a:solidFill>
              <a:prstDash val="solid"/>
              <a:miter/>
            </a:ln>
          </p:spPr>
          <p:txBody>
            <a:bodyPr rtlCol="0" anchor="ctr"/>
            <a:lstStyle/>
            <a:p>
              <a:endParaRPr lang="en-US"/>
            </a:p>
          </p:txBody>
        </p:sp>
        <p:sp>
          <p:nvSpPr>
            <p:cNvPr id="92" name="Graphic 7">
              <a:extLst>
                <a:ext uri="{FF2B5EF4-FFF2-40B4-BE49-F238E27FC236}">
                  <a16:creationId xmlns:a16="http://schemas.microsoft.com/office/drawing/2014/main" id="{CA673A01-E96E-4591-B367-D66B5DDD6800}"/>
                </a:ext>
              </a:extLst>
            </p:cNvPr>
            <p:cNvSpPr/>
            <p:nvPr/>
          </p:nvSpPr>
          <p:spPr>
            <a:xfrm>
              <a:off x="9079209" y="3274853"/>
              <a:ext cx="66985" cy="64828"/>
            </a:xfrm>
            <a:custGeom>
              <a:avLst/>
              <a:gdLst>
                <a:gd name="connsiteX0" fmla="*/ 0 w 49527"/>
                <a:gd name="connsiteY0" fmla="*/ 57084 h 57083"/>
                <a:gd name="connsiteX1" fmla="*/ 49528 w 49527"/>
                <a:gd name="connsiteY1" fmla="*/ 0 h 57083"/>
              </a:gdLst>
              <a:ahLst/>
              <a:cxnLst>
                <a:cxn ang="0">
                  <a:pos x="connsiteX0" y="connsiteY0"/>
                </a:cxn>
                <a:cxn ang="0">
                  <a:pos x="connsiteX1" y="connsiteY1"/>
                </a:cxn>
              </a:cxnLst>
              <a:rect l="l" t="t" r="r" b="b"/>
              <a:pathLst>
                <a:path w="49527" h="57083">
                  <a:moveTo>
                    <a:pt x="0" y="57084"/>
                  </a:moveTo>
                  <a:lnTo>
                    <a:pt x="49528" y="0"/>
                  </a:lnTo>
                </a:path>
              </a:pathLst>
            </a:custGeom>
            <a:noFill/>
            <a:ln w="5901" cap="flat">
              <a:solidFill>
                <a:srgbClr val="000000"/>
              </a:solidFill>
              <a:prstDash val="solid"/>
              <a:miter/>
            </a:ln>
          </p:spPr>
          <p:txBody>
            <a:bodyPr rtlCol="0" anchor="ctr"/>
            <a:lstStyle/>
            <a:p>
              <a:endParaRPr lang="en-US"/>
            </a:p>
          </p:txBody>
        </p:sp>
        <p:sp>
          <p:nvSpPr>
            <p:cNvPr id="93" name="Graphic 7">
              <a:extLst>
                <a:ext uri="{FF2B5EF4-FFF2-40B4-BE49-F238E27FC236}">
                  <a16:creationId xmlns:a16="http://schemas.microsoft.com/office/drawing/2014/main" id="{4DE193C8-33AC-448B-B28F-E1B81F754882}"/>
                </a:ext>
              </a:extLst>
            </p:cNvPr>
            <p:cNvSpPr/>
            <p:nvPr/>
          </p:nvSpPr>
          <p:spPr>
            <a:xfrm>
              <a:off x="9079209" y="3336061"/>
              <a:ext cx="96685" cy="57655"/>
            </a:xfrm>
            <a:custGeom>
              <a:avLst/>
              <a:gdLst>
                <a:gd name="connsiteX0" fmla="*/ 0 w 71487"/>
                <a:gd name="connsiteY0" fmla="*/ 0 h 50767"/>
                <a:gd name="connsiteX1" fmla="*/ 71488 w 71487"/>
                <a:gd name="connsiteY1" fmla="*/ 50767 h 50767"/>
              </a:gdLst>
              <a:ahLst/>
              <a:cxnLst>
                <a:cxn ang="0">
                  <a:pos x="connsiteX0" y="connsiteY0"/>
                </a:cxn>
                <a:cxn ang="0">
                  <a:pos x="connsiteX1" y="connsiteY1"/>
                </a:cxn>
              </a:cxnLst>
              <a:rect l="l" t="t" r="r" b="b"/>
              <a:pathLst>
                <a:path w="71487" h="50767">
                  <a:moveTo>
                    <a:pt x="0" y="0"/>
                  </a:moveTo>
                  <a:lnTo>
                    <a:pt x="71488" y="50767"/>
                  </a:lnTo>
                </a:path>
              </a:pathLst>
            </a:custGeom>
            <a:noFill/>
            <a:ln w="5901" cap="flat">
              <a:solidFill>
                <a:srgbClr val="000000"/>
              </a:solidFill>
              <a:prstDash val="solid"/>
              <a:miter/>
            </a:ln>
          </p:spPr>
          <p:txBody>
            <a:bodyPr rtlCol="0" anchor="ctr"/>
            <a:lstStyle/>
            <a:p>
              <a:endParaRPr lang="en-US"/>
            </a:p>
          </p:txBody>
        </p:sp>
        <p:sp>
          <p:nvSpPr>
            <p:cNvPr id="94" name="Graphic 7">
              <a:extLst>
                <a:ext uri="{FF2B5EF4-FFF2-40B4-BE49-F238E27FC236}">
                  <a16:creationId xmlns:a16="http://schemas.microsoft.com/office/drawing/2014/main" id="{47D9F506-FB13-4EC9-9942-62678722BD48}"/>
                </a:ext>
              </a:extLst>
            </p:cNvPr>
            <p:cNvSpPr/>
            <p:nvPr/>
          </p:nvSpPr>
          <p:spPr>
            <a:xfrm>
              <a:off x="9068112" y="3336061"/>
              <a:ext cx="96605" cy="57655"/>
            </a:xfrm>
            <a:custGeom>
              <a:avLst/>
              <a:gdLst>
                <a:gd name="connsiteX0" fmla="*/ 0 w 71428"/>
                <a:gd name="connsiteY0" fmla="*/ 50767 h 50767"/>
                <a:gd name="connsiteX1" fmla="*/ 71429 w 71428"/>
                <a:gd name="connsiteY1" fmla="*/ 0 h 50767"/>
              </a:gdLst>
              <a:ahLst/>
              <a:cxnLst>
                <a:cxn ang="0">
                  <a:pos x="connsiteX0" y="connsiteY0"/>
                </a:cxn>
                <a:cxn ang="0">
                  <a:pos x="connsiteX1" y="connsiteY1"/>
                </a:cxn>
              </a:cxnLst>
              <a:rect l="l" t="t" r="r" b="b"/>
              <a:pathLst>
                <a:path w="71428" h="50767">
                  <a:moveTo>
                    <a:pt x="0" y="50767"/>
                  </a:moveTo>
                  <a:lnTo>
                    <a:pt x="71429" y="0"/>
                  </a:lnTo>
                </a:path>
              </a:pathLst>
            </a:custGeom>
            <a:noFill/>
            <a:ln w="5901" cap="flat">
              <a:solidFill>
                <a:srgbClr val="000000"/>
              </a:solidFill>
              <a:prstDash val="solid"/>
              <a:miter/>
            </a:ln>
          </p:spPr>
          <p:txBody>
            <a:bodyPr rtlCol="0" anchor="ctr"/>
            <a:lstStyle/>
            <a:p>
              <a:endParaRPr lang="en-US"/>
            </a:p>
          </p:txBody>
        </p:sp>
        <p:sp>
          <p:nvSpPr>
            <p:cNvPr id="95" name="Graphic 7">
              <a:extLst>
                <a:ext uri="{FF2B5EF4-FFF2-40B4-BE49-F238E27FC236}">
                  <a16:creationId xmlns:a16="http://schemas.microsoft.com/office/drawing/2014/main" id="{819C34A1-5AAA-4AB4-8331-6D85E8FFE903}"/>
                </a:ext>
              </a:extLst>
            </p:cNvPr>
            <p:cNvSpPr/>
            <p:nvPr/>
          </p:nvSpPr>
          <p:spPr>
            <a:xfrm>
              <a:off x="9076576" y="3149487"/>
              <a:ext cx="80957" cy="6704"/>
            </a:xfrm>
            <a:custGeom>
              <a:avLst/>
              <a:gdLst>
                <a:gd name="connsiteX0" fmla="*/ 0 w 59858"/>
                <a:gd name="connsiteY0" fmla="*/ 0 h 5903"/>
                <a:gd name="connsiteX1" fmla="*/ 59858 w 59858"/>
                <a:gd name="connsiteY1" fmla="*/ 0 h 5903"/>
              </a:gdLst>
              <a:ahLst/>
              <a:cxnLst>
                <a:cxn ang="0">
                  <a:pos x="connsiteX0" y="connsiteY0"/>
                </a:cxn>
                <a:cxn ang="0">
                  <a:pos x="connsiteX1" y="connsiteY1"/>
                </a:cxn>
              </a:cxnLst>
              <a:rect l="l" t="t" r="r" b="b"/>
              <a:pathLst>
                <a:path w="59858" h="5903">
                  <a:moveTo>
                    <a:pt x="0" y="0"/>
                  </a:moveTo>
                  <a:lnTo>
                    <a:pt x="59858" y="0"/>
                  </a:lnTo>
                </a:path>
              </a:pathLst>
            </a:custGeom>
            <a:noFill/>
            <a:ln w="5901" cap="flat">
              <a:solidFill>
                <a:srgbClr val="000000"/>
              </a:solidFill>
              <a:prstDash val="solid"/>
              <a:miter/>
            </a:ln>
          </p:spPr>
          <p:txBody>
            <a:bodyPr rtlCol="0" anchor="ctr"/>
            <a:lstStyle/>
            <a:p>
              <a:endParaRPr lang="en-US"/>
            </a:p>
          </p:txBody>
        </p:sp>
        <p:sp>
          <p:nvSpPr>
            <p:cNvPr id="96" name="Graphic 7">
              <a:extLst>
                <a:ext uri="{FF2B5EF4-FFF2-40B4-BE49-F238E27FC236}">
                  <a16:creationId xmlns:a16="http://schemas.microsoft.com/office/drawing/2014/main" id="{95490058-C8A8-45D9-BC55-AAE9CDA33832}"/>
                </a:ext>
              </a:extLst>
            </p:cNvPr>
            <p:cNvSpPr/>
            <p:nvPr/>
          </p:nvSpPr>
          <p:spPr>
            <a:xfrm>
              <a:off x="9085916" y="3090491"/>
              <a:ext cx="7984" cy="113834"/>
            </a:xfrm>
            <a:custGeom>
              <a:avLst/>
              <a:gdLst>
                <a:gd name="connsiteX0" fmla="*/ 0 w 5903"/>
                <a:gd name="connsiteY0" fmla="*/ 100236 h 100235"/>
                <a:gd name="connsiteX1" fmla="*/ 0 w 5903"/>
                <a:gd name="connsiteY1" fmla="*/ 0 h 100235"/>
              </a:gdLst>
              <a:ahLst/>
              <a:cxnLst>
                <a:cxn ang="0">
                  <a:pos x="connsiteX0" y="connsiteY0"/>
                </a:cxn>
                <a:cxn ang="0">
                  <a:pos x="connsiteX1" y="connsiteY1"/>
                </a:cxn>
              </a:cxnLst>
              <a:rect l="l" t="t" r="r" b="b"/>
              <a:pathLst>
                <a:path w="5903" h="100235">
                  <a:moveTo>
                    <a:pt x="0" y="100236"/>
                  </a:moveTo>
                  <a:lnTo>
                    <a:pt x="0" y="0"/>
                  </a:lnTo>
                </a:path>
              </a:pathLst>
            </a:custGeom>
            <a:noFill/>
            <a:ln w="5901" cap="flat">
              <a:solidFill>
                <a:srgbClr val="000000"/>
              </a:solidFill>
              <a:prstDash val="solid"/>
              <a:miter/>
            </a:ln>
          </p:spPr>
          <p:txBody>
            <a:bodyPr rtlCol="0" anchor="ctr"/>
            <a:lstStyle/>
            <a:p>
              <a:endParaRPr lang="en-US"/>
            </a:p>
          </p:txBody>
        </p:sp>
        <p:sp>
          <p:nvSpPr>
            <p:cNvPr id="97" name="Graphic 7">
              <a:extLst>
                <a:ext uri="{FF2B5EF4-FFF2-40B4-BE49-F238E27FC236}">
                  <a16:creationId xmlns:a16="http://schemas.microsoft.com/office/drawing/2014/main" id="{0FC7C893-0CA5-4B77-9F89-9ED5067A7764}"/>
                </a:ext>
              </a:extLst>
            </p:cNvPr>
            <p:cNvSpPr/>
            <p:nvPr/>
          </p:nvSpPr>
          <p:spPr>
            <a:xfrm>
              <a:off x="9173102" y="3115765"/>
              <a:ext cx="12454" cy="84336"/>
            </a:xfrm>
            <a:custGeom>
              <a:avLst/>
              <a:gdLst>
                <a:gd name="connsiteX0" fmla="*/ 0 w 9208"/>
                <a:gd name="connsiteY0" fmla="*/ 0 h 74261"/>
                <a:gd name="connsiteX1" fmla="*/ 9209 w 9208"/>
                <a:gd name="connsiteY1" fmla="*/ 37131 h 74261"/>
                <a:gd name="connsiteX2" fmla="*/ 0 w 9208"/>
                <a:gd name="connsiteY2" fmla="*/ 74262 h 74261"/>
              </a:gdLst>
              <a:ahLst/>
              <a:cxnLst>
                <a:cxn ang="0">
                  <a:pos x="connsiteX0" y="connsiteY0"/>
                </a:cxn>
                <a:cxn ang="0">
                  <a:pos x="connsiteX1" y="connsiteY1"/>
                </a:cxn>
                <a:cxn ang="0">
                  <a:pos x="connsiteX2" y="connsiteY2"/>
                </a:cxn>
              </a:cxnLst>
              <a:rect l="l" t="t" r="r" b="b"/>
              <a:pathLst>
                <a:path w="9208" h="74261">
                  <a:moveTo>
                    <a:pt x="0" y="0"/>
                  </a:moveTo>
                  <a:cubicBezTo>
                    <a:pt x="6139" y="0"/>
                    <a:pt x="9209" y="12377"/>
                    <a:pt x="9209" y="37131"/>
                  </a:cubicBezTo>
                  <a:cubicBezTo>
                    <a:pt x="9209" y="61885"/>
                    <a:pt x="6139" y="74262"/>
                    <a:pt x="0" y="74262"/>
                  </a:cubicBezTo>
                </a:path>
              </a:pathLst>
            </a:custGeom>
            <a:noFill/>
            <a:ln w="5901" cap="flat">
              <a:solidFill>
                <a:srgbClr val="B09500"/>
              </a:solidFill>
              <a:prstDash val="solid"/>
              <a:miter/>
            </a:ln>
          </p:spPr>
          <p:txBody>
            <a:bodyPr rtlCol="0" anchor="ctr"/>
            <a:lstStyle/>
            <a:p>
              <a:endParaRPr lang="en-US"/>
            </a:p>
          </p:txBody>
        </p:sp>
        <p:sp>
          <p:nvSpPr>
            <p:cNvPr id="98" name="Graphic 7">
              <a:extLst>
                <a:ext uri="{FF2B5EF4-FFF2-40B4-BE49-F238E27FC236}">
                  <a16:creationId xmlns:a16="http://schemas.microsoft.com/office/drawing/2014/main" id="{AA652787-32CB-40B4-A054-D02ACBD3204D}"/>
                </a:ext>
              </a:extLst>
            </p:cNvPr>
            <p:cNvSpPr/>
            <p:nvPr/>
          </p:nvSpPr>
          <p:spPr>
            <a:xfrm rot="10800000">
              <a:off x="9061006" y="3128436"/>
              <a:ext cx="12454" cy="58995"/>
            </a:xfrm>
            <a:custGeom>
              <a:avLst/>
              <a:gdLst>
                <a:gd name="connsiteX0" fmla="*/ 0 w 9208"/>
                <a:gd name="connsiteY0" fmla="*/ 0 h 51947"/>
                <a:gd name="connsiteX1" fmla="*/ 9209 w 9208"/>
                <a:gd name="connsiteY1" fmla="*/ 25974 h 51947"/>
                <a:gd name="connsiteX2" fmla="*/ 0 w 9208"/>
                <a:gd name="connsiteY2" fmla="*/ 51948 h 51947"/>
              </a:gdLst>
              <a:ahLst/>
              <a:cxnLst>
                <a:cxn ang="0">
                  <a:pos x="connsiteX0" y="connsiteY0"/>
                </a:cxn>
                <a:cxn ang="0">
                  <a:pos x="connsiteX1" y="connsiteY1"/>
                </a:cxn>
                <a:cxn ang="0">
                  <a:pos x="connsiteX2" y="connsiteY2"/>
                </a:cxn>
              </a:cxnLst>
              <a:rect l="l" t="t" r="r" b="b"/>
              <a:pathLst>
                <a:path w="9208" h="51947">
                  <a:moveTo>
                    <a:pt x="0" y="0"/>
                  </a:moveTo>
                  <a:cubicBezTo>
                    <a:pt x="6139" y="0"/>
                    <a:pt x="9209" y="8658"/>
                    <a:pt x="9209" y="25974"/>
                  </a:cubicBezTo>
                  <a:cubicBezTo>
                    <a:pt x="9209" y="43290"/>
                    <a:pt x="6139" y="51948"/>
                    <a:pt x="0" y="51948"/>
                  </a:cubicBezTo>
                </a:path>
              </a:pathLst>
            </a:custGeom>
            <a:noFill/>
            <a:ln w="5901" cap="flat">
              <a:solidFill>
                <a:srgbClr val="B09500"/>
              </a:solidFill>
              <a:prstDash val="solid"/>
              <a:miter/>
            </a:ln>
          </p:spPr>
          <p:txBody>
            <a:bodyPr rtlCol="0" anchor="ctr"/>
            <a:lstStyle/>
            <a:p>
              <a:endParaRPr lang="en-US"/>
            </a:p>
          </p:txBody>
        </p:sp>
        <p:sp>
          <p:nvSpPr>
            <p:cNvPr id="99" name="Graphic 7">
              <a:extLst>
                <a:ext uri="{FF2B5EF4-FFF2-40B4-BE49-F238E27FC236}">
                  <a16:creationId xmlns:a16="http://schemas.microsoft.com/office/drawing/2014/main" id="{EE96196E-C425-4FDD-82DC-BF90EAE26A5D}"/>
                </a:ext>
              </a:extLst>
            </p:cNvPr>
            <p:cNvSpPr/>
            <p:nvPr/>
          </p:nvSpPr>
          <p:spPr>
            <a:xfrm rot="10800000">
              <a:off x="9048551" y="3115765"/>
              <a:ext cx="12454" cy="84336"/>
            </a:xfrm>
            <a:custGeom>
              <a:avLst/>
              <a:gdLst>
                <a:gd name="connsiteX0" fmla="*/ 0 w 9208"/>
                <a:gd name="connsiteY0" fmla="*/ 0 h 74261"/>
                <a:gd name="connsiteX1" fmla="*/ 9209 w 9208"/>
                <a:gd name="connsiteY1" fmla="*/ 37131 h 74261"/>
                <a:gd name="connsiteX2" fmla="*/ 0 w 9208"/>
                <a:gd name="connsiteY2" fmla="*/ 74262 h 74261"/>
              </a:gdLst>
              <a:ahLst/>
              <a:cxnLst>
                <a:cxn ang="0">
                  <a:pos x="connsiteX0" y="connsiteY0"/>
                </a:cxn>
                <a:cxn ang="0">
                  <a:pos x="connsiteX1" y="connsiteY1"/>
                </a:cxn>
                <a:cxn ang="0">
                  <a:pos x="connsiteX2" y="connsiteY2"/>
                </a:cxn>
              </a:cxnLst>
              <a:rect l="l" t="t" r="r" b="b"/>
              <a:pathLst>
                <a:path w="9208" h="74261">
                  <a:moveTo>
                    <a:pt x="0" y="0"/>
                  </a:moveTo>
                  <a:cubicBezTo>
                    <a:pt x="6139" y="0"/>
                    <a:pt x="9209" y="12377"/>
                    <a:pt x="9209" y="37131"/>
                  </a:cubicBezTo>
                  <a:cubicBezTo>
                    <a:pt x="9209" y="61885"/>
                    <a:pt x="6139" y="74262"/>
                    <a:pt x="0" y="74262"/>
                  </a:cubicBezTo>
                </a:path>
              </a:pathLst>
            </a:custGeom>
            <a:noFill/>
            <a:ln w="5901" cap="flat">
              <a:solidFill>
                <a:srgbClr val="B09500"/>
              </a:solidFill>
              <a:prstDash val="solid"/>
              <a:miter/>
            </a:ln>
          </p:spPr>
          <p:txBody>
            <a:bodyPr rtlCol="0" anchor="ctr"/>
            <a:lstStyle/>
            <a:p>
              <a:endParaRPr lang="en-US"/>
            </a:p>
          </p:txBody>
        </p:sp>
        <p:sp>
          <p:nvSpPr>
            <p:cNvPr id="100" name="Graphic 7">
              <a:extLst>
                <a:ext uri="{FF2B5EF4-FFF2-40B4-BE49-F238E27FC236}">
                  <a16:creationId xmlns:a16="http://schemas.microsoft.com/office/drawing/2014/main" id="{8AC68C82-B53D-4FBE-B158-3AB4DC71B71E}"/>
                </a:ext>
              </a:extLst>
            </p:cNvPr>
            <p:cNvSpPr/>
            <p:nvPr/>
          </p:nvSpPr>
          <p:spPr>
            <a:xfrm rot="10800000">
              <a:off x="9032903" y="3096793"/>
              <a:ext cx="15568" cy="122282"/>
            </a:xfrm>
            <a:custGeom>
              <a:avLst/>
              <a:gdLst>
                <a:gd name="connsiteX0" fmla="*/ 0 w 11511"/>
                <a:gd name="connsiteY0" fmla="*/ 0 h 107673"/>
                <a:gd name="connsiteX1" fmla="*/ 11511 w 11511"/>
                <a:gd name="connsiteY1" fmla="*/ 53837 h 107673"/>
                <a:gd name="connsiteX2" fmla="*/ 0 w 11511"/>
                <a:gd name="connsiteY2" fmla="*/ 107674 h 107673"/>
              </a:gdLst>
              <a:ahLst/>
              <a:cxnLst>
                <a:cxn ang="0">
                  <a:pos x="connsiteX0" y="connsiteY0"/>
                </a:cxn>
                <a:cxn ang="0">
                  <a:pos x="connsiteX1" y="connsiteY1"/>
                </a:cxn>
                <a:cxn ang="0">
                  <a:pos x="connsiteX2" y="connsiteY2"/>
                </a:cxn>
              </a:cxnLst>
              <a:rect l="l" t="t" r="r" b="b"/>
              <a:pathLst>
                <a:path w="11511" h="107673">
                  <a:moveTo>
                    <a:pt x="0" y="0"/>
                  </a:moveTo>
                  <a:cubicBezTo>
                    <a:pt x="7674" y="0"/>
                    <a:pt x="11511" y="17946"/>
                    <a:pt x="11511" y="53837"/>
                  </a:cubicBezTo>
                  <a:cubicBezTo>
                    <a:pt x="11511" y="89728"/>
                    <a:pt x="7674" y="107674"/>
                    <a:pt x="0" y="107674"/>
                  </a:cubicBezTo>
                </a:path>
              </a:pathLst>
            </a:custGeom>
            <a:noFill/>
            <a:ln w="5901" cap="flat">
              <a:solidFill>
                <a:srgbClr val="B09500"/>
              </a:solidFill>
              <a:prstDash val="solid"/>
              <a:miter/>
            </a:ln>
          </p:spPr>
          <p:txBody>
            <a:bodyPr rtlCol="0" anchor="ctr"/>
            <a:lstStyle/>
            <a:p>
              <a:endParaRPr lang="en-US"/>
            </a:p>
          </p:txBody>
        </p:sp>
        <p:sp>
          <p:nvSpPr>
            <p:cNvPr id="101" name="Graphic 7">
              <a:extLst>
                <a:ext uri="{FF2B5EF4-FFF2-40B4-BE49-F238E27FC236}">
                  <a16:creationId xmlns:a16="http://schemas.microsoft.com/office/drawing/2014/main" id="{150A4BAA-764C-4402-8171-067F385693A7}"/>
                </a:ext>
              </a:extLst>
            </p:cNvPr>
            <p:cNvSpPr/>
            <p:nvPr/>
          </p:nvSpPr>
          <p:spPr>
            <a:xfrm rot="10800000">
              <a:off x="9014300" y="3075742"/>
              <a:ext cx="18682" cy="164383"/>
            </a:xfrm>
            <a:custGeom>
              <a:avLst/>
              <a:gdLst>
                <a:gd name="connsiteX0" fmla="*/ 0 w 13813"/>
                <a:gd name="connsiteY0" fmla="*/ 0 h 144745"/>
                <a:gd name="connsiteX1" fmla="*/ 13814 w 13813"/>
                <a:gd name="connsiteY1" fmla="*/ 72373 h 144745"/>
                <a:gd name="connsiteX2" fmla="*/ 0 w 13813"/>
                <a:gd name="connsiteY2" fmla="*/ 144746 h 144745"/>
              </a:gdLst>
              <a:ahLst/>
              <a:cxnLst>
                <a:cxn ang="0">
                  <a:pos x="connsiteX0" y="connsiteY0"/>
                </a:cxn>
                <a:cxn ang="0">
                  <a:pos x="connsiteX1" y="connsiteY1"/>
                </a:cxn>
                <a:cxn ang="0">
                  <a:pos x="connsiteX2" y="connsiteY2"/>
                </a:cxn>
              </a:cxnLst>
              <a:rect l="l" t="t" r="r" b="b"/>
              <a:pathLst>
                <a:path w="13813" h="144745">
                  <a:moveTo>
                    <a:pt x="0" y="0"/>
                  </a:moveTo>
                  <a:cubicBezTo>
                    <a:pt x="9209" y="0"/>
                    <a:pt x="13814" y="24124"/>
                    <a:pt x="13814" y="72373"/>
                  </a:cubicBezTo>
                  <a:cubicBezTo>
                    <a:pt x="13814" y="120621"/>
                    <a:pt x="9209" y="144746"/>
                    <a:pt x="0" y="144746"/>
                  </a:cubicBezTo>
                </a:path>
              </a:pathLst>
            </a:custGeom>
            <a:noFill/>
            <a:ln w="5901" cap="flat">
              <a:solidFill>
                <a:srgbClr val="B09500"/>
              </a:solidFill>
              <a:prstDash val="solid"/>
              <a:miter/>
            </a:ln>
          </p:spPr>
          <p:txBody>
            <a:bodyPr rtlCol="0" anchor="ctr"/>
            <a:lstStyle/>
            <a:p>
              <a:endParaRPr lang="en-US"/>
            </a:p>
          </p:txBody>
        </p:sp>
        <p:sp>
          <p:nvSpPr>
            <p:cNvPr id="102" name="Graphic 7">
              <a:extLst>
                <a:ext uri="{FF2B5EF4-FFF2-40B4-BE49-F238E27FC236}">
                  <a16:creationId xmlns:a16="http://schemas.microsoft.com/office/drawing/2014/main" id="{4C33B415-47D4-496B-83BC-2C2B825FD244}"/>
                </a:ext>
              </a:extLst>
            </p:cNvPr>
            <p:cNvSpPr/>
            <p:nvPr/>
          </p:nvSpPr>
          <p:spPr>
            <a:xfrm>
              <a:off x="9160647" y="3128436"/>
              <a:ext cx="12454" cy="58995"/>
            </a:xfrm>
            <a:custGeom>
              <a:avLst/>
              <a:gdLst>
                <a:gd name="connsiteX0" fmla="*/ 0 w 9208"/>
                <a:gd name="connsiteY0" fmla="*/ 0 h 51947"/>
                <a:gd name="connsiteX1" fmla="*/ 9209 w 9208"/>
                <a:gd name="connsiteY1" fmla="*/ 25974 h 51947"/>
                <a:gd name="connsiteX2" fmla="*/ 0 w 9208"/>
                <a:gd name="connsiteY2" fmla="*/ 51948 h 51947"/>
              </a:gdLst>
              <a:ahLst/>
              <a:cxnLst>
                <a:cxn ang="0">
                  <a:pos x="connsiteX0" y="connsiteY0"/>
                </a:cxn>
                <a:cxn ang="0">
                  <a:pos x="connsiteX1" y="connsiteY1"/>
                </a:cxn>
                <a:cxn ang="0">
                  <a:pos x="connsiteX2" y="connsiteY2"/>
                </a:cxn>
              </a:cxnLst>
              <a:rect l="l" t="t" r="r" b="b"/>
              <a:pathLst>
                <a:path w="9208" h="51947">
                  <a:moveTo>
                    <a:pt x="0" y="0"/>
                  </a:moveTo>
                  <a:cubicBezTo>
                    <a:pt x="6139" y="0"/>
                    <a:pt x="9209" y="8658"/>
                    <a:pt x="9209" y="25974"/>
                  </a:cubicBezTo>
                  <a:cubicBezTo>
                    <a:pt x="9209" y="43290"/>
                    <a:pt x="6139" y="51948"/>
                    <a:pt x="0" y="51948"/>
                  </a:cubicBezTo>
                </a:path>
              </a:pathLst>
            </a:custGeom>
            <a:noFill/>
            <a:ln w="5901" cap="flat">
              <a:solidFill>
                <a:srgbClr val="B09500"/>
              </a:solidFill>
              <a:prstDash val="solid"/>
              <a:miter/>
            </a:ln>
          </p:spPr>
          <p:txBody>
            <a:bodyPr rtlCol="0" anchor="ctr"/>
            <a:lstStyle/>
            <a:p>
              <a:endParaRPr lang="en-US"/>
            </a:p>
          </p:txBody>
        </p:sp>
        <p:sp>
          <p:nvSpPr>
            <p:cNvPr id="103" name="Graphic 7">
              <a:extLst>
                <a:ext uri="{FF2B5EF4-FFF2-40B4-BE49-F238E27FC236}">
                  <a16:creationId xmlns:a16="http://schemas.microsoft.com/office/drawing/2014/main" id="{A840D236-94CF-4130-A1EA-E618D80CE9E2}"/>
                </a:ext>
              </a:extLst>
            </p:cNvPr>
            <p:cNvSpPr/>
            <p:nvPr/>
          </p:nvSpPr>
          <p:spPr>
            <a:xfrm>
              <a:off x="9185557" y="3096793"/>
              <a:ext cx="15568" cy="122282"/>
            </a:xfrm>
            <a:custGeom>
              <a:avLst/>
              <a:gdLst>
                <a:gd name="connsiteX0" fmla="*/ 0 w 11511"/>
                <a:gd name="connsiteY0" fmla="*/ 0 h 107673"/>
                <a:gd name="connsiteX1" fmla="*/ 11511 w 11511"/>
                <a:gd name="connsiteY1" fmla="*/ 53837 h 107673"/>
                <a:gd name="connsiteX2" fmla="*/ 0 w 11511"/>
                <a:gd name="connsiteY2" fmla="*/ 107674 h 107673"/>
              </a:gdLst>
              <a:ahLst/>
              <a:cxnLst>
                <a:cxn ang="0">
                  <a:pos x="connsiteX0" y="connsiteY0"/>
                </a:cxn>
                <a:cxn ang="0">
                  <a:pos x="connsiteX1" y="connsiteY1"/>
                </a:cxn>
                <a:cxn ang="0">
                  <a:pos x="connsiteX2" y="connsiteY2"/>
                </a:cxn>
              </a:cxnLst>
              <a:rect l="l" t="t" r="r" b="b"/>
              <a:pathLst>
                <a:path w="11511" h="107673">
                  <a:moveTo>
                    <a:pt x="0" y="0"/>
                  </a:moveTo>
                  <a:cubicBezTo>
                    <a:pt x="7674" y="0"/>
                    <a:pt x="11511" y="17946"/>
                    <a:pt x="11511" y="53837"/>
                  </a:cubicBezTo>
                  <a:cubicBezTo>
                    <a:pt x="11511" y="89728"/>
                    <a:pt x="7674" y="107674"/>
                    <a:pt x="0" y="107674"/>
                  </a:cubicBezTo>
                </a:path>
              </a:pathLst>
            </a:custGeom>
            <a:noFill/>
            <a:ln w="5901" cap="flat">
              <a:solidFill>
                <a:srgbClr val="B09500"/>
              </a:solidFill>
              <a:prstDash val="solid"/>
              <a:miter/>
            </a:ln>
          </p:spPr>
          <p:txBody>
            <a:bodyPr rtlCol="0" anchor="ctr"/>
            <a:lstStyle/>
            <a:p>
              <a:endParaRPr lang="en-US"/>
            </a:p>
          </p:txBody>
        </p:sp>
        <p:sp>
          <p:nvSpPr>
            <p:cNvPr id="104" name="Graphic 7">
              <a:extLst>
                <a:ext uri="{FF2B5EF4-FFF2-40B4-BE49-F238E27FC236}">
                  <a16:creationId xmlns:a16="http://schemas.microsoft.com/office/drawing/2014/main" id="{4FC5A81F-F5CF-4E47-AA44-EBEC019D9224}"/>
                </a:ext>
              </a:extLst>
            </p:cNvPr>
            <p:cNvSpPr/>
            <p:nvPr/>
          </p:nvSpPr>
          <p:spPr>
            <a:xfrm>
              <a:off x="9201125" y="3066960"/>
              <a:ext cx="18682" cy="171020"/>
            </a:xfrm>
            <a:custGeom>
              <a:avLst/>
              <a:gdLst>
                <a:gd name="connsiteX0" fmla="*/ 0 w 13813"/>
                <a:gd name="connsiteY0" fmla="*/ 0 h 150589"/>
                <a:gd name="connsiteX1" fmla="*/ 13813 w 13813"/>
                <a:gd name="connsiteY1" fmla="*/ 75324 h 150589"/>
                <a:gd name="connsiteX2" fmla="*/ 0 w 13813"/>
                <a:gd name="connsiteY2" fmla="*/ 150590 h 150589"/>
              </a:gdLst>
              <a:ahLst/>
              <a:cxnLst>
                <a:cxn ang="0">
                  <a:pos x="connsiteX0" y="connsiteY0"/>
                </a:cxn>
                <a:cxn ang="0">
                  <a:pos x="connsiteX1" y="connsiteY1"/>
                </a:cxn>
                <a:cxn ang="0">
                  <a:pos x="connsiteX2" y="connsiteY2"/>
                </a:cxn>
              </a:cxnLst>
              <a:rect l="l" t="t" r="r" b="b"/>
              <a:pathLst>
                <a:path w="13813" h="150589">
                  <a:moveTo>
                    <a:pt x="0" y="0"/>
                  </a:moveTo>
                  <a:cubicBezTo>
                    <a:pt x="9209" y="0"/>
                    <a:pt x="13813" y="25108"/>
                    <a:pt x="13813" y="75324"/>
                  </a:cubicBezTo>
                  <a:cubicBezTo>
                    <a:pt x="13813" y="125501"/>
                    <a:pt x="9209" y="150590"/>
                    <a:pt x="0" y="150590"/>
                  </a:cubicBezTo>
                </a:path>
              </a:pathLst>
            </a:custGeom>
            <a:noFill/>
            <a:ln w="5901" cap="flat">
              <a:solidFill>
                <a:srgbClr val="B09500"/>
              </a:solidFill>
              <a:prstDash val="solid"/>
              <a:miter/>
            </a:ln>
          </p:spPr>
          <p:txBody>
            <a:bodyPr rtlCol="0" anchor="ctr"/>
            <a:lstStyle/>
            <a:p>
              <a:endParaRPr lang="en-US"/>
            </a:p>
          </p:txBody>
        </p:sp>
        <p:sp>
          <p:nvSpPr>
            <p:cNvPr id="105" name="Graphic 7">
              <a:extLst>
                <a:ext uri="{FF2B5EF4-FFF2-40B4-BE49-F238E27FC236}">
                  <a16:creationId xmlns:a16="http://schemas.microsoft.com/office/drawing/2014/main" id="{E548CA0C-37AA-4091-A212-188E2E3C1015}"/>
                </a:ext>
              </a:extLst>
            </p:cNvPr>
            <p:cNvSpPr/>
            <p:nvPr/>
          </p:nvSpPr>
          <p:spPr>
            <a:xfrm>
              <a:off x="9141963" y="3090826"/>
              <a:ext cx="7984" cy="113834"/>
            </a:xfrm>
            <a:custGeom>
              <a:avLst/>
              <a:gdLst>
                <a:gd name="connsiteX0" fmla="*/ 0 w 5903"/>
                <a:gd name="connsiteY0" fmla="*/ 100236 h 100235"/>
                <a:gd name="connsiteX1" fmla="*/ 0 w 5903"/>
                <a:gd name="connsiteY1" fmla="*/ 0 h 100235"/>
              </a:gdLst>
              <a:ahLst/>
              <a:cxnLst>
                <a:cxn ang="0">
                  <a:pos x="connsiteX0" y="connsiteY0"/>
                </a:cxn>
                <a:cxn ang="0">
                  <a:pos x="connsiteX1" y="connsiteY1"/>
                </a:cxn>
              </a:cxnLst>
              <a:rect l="l" t="t" r="r" b="b"/>
              <a:pathLst>
                <a:path w="5903" h="100235">
                  <a:moveTo>
                    <a:pt x="0" y="100236"/>
                  </a:moveTo>
                  <a:lnTo>
                    <a:pt x="0" y="0"/>
                  </a:lnTo>
                </a:path>
              </a:pathLst>
            </a:custGeom>
            <a:noFill/>
            <a:ln w="5901" cap="flat">
              <a:solidFill>
                <a:srgbClr val="000000"/>
              </a:solidFill>
              <a:prstDash val="solid"/>
              <a:miter/>
            </a:ln>
          </p:spPr>
          <p:txBody>
            <a:bodyPr rtlCol="0" anchor="ctr"/>
            <a:lstStyle/>
            <a:p>
              <a:endParaRPr lang="en-US"/>
            </a:p>
          </p:txBody>
        </p:sp>
        <p:sp>
          <p:nvSpPr>
            <p:cNvPr id="166" name="Graphic 7">
              <a:extLst>
                <a:ext uri="{FF2B5EF4-FFF2-40B4-BE49-F238E27FC236}">
                  <a16:creationId xmlns:a16="http://schemas.microsoft.com/office/drawing/2014/main" id="{5E21C4D3-B2AD-46BC-8DD0-23F28A00D66B}"/>
                </a:ext>
              </a:extLst>
            </p:cNvPr>
            <p:cNvSpPr/>
            <p:nvPr/>
          </p:nvSpPr>
          <p:spPr>
            <a:xfrm>
              <a:off x="9572381" y="2874485"/>
              <a:ext cx="798" cy="166395"/>
            </a:xfrm>
            <a:custGeom>
              <a:avLst/>
              <a:gdLst>
                <a:gd name="connsiteX0" fmla="*/ 0 w 590"/>
                <a:gd name="connsiteY0" fmla="*/ 146516 h 146516"/>
                <a:gd name="connsiteX1" fmla="*/ 590 w 590"/>
                <a:gd name="connsiteY1" fmla="*/ 0 h 146516"/>
              </a:gdLst>
              <a:ahLst/>
              <a:cxnLst>
                <a:cxn ang="0">
                  <a:pos x="connsiteX0" y="connsiteY0"/>
                </a:cxn>
                <a:cxn ang="0">
                  <a:pos x="connsiteX1" y="connsiteY1"/>
                </a:cxn>
              </a:cxnLst>
              <a:rect l="l" t="t" r="r" b="b"/>
              <a:pathLst>
                <a:path w="590" h="146516">
                  <a:moveTo>
                    <a:pt x="0" y="146516"/>
                  </a:moveTo>
                  <a:lnTo>
                    <a:pt x="590" y="0"/>
                  </a:lnTo>
                </a:path>
              </a:pathLst>
            </a:custGeom>
            <a:noFill/>
            <a:ln w="5901" cap="flat">
              <a:solidFill>
                <a:srgbClr val="000000"/>
              </a:solidFill>
              <a:prstDash val="solid"/>
              <a:miter/>
            </a:ln>
          </p:spPr>
          <p:txBody>
            <a:bodyPr rtlCol="0" anchor="ctr"/>
            <a:lstStyle/>
            <a:p>
              <a:endParaRPr lang="en-US"/>
            </a:p>
          </p:txBody>
        </p:sp>
        <p:sp>
          <p:nvSpPr>
            <p:cNvPr id="167" name="Graphic 7">
              <a:extLst>
                <a:ext uri="{FF2B5EF4-FFF2-40B4-BE49-F238E27FC236}">
                  <a16:creationId xmlns:a16="http://schemas.microsoft.com/office/drawing/2014/main" id="{4BAAD25C-76C2-41A3-A4A9-B8368562BA58}"/>
                </a:ext>
              </a:extLst>
            </p:cNvPr>
            <p:cNvSpPr/>
            <p:nvPr/>
          </p:nvSpPr>
          <p:spPr>
            <a:xfrm>
              <a:off x="9543798" y="3040880"/>
              <a:ext cx="61955" cy="6704"/>
            </a:xfrm>
            <a:custGeom>
              <a:avLst/>
              <a:gdLst>
                <a:gd name="connsiteX0" fmla="*/ 0 w 45808"/>
                <a:gd name="connsiteY0" fmla="*/ 0 h 5903"/>
                <a:gd name="connsiteX1" fmla="*/ 45809 w 45808"/>
                <a:gd name="connsiteY1" fmla="*/ 0 h 5903"/>
              </a:gdLst>
              <a:ahLst/>
              <a:cxnLst>
                <a:cxn ang="0">
                  <a:pos x="connsiteX0" y="connsiteY0"/>
                </a:cxn>
                <a:cxn ang="0">
                  <a:pos x="connsiteX1" y="connsiteY1"/>
                </a:cxn>
              </a:cxnLst>
              <a:rect l="l" t="t" r="r" b="b"/>
              <a:pathLst>
                <a:path w="45808" h="5903">
                  <a:moveTo>
                    <a:pt x="0" y="0"/>
                  </a:moveTo>
                  <a:lnTo>
                    <a:pt x="45809" y="0"/>
                  </a:lnTo>
                </a:path>
              </a:pathLst>
            </a:custGeom>
            <a:noFill/>
            <a:ln w="5901" cap="flat">
              <a:solidFill>
                <a:srgbClr val="000000"/>
              </a:solidFill>
              <a:prstDash val="solid"/>
              <a:miter/>
            </a:ln>
          </p:spPr>
          <p:txBody>
            <a:bodyPr rtlCol="0" anchor="ctr"/>
            <a:lstStyle/>
            <a:p>
              <a:endParaRPr lang="en-US"/>
            </a:p>
          </p:txBody>
        </p:sp>
        <p:sp>
          <p:nvSpPr>
            <p:cNvPr id="168" name="Graphic 7">
              <a:extLst>
                <a:ext uri="{FF2B5EF4-FFF2-40B4-BE49-F238E27FC236}">
                  <a16:creationId xmlns:a16="http://schemas.microsoft.com/office/drawing/2014/main" id="{704B1656-C47F-438A-BFAA-EF5A54CEA0EF}"/>
                </a:ext>
              </a:extLst>
            </p:cNvPr>
            <p:cNvSpPr/>
            <p:nvPr/>
          </p:nvSpPr>
          <p:spPr>
            <a:xfrm>
              <a:off x="9405755" y="3245221"/>
              <a:ext cx="357202" cy="6704"/>
            </a:xfrm>
            <a:custGeom>
              <a:avLst/>
              <a:gdLst>
                <a:gd name="connsiteX0" fmla="*/ 0 w 264108"/>
                <a:gd name="connsiteY0" fmla="*/ 0 h 5903"/>
                <a:gd name="connsiteX1" fmla="*/ 264109 w 264108"/>
                <a:gd name="connsiteY1" fmla="*/ 0 h 5903"/>
              </a:gdLst>
              <a:ahLst/>
              <a:cxnLst>
                <a:cxn ang="0">
                  <a:pos x="connsiteX0" y="connsiteY0"/>
                </a:cxn>
                <a:cxn ang="0">
                  <a:pos x="connsiteX1" y="connsiteY1"/>
                </a:cxn>
              </a:cxnLst>
              <a:rect l="l" t="t" r="r" b="b"/>
              <a:pathLst>
                <a:path w="264108" h="5903">
                  <a:moveTo>
                    <a:pt x="0" y="0"/>
                  </a:moveTo>
                  <a:lnTo>
                    <a:pt x="264109" y="0"/>
                  </a:lnTo>
                </a:path>
              </a:pathLst>
            </a:custGeom>
            <a:noFill/>
            <a:ln w="5901" cap="flat">
              <a:solidFill>
                <a:srgbClr val="000000"/>
              </a:solidFill>
              <a:prstDash val="solid"/>
              <a:miter/>
            </a:ln>
          </p:spPr>
          <p:txBody>
            <a:bodyPr rtlCol="0" anchor="ctr"/>
            <a:lstStyle/>
            <a:p>
              <a:endParaRPr lang="en-US"/>
            </a:p>
          </p:txBody>
        </p:sp>
        <p:sp>
          <p:nvSpPr>
            <p:cNvPr id="169" name="Graphic 7">
              <a:extLst>
                <a:ext uri="{FF2B5EF4-FFF2-40B4-BE49-F238E27FC236}">
                  <a16:creationId xmlns:a16="http://schemas.microsoft.com/office/drawing/2014/main" id="{9D961AFC-ADFC-4EF3-80D2-05C3A148F534}"/>
                </a:ext>
              </a:extLst>
            </p:cNvPr>
            <p:cNvSpPr/>
            <p:nvPr/>
          </p:nvSpPr>
          <p:spPr>
            <a:xfrm>
              <a:off x="9510505" y="3040880"/>
              <a:ext cx="38083" cy="204340"/>
            </a:xfrm>
            <a:custGeom>
              <a:avLst/>
              <a:gdLst>
                <a:gd name="connsiteX0" fmla="*/ 0 w 28158"/>
                <a:gd name="connsiteY0" fmla="*/ 179928 h 179928"/>
                <a:gd name="connsiteX1" fmla="*/ 28158 w 28158"/>
                <a:gd name="connsiteY1" fmla="*/ 0 h 179928"/>
              </a:gdLst>
              <a:ahLst/>
              <a:cxnLst>
                <a:cxn ang="0">
                  <a:pos x="connsiteX0" y="connsiteY0"/>
                </a:cxn>
                <a:cxn ang="0">
                  <a:pos x="connsiteX1" y="connsiteY1"/>
                </a:cxn>
              </a:cxnLst>
              <a:rect l="l" t="t" r="r" b="b"/>
              <a:pathLst>
                <a:path w="28158" h="179928">
                  <a:moveTo>
                    <a:pt x="0" y="179928"/>
                  </a:moveTo>
                  <a:lnTo>
                    <a:pt x="28158" y="0"/>
                  </a:lnTo>
                </a:path>
              </a:pathLst>
            </a:custGeom>
            <a:noFill/>
            <a:ln w="5901" cap="flat">
              <a:solidFill>
                <a:srgbClr val="000000"/>
              </a:solidFill>
              <a:prstDash val="solid"/>
              <a:miter/>
            </a:ln>
          </p:spPr>
          <p:txBody>
            <a:bodyPr rtlCol="0" anchor="ctr"/>
            <a:lstStyle/>
            <a:p>
              <a:endParaRPr lang="en-US"/>
            </a:p>
          </p:txBody>
        </p:sp>
        <p:sp>
          <p:nvSpPr>
            <p:cNvPr id="170" name="Graphic 7">
              <a:extLst>
                <a:ext uri="{FF2B5EF4-FFF2-40B4-BE49-F238E27FC236}">
                  <a16:creationId xmlns:a16="http://schemas.microsoft.com/office/drawing/2014/main" id="{DE0955C5-0116-412B-9521-8CCF93A98817}"/>
                </a:ext>
              </a:extLst>
            </p:cNvPr>
            <p:cNvSpPr/>
            <p:nvPr/>
          </p:nvSpPr>
          <p:spPr>
            <a:xfrm>
              <a:off x="9596253" y="3040880"/>
              <a:ext cx="52374" cy="204340"/>
            </a:xfrm>
            <a:custGeom>
              <a:avLst/>
              <a:gdLst>
                <a:gd name="connsiteX0" fmla="*/ 38725 w 38724"/>
                <a:gd name="connsiteY0" fmla="*/ 179928 h 179928"/>
                <a:gd name="connsiteX1" fmla="*/ 0 w 38724"/>
                <a:gd name="connsiteY1" fmla="*/ 0 h 179928"/>
              </a:gdLst>
              <a:ahLst/>
              <a:cxnLst>
                <a:cxn ang="0">
                  <a:pos x="connsiteX0" y="connsiteY0"/>
                </a:cxn>
                <a:cxn ang="0">
                  <a:pos x="connsiteX1" y="connsiteY1"/>
                </a:cxn>
              </a:cxnLst>
              <a:rect l="l" t="t" r="r" b="b"/>
              <a:pathLst>
                <a:path w="38724" h="179928">
                  <a:moveTo>
                    <a:pt x="38725" y="179928"/>
                  </a:moveTo>
                  <a:lnTo>
                    <a:pt x="0" y="0"/>
                  </a:lnTo>
                </a:path>
              </a:pathLst>
            </a:custGeom>
            <a:noFill/>
            <a:ln w="5901" cap="flat">
              <a:solidFill>
                <a:srgbClr val="000000"/>
              </a:solidFill>
              <a:prstDash val="solid"/>
              <a:miter/>
            </a:ln>
          </p:spPr>
          <p:txBody>
            <a:bodyPr rtlCol="0" anchor="ctr"/>
            <a:lstStyle/>
            <a:p>
              <a:endParaRPr lang="en-US"/>
            </a:p>
          </p:txBody>
        </p:sp>
        <p:sp>
          <p:nvSpPr>
            <p:cNvPr id="171" name="Graphic 7">
              <a:extLst>
                <a:ext uri="{FF2B5EF4-FFF2-40B4-BE49-F238E27FC236}">
                  <a16:creationId xmlns:a16="http://schemas.microsoft.com/office/drawing/2014/main" id="{5E277E00-220B-44DB-A88D-173E0ACBDA6C}"/>
                </a:ext>
              </a:extLst>
            </p:cNvPr>
            <p:cNvSpPr/>
            <p:nvPr/>
          </p:nvSpPr>
          <p:spPr>
            <a:xfrm>
              <a:off x="9548588" y="3044903"/>
              <a:ext cx="61955" cy="69520"/>
            </a:xfrm>
            <a:custGeom>
              <a:avLst/>
              <a:gdLst>
                <a:gd name="connsiteX0" fmla="*/ 0 w 45808"/>
                <a:gd name="connsiteY0" fmla="*/ 0 h 61215"/>
                <a:gd name="connsiteX1" fmla="*/ 45808 w 45808"/>
                <a:gd name="connsiteY1" fmla="*/ 61216 h 61215"/>
              </a:gdLst>
              <a:ahLst/>
              <a:cxnLst>
                <a:cxn ang="0">
                  <a:pos x="connsiteX0" y="connsiteY0"/>
                </a:cxn>
                <a:cxn ang="0">
                  <a:pos x="connsiteX1" y="connsiteY1"/>
                </a:cxn>
              </a:cxnLst>
              <a:rect l="l" t="t" r="r" b="b"/>
              <a:pathLst>
                <a:path w="45808" h="61215">
                  <a:moveTo>
                    <a:pt x="0" y="0"/>
                  </a:moveTo>
                  <a:lnTo>
                    <a:pt x="45808" y="61216"/>
                  </a:lnTo>
                </a:path>
              </a:pathLst>
            </a:custGeom>
            <a:noFill/>
            <a:ln w="5901" cap="flat">
              <a:solidFill>
                <a:srgbClr val="000000"/>
              </a:solidFill>
              <a:prstDash val="solid"/>
              <a:miter/>
            </a:ln>
          </p:spPr>
          <p:txBody>
            <a:bodyPr rtlCol="0" anchor="ctr"/>
            <a:lstStyle/>
            <a:p>
              <a:endParaRPr lang="en-US"/>
            </a:p>
          </p:txBody>
        </p:sp>
        <p:sp>
          <p:nvSpPr>
            <p:cNvPr id="172" name="Graphic 7">
              <a:extLst>
                <a:ext uri="{FF2B5EF4-FFF2-40B4-BE49-F238E27FC236}">
                  <a16:creationId xmlns:a16="http://schemas.microsoft.com/office/drawing/2014/main" id="{5FDDBDC2-D3EF-4EC5-A3AD-54D56BD5B22F}"/>
                </a:ext>
              </a:extLst>
            </p:cNvPr>
            <p:cNvSpPr/>
            <p:nvPr/>
          </p:nvSpPr>
          <p:spPr>
            <a:xfrm>
              <a:off x="9539087" y="3044903"/>
              <a:ext cx="57164" cy="69520"/>
            </a:xfrm>
            <a:custGeom>
              <a:avLst/>
              <a:gdLst>
                <a:gd name="connsiteX0" fmla="*/ 0 w 42266"/>
                <a:gd name="connsiteY0" fmla="*/ 61216 h 61215"/>
                <a:gd name="connsiteX1" fmla="*/ 42267 w 42266"/>
                <a:gd name="connsiteY1" fmla="*/ 0 h 61215"/>
              </a:gdLst>
              <a:ahLst/>
              <a:cxnLst>
                <a:cxn ang="0">
                  <a:pos x="connsiteX0" y="connsiteY0"/>
                </a:cxn>
                <a:cxn ang="0">
                  <a:pos x="connsiteX1" y="connsiteY1"/>
                </a:cxn>
              </a:cxnLst>
              <a:rect l="l" t="t" r="r" b="b"/>
              <a:pathLst>
                <a:path w="42266" h="61215">
                  <a:moveTo>
                    <a:pt x="0" y="61216"/>
                  </a:moveTo>
                  <a:lnTo>
                    <a:pt x="42267" y="0"/>
                  </a:lnTo>
                </a:path>
              </a:pathLst>
            </a:custGeom>
            <a:noFill/>
            <a:ln w="5901" cap="flat">
              <a:solidFill>
                <a:srgbClr val="000000"/>
              </a:solidFill>
              <a:prstDash val="solid"/>
              <a:miter/>
            </a:ln>
          </p:spPr>
          <p:txBody>
            <a:bodyPr rtlCol="0" anchor="ctr"/>
            <a:lstStyle/>
            <a:p>
              <a:endParaRPr lang="en-US"/>
            </a:p>
          </p:txBody>
        </p:sp>
        <p:sp>
          <p:nvSpPr>
            <p:cNvPr id="173" name="Graphic 7">
              <a:extLst>
                <a:ext uri="{FF2B5EF4-FFF2-40B4-BE49-F238E27FC236}">
                  <a16:creationId xmlns:a16="http://schemas.microsoft.com/office/drawing/2014/main" id="{ACEFAD52-CB57-4BD3-B71B-1E942A8C623A}"/>
                </a:ext>
              </a:extLst>
            </p:cNvPr>
            <p:cNvSpPr/>
            <p:nvPr/>
          </p:nvSpPr>
          <p:spPr>
            <a:xfrm>
              <a:off x="9539087" y="3110334"/>
              <a:ext cx="90457" cy="69520"/>
            </a:xfrm>
            <a:custGeom>
              <a:avLst/>
              <a:gdLst>
                <a:gd name="connsiteX0" fmla="*/ 0 w 66882"/>
                <a:gd name="connsiteY0" fmla="*/ 0 h 61215"/>
                <a:gd name="connsiteX1" fmla="*/ 66883 w 66882"/>
                <a:gd name="connsiteY1" fmla="*/ 61216 h 61215"/>
              </a:gdLst>
              <a:ahLst/>
              <a:cxnLst>
                <a:cxn ang="0">
                  <a:pos x="connsiteX0" y="connsiteY0"/>
                </a:cxn>
                <a:cxn ang="0">
                  <a:pos x="connsiteX1" y="connsiteY1"/>
                </a:cxn>
              </a:cxnLst>
              <a:rect l="l" t="t" r="r" b="b"/>
              <a:pathLst>
                <a:path w="66882" h="61215">
                  <a:moveTo>
                    <a:pt x="0" y="0"/>
                  </a:moveTo>
                  <a:lnTo>
                    <a:pt x="66883" y="61216"/>
                  </a:lnTo>
                </a:path>
              </a:pathLst>
            </a:custGeom>
            <a:noFill/>
            <a:ln w="5901" cap="flat">
              <a:solidFill>
                <a:srgbClr val="000000"/>
              </a:solidFill>
              <a:prstDash val="solid"/>
              <a:miter/>
            </a:ln>
          </p:spPr>
          <p:txBody>
            <a:bodyPr rtlCol="0" anchor="ctr"/>
            <a:lstStyle/>
            <a:p>
              <a:endParaRPr lang="en-US"/>
            </a:p>
          </p:txBody>
        </p:sp>
        <p:sp>
          <p:nvSpPr>
            <p:cNvPr id="174" name="Graphic 7">
              <a:extLst>
                <a:ext uri="{FF2B5EF4-FFF2-40B4-BE49-F238E27FC236}">
                  <a16:creationId xmlns:a16="http://schemas.microsoft.com/office/drawing/2014/main" id="{27952027-6B20-4FBF-9ACE-9D5534D7443C}"/>
                </a:ext>
              </a:extLst>
            </p:cNvPr>
            <p:cNvSpPr/>
            <p:nvPr/>
          </p:nvSpPr>
          <p:spPr>
            <a:xfrm>
              <a:off x="9524796" y="3110334"/>
              <a:ext cx="85748" cy="73610"/>
            </a:xfrm>
            <a:custGeom>
              <a:avLst/>
              <a:gdLst>
                <a:gd name="connsiteX0" fmla="*/ 0 w 63400"/>
                <a:gd name="connsiteY0" fmla="*/ 64817 h 64816"/>
                <a:gd name="connsiteX1" fmla="*/ 63400 w 63400"/>
                <a:gd name="connsiteY1" fmla="*/ 0 h 64816"/>
              </a:gdLst>
              <a:ahLst/>
              <a:cxnLst>
                <a:cxn ang="0">
                  <a:pos x="connsiteX0" y="connsiteY0"/>
                </a:cxn>
                <a:cxn ang="0">
                  <a:pos x="connsiteX1" y="connsiteY1"/>
                </a:cxn>
              </a:cxnLst>
              <a:rect l="l" t="t" r="r" b="b"/>
              <a:pathLst>
                <a:path w="63400" h="64816">
                  <a:moveTo>
                    <a:pt x="0" y="64817"/>
                  </a:moveTo>
                  <a:lnTo>
                    <a:pt x="63400" y="0"/>
                  </a:lnTo>
                </a:path>
              </a:pathLst>
            </a:custGeom>
            <a:noFill/>
            <a:ln w="5901" cap="flat">
              <a:solidFill>
                <a:srgbClr val="000000"/>
              </a:solidFill>
              <a:prstDash val="solid"/>
              <a:miter/>
            </a:ln>
          </p:spPr>
          <p:txBody>
            <a:bodyPr rtlCol="0" anchor="ctr"/>
            <a:lstStyle/>
            <a:p>
              <a:endParaRPr lang="en-US"/>
            </a:p>
          </p:txBody>
        </p:sp>
        <p:sp>
          <p:nvSpPr>
            <p:cNvPr id="175" name="Graphic 7">
              <a:extLst>
                <a:ext uri="{FF2B5EF4-FFF2-40B4-BE49-F238E27FC236}">
                  <a16:creationId xmlns:a16="http://schemas.microsoft.com/office/drawing/2014/main" id="{2DA37969-29E5-4579-87AE-00C20477D218}"/>
                </a:ext>
              </a:extLst>
            </p:cNvPr>
            <p:cNvSpPr/>
            <p:nvPr/>
          </p:nvSpPr>
          <p:spPr>
            <a:xfrm>
              <a:off x="9524796" y="3179856"/>
              <a:ext cx="123831" cy="65364"/>
            </a:xfrm>
            <a:custGeom>
              <a:avLst/>
              <a:gdLst>
                <a:gd name="connsiteX0" fmla="*/ 0 w 91558"/>
                <a:gd name="connsiteY0" fmla="*/ 0 h 57555"/>
                <a:gd name="connsiteX1" fmla="*/ 91559 w 91558"/>
                <a:gd name="connsiteY1" fmla="*/ 57556 h 57555"/>
              </a:gdLst>
              <a:ahLst/>
              <a:cxnLst>
                <a:cxn ang="0">
                  <a:pos x="connsiteX0" y="connsiteY0"/>
                </a:cxn>
                <a:cxn ang="0">
                  <a:pos x="connsiteX1" y="connsiteY1"/>
                </a:cxn>
              </a:cxnLst>
              <a:rect l="l" t="t" r="r" b="b"/>
              <a:pathLst>
                <a:path w="91558" h="57555">
                  <a:moveTo>
                    <a:pt x="0" y="0"/>
                  </a:moveTo>
                  <a:lnTo>
                    <a:pt x="91559" y="57556"/>
                  </a:lnTo>
                </a:path>
              </a:pathLst>
            </a:custGeom>
            <a:noFill/>
            <a:ln w="5901" cap="flat">
              <a:solidFill>
                <a:srgbClr val="000000"/>
              </a:solidFill>
              <a:prstDash val="solid"/>
              <a:miter/>
            </a:ln>
          </p:spPr>
          <p:txBody>
            <a:bodyPr rtlCol="0" anchor="ctr"/>
            <a:lstStyle/>
            <a:p>
              <a:endParaRPr lang="en-US"/>
            </a:p>
          </p:txBody>
        </p:sp>
        <p:sp>
          <p:nvSpPr>
            <p:cNvPr id="176" name="Graphic 7">
              <a:extLst>
                <a:ext uri="{FF2B5EF4-FFF2-40B4-BE49-F238E27FC236}">
                  <a16:creationId xmlns:a16="http://schemas.microsoft.com/office/drawing/2014/main" id="{EAE529B9-3A01-44DE-9FC2-3169515EA58A}"/>
                </a:ext>
              </a:extLst>
            </p:cNvPr>
            <p:cNvSpPr/>
            <p:nvPr/>
          </p:nvSpPr>
          <p:spPr>
            <a:xfrm>
              <a:off x="9510505" y="3179856"/>
              <a:ext cx="123831" cy="65364"/>
            </a:xfrm>
            <a:custGeom>
              <a:avLst/>
              <a:gdLst>
                <a:gd name="connsiteX0" fmla="*/ 0 w 91558"/>
                <a:gd name="connsiteY0" fmla="*/ 57556 h 57555"/>
                <a:gd name="connsiteX1" fmla="*/ 91559 w 91558"/>
                <a:gd name="connsiteY1" fmla="*/ 0 h 57555"/>
              </a:gdLst>
              <a:ahLst/>
              <a:cxnLst>
                <a:cxn ang="0">
                  <a:pos x="connsiteX0" y="connsiteY0"/>
                </a:cxn>
                <a:cxn ang="0">
                  <a:pos x="connsiteX1" y="connsiteY1"/>
                </a:cxn>
              </a:cxnLst>
              <a:rect l="l" t="t" r="r" b="b"/>
              <a:pathLst>
                <a:path w="91558" h="57555">
                  <a:moveTo>
                    <a:pt x="0" y="57556"/>
                  </a:moveTo>
                  <a:lnTo>
                    <a:pt x="91559" y="0"/>
                  </a:lnTo>
                </a:path>
              </a:pathLst>
            </a:custGeom>
            <a:noFill/>
            <a:ln w="5901" cap="flat">
              <a:solidFill>
                <a:srgbClr val="000000"/>
              </a:solidFill>
              <a:prstDash val="solid"/>
              <a:miter/>
            </a:ln>
          </p:spPr>
          <p:txBody>
            <a:bodyPr rtlCol="0" anchor="ctr"/>
            <a:lstStyle/>
            <a:p>
              <a:endParaRPr lang="en-US"/>
            </a:p>
          </p:txBody>
        </p:sp>
        <p:sp>
          <p:nvSpPr>
            <p:cNvPr id="177" name="Graphic 7">
              <a:extLst>
                <a:ext uri="{FF2B5EF4-FFF2-40B4-BE49-F238E27FC236}">
                  <a16:creationId xmlns:a16="http://schemas.microsoft.com/office/drawing/2014/main" id="{F531097C-6573-4216-9CC5-734B583B222F}"/>
                </a:ext>
              </a:extLst>
            </p:cNvPr>
            <p:cNvSpPr/>
            <p:nvPr/>
          </p:nvSpPr>
          <p:spPr>
            <a:xfrm>
              <a:off x="9521363" y="2968141"/>
              <a:ext cx="103711" cy="6704"/>
            </a:xfrm>
            <a:custGeom>
              <a:avLst/>
              <a:gdLst>
                <a:gd name="connsiteX0" fmla="*/ 0 w 76682"/>
                <a:gd name="connsiteY0" fmla="*/ 0 h 5903"/>
                <a:gd name="connsiteX1" fmla="*/ 76682 w 76682"/>
                <a:gd name="connsiteY1" fmla="*/ 0 h 5903"/>
              </a:gdLst>
              <a:ahLst/>
              <a:cxnLst>
                <a:cxn ang="0">
                  <a:pos x="connsiteX0" y="connsiteY0"/>
                </a:cxn>
                <a:cxn ang="0">
                  <a:pos x="connsiteX1" y="connsiteY1"/>
                </a:cxn>
              </a:cxnLst>
              <a:rect l="l" t="t" r="r" b="b"/>
              <a:pathLst>
                <a:path w="76682" h="5903">
                  <a:moveTo>
                    <a:pt x="0" y="0"/>
                  </a:moveTo>
                  <a:lnTo>
                    <a:pt x="76682" y="0"/>
                  </a:lnTo>
                </a:path>
              </a:pathLst>
            </a:custGeom>
            <a:noFill/>
            <a:ln w="5901" cap="flat">
              <a:solidFill>
                <a:srgbClr val="000000"/>
              </a:solidFill>
              <a:prstDash val="solid"/>
              <a:miter/>
            </a:ln>
          </p:spPr>
          <p:txBody>
            <a:bodyPr rtlCol="0" anchor="ctr"/>
            <a:lstStyle/>
            <a:p>
              <a:endParaRPr lang="en-US"/>
            </a:p>
          </p:txBody>
        </p:sp>
        <p:sp>
          <p:nvSpPr>
            <p:cNvPr id="178" name="Graphic 7">
              <a:extLst>
                <a:ext uri="{FF2B5EF4-FFF2-40B4-BE49-F238E27FC236}">
                  <a16:creationId xmlns:a16="http://schemas.microsoft.com/office/drawing/2014/main" id="{F83256B9-05F8-4C0E-A349-B49166535D5C}"/>
                </a:ext>
              </a:extLst>
            </p:cNvPr>
            <p:cNvSpPr/>
            <p:nvPr/>
          </p:nvSpPr>
          <p:spPr>
            <a:xfrm>
              <a:off x="9533339" y="2901168"/>
              <a:ext cx="7984" cy="129119"/>
            </a:xfrm>
            <a:custGeom>
              <a:avLst/>
              <a:gdLst>
                <a:gd name="connsiteX0" fmla="*/ 0 w 5903"/>
                <a:gd name="connsiteY0" fmla="*/ 113695 h 113694"/>
                <a:gd name="connsiteX1" fmla="*/ 0 w 5903"/>
                <a:gd name="connsiteY1" fmla="*/ 0 h 113694"/>
              </a:gdLst>
              <a:ahLst/>
              <a:cxnLst>
                <a:cxn ang="0">
                  <a:pos x="connsiteX0" y="connsiteY0"/>
                </a:cxn>
                <a:cxn ang="0">
                  <a:pos x="connsiteX1" y="connsiteY1"/>
                </a:cxn>
              </a:cxnLst>
              <a:rect l="l" t="t" r="r" b="b"/>
              <a:pathLst>
                <a:path w="5903" h="113694">
                  <a:moveTo>
                    <a:pt x="0" y="113695"/>
                  </a:moveTo>
                  <a:lnTo>
                    <a:pt x="0" y="0"/>
                  </a:lnTo>
                </a:path>
              </a:pathLst>
            </a:custGeom>
            <a:noFill/>
            <a:ln w="5901" cap="flat">
              <a:solidFill>
                <a:srgbClr val="000000"/>
              </a:solidFill>
              <a:prstDash val="solid"/>
              <a:miter/>
            </a:ln>
          </p:spPr>
          <p:txBody>
            <a:bodyPr rtlCol="0" anchor="ctr"/>
            <a:lstStyle/>
            <a:p>
              <a:endParaRPr lang="en-US"/>
            </a:p>
          </p:txBody>
        </p:sp>
        <p:sp>
          <p:nvSpPr>
            <p:cNvPr id="179" name="Graphic 7">
              <a:extLst>
                <a:ext uri="{FF2B5EF4-FFF2-40B4-BE49-F238E27FC236}">
                  <a16:creationId xmlns:a16="http://schemas.microsoft.com/office/drawing/2014/main" id="{3CF9F470-1D15-4B17-8F52-C8C9744E48CB}"/>
                </a:ext>
              </a:extLst>
            </p:cNvPr>
            <p:cNvSpPr/>
            <p:nvPr/>
          </p:nvSpPr>
          <p:spPr>
            <a:xfrm>
              <a:off x="9644954" y="2929861"/>
              <a:ext cx="15967" cy="95667"/>
            </a:xfrm>
            <a:custGeom>
              <a:avLst/>
              <a:gdLst>
                <a:gd name="connsiteX0" fmla="*/ 0 w 11806"/>
                <a:gd name="connsiteY0" fmla="*/ 0 h 84238"/>
                <a:gd name="connsiteX1" fmla="*/ 11806 w 11806"/>
                <a:gd name="connsiteY1" fmla="*/ 42090 h 84238"/>
                <a:gd name="connsiteX2" fmla="*/ 0 w 11806"/>
                <a:gd name="connsiteY2" fmla="*/ 84238 h 84238"/>
              </a:gdLst>
              <a:ahLst/>
              <a:cxnLst>
                <a:cxn ang="0">
                  <a:pos x="connsiteX0" y="connsiteY0"/>
                </a:cxn>
                <a:cxn ang="0">
                  <a:pos x="connsiteX1" y="connsiteY1"/>
                </a:cxn>
                <a:cxn ang="0">
                  <a:pos x="connsiteX2" y="connsiteY2"/>
                </a:cxn>
              </a:cxnLst>
              <a:rect l="l" t="t" r="r" b="b"/>
              <a:pathLst>
                <a:path w="11806" h="84238">
                  <a:moveTo>
                    <a:pt x="0" y="0"/>
                  </a:moveTo>
                  <a:cubicBezTo>
                    <a:pt x="7871" y="0"/>
                    <a:pt x="11806" y="14030"/>
                    <a:pt x="11806" y="42090"/>
                  </a:cubicBezTo>
                  <a:cubicBezTo>
                    <a:pt x="11806" y="70189"/>
                    <a:pt x="7871" y="84238"/>
                    <a:pt x="0" y="84238"/>
                  </a:cubicBezTo>
                </a:path>
              </a:pathLst>
            </a:custGeom>
            <a:noFill/>
            <a:ln w="5901" cap="flat">
              <a:solidFill>
                <a:srgbClr val="B09500"/>
              </a:solidFill>
              <a:prstDash val="solid"/>
              <a:miter/>
            </a:ln>
          </p:spPr>
          <p:txBody>
            <a:bodyPr rtlCol="0" anchor="ctr"/>
            <a:lstStyle/>
            <a:p>
              <a:endParaRPr lang="en-US"/>
            </a:p>
          </p:txBody>
        </p:sp>
        <p:sp>
          <p:nvSpPr>
            <p:cNvPr id="180" name="Graphic 7">
              <a:extLst>
                <a:ext uri="{FF2B5EF4-FFF2-40B4-BE49-F238E27FC236}">
                  <a16:creationId xmlns:a16="http://schemas.microsoft.com/office/drawing/2014/main" id="{2B6ED618-59EE-4D6A-8DB5-21329E33D215}"/>
                </a:ext>
              </a:extLst>
            </p:cNvPr>
            <p:cNvSpPr/>
            <p:nvPr/>
          </p:nvSpPr>
          <p:spPr>
            <a:xfrm rot="10800000">
              <a:off x="9501403" y="2944141"/>
              <a:ext cx="15967" cy="66973"/>
            </a:xfrm>
            <a:custGeom>
              <a:avLst/>
              <a:gdLst>
                <a:gd name="connsiteX0" fmla="*/ 0 w 11806"/>
                <a:gd name="connsiteY0" fmla="*/ 0 h 58972"/>
                <a:gd name="connsiteX1" fmla="*/ 11806 w 11806"/>
                <a:gd name="connsiteY1" fmla="*/ 29457 h 58972"/>
                <a:gd name="connsiteX2" fmla="*/ 0 w 11806"/>
                <a:gd name="connsiteY2" fmla="*/ 58973 h 58972"/>
              </a:gdLst>
              <a:ahLst/>
              <a:cxnLst>
                <a:cxn ang="0">
                  <a:pos x="connsiteX0" y="connsiteY0"/>
                </a:cxn>
                <a:cxn ang="0">
                  <a:pos x="connsiteX1" y="connsiteY1"/>
                </a:cxn>
                <a:cxn ang="0">
                  <a:pos x="connsiteX2" y="connsiteY2"/>
                </a:cxn>
              </a:cxnLst>
              <a:rect l="l" t="t" r="r" b="b"/>
              <a:pathLst>
                <a:path w="11806" h="58972">
                  <a:moveTo>
                    <a:pt x="0" y="0"/>
                  </a:moveTo>
                  <a:cubicBezTo>
                    <a:pt x="7871" y="0"/>
                    <a:pt x="11806" y="9819"/>
                    <a:pt x="11806" y="29457"/>
                  </a:cubicBezTo>
                  <a:cubicBezTo>
                    <a:pt x="11806" y="49134"/>
                    <a:pt x="7871" y="58973"/>
                    <a:pt x="0" y="58973"/>
                  </a:cubicBezTo>
                </a:path>
              </a:pathLst>
            </a:custGeom>
            <a:noFill/>
            <a:ln w="5901" cap="flat">
              <a:solidFill>
                <a:srgbClr val="B09500"/>
              </a:solidFill>
              <a:prstDash val="solid"/>
              <a:miter/>
            </a:ln>
          </p:spPr>
          <p:txBody>
            <a:bodyPr rtlCol="0" anchor="ctr"/>
            <a:lstStyle/>
            <a:p>
              <a:endParaRPr lang="en-US"/>
            </a:p>
          </p:txBody>
        </p:sp>
        <p:sp>
          <p:nvSpPr>
            <p:cNvPr id="181" name="Graphic 7">
              <a:extLst>
                <a:ext uri="{FF2B5EF4-FFF2-40B4-BE49-F238E27FC236}">
                  <a16:creationId xmlns:a16="http://schemas.microsoft.com/office/drawing/2014/main" id="{69226157-8F6C-4E46-BCB7-B003919BA4DB}"/>
                </a:ext>
              </a:extLst>
            </p:cNvPr>
            <p:cNvSpPr/>
            <p:nvPr/>
          </p:nvSpPr>
          <p:spPr>
            <a:xfrm rot="10800000">
              <a:off x="9485435" y="2929794"/>
              <a:ext cx="15967" cy="95667"/>
            </a:xfrm>
            <a:custGeom>
              <a:avLst/>
              <a:gdLst>
                <a:gd name="connsiteX0" fmla="*/ 0 w 11806"/>
                <a:gd name="connsiteY0" fmla="*/ 0 h 84238"/>
                <a:gd name="connsiteX1" fmla="*/ 11806 w 11806"/>
                <a:gd name="connsiteY1" fmla="*/ 42090 h 84238"/>
                <a:gd name="connsiteX2" fmla="*/ 0 w 11806"/>
                <a:gd name="connsiteY2" fmla="*/ 84238 h 84238"/>
              </a:gdLst>
              <a:ahLst/>
              <a:cxnLst>
                <a:cxn ang="0">
                  <a:pos x="connsiteX0" y="connsiteY0"/>
                </a:cxn>
                <a:cxn ang="0">
                  <a:pos x="connsiteX1" y="connsiteY1"/>
                </a:cxn>
                <a:cxn ang="0">
                  <a:pos x="connsiteX2" y="connsiteY2"/>
                </a:cxn>
              </a:cxnLst>
              <a:rect l="l" t="t" r="r" b="b"/>
              <a:pathLst>
                <a:path w="11806" h="84238">
                  <a:moveTo>
                    <a:pt x="0" y="0"/>
                  </a:moveTo>
                  <a:cubicBezTo>
                    <a:pt x="7871" y="0"/>
                    <a:pt x="11806" y="14030"/>
                    <a:pt x="11806" y="42090"/>
                  </a:cubicBezTo>
                  <a:cubicBezTo>
                    <a:pt x="11806" y="70189"/>
                    <a:pt x="7871" y="84238"/>
                    <a:pt x="0" y="84238"/>
                  </a:cubicBezTo>
                </a:path>
              </a:pathLst>
            </a:custGeom>
            <a:noFill/>
            <a:ln w="5901" cap="flat">
              <a:solidFill>
                <a:srgbClr val="B09500"/>
              </a:solidFill>
              <a:prstDash val="solid"/>
              <a:miter/>
            </a:ln>
          </p:spPr>
          <p:txBody>
            <a:bodyPr rtlCol="0" anchor="ctr"/>
            <a:lstStyle/>
            <a:p>
              <a:endParaRPr lang="en-US"/>
            </a:p>
          </p:txBody>
        </p:sp>
        <p:sp>
          <p:nvSpPr>
            <p:cNvPr id="182" name="Graphic 7">
              <a:extLst>
                <a:ext uri="{FF2B5EF4-FFF2-40B4-BE49-F238E27FC236}">
                  <a16:creationId xmlns:a16="http://schemas.microsoft.com/office/drawing/2014/main" id="{EF686E92-9DA3-4099-8EDB-A6441C5ACBCB}"/>
                </a:ext>
              </a:extLst>
            </p:cNvPr>
            <p:cNvSpPr/>
            <p:nvPr/>
          </p:nvSpPr>
          <p:spPr>
            <a:xfrm rot="10800000">
              <a:off x="9465635" y="2908274"/>
              <a:ext cx="19879" cy="138707"/>
            </a:xfrm>
            <a:custGeom>
              <a:avLst/>
              <a:gdLst>
                <a:gd name="connsiteX0" fmla="*/ 0 w 14698"/>
                <a:gd name="connsiteY0" fmla="*/ 0 h 122136"/>
                <a:gd name="connsiteX1" fmla="*/ 14699 w 14698"/>
                <a:gd name="connsiteY1" fmla="*/ 61039 h 122136"/>
                <a:gd name="connsiteX2" fmla="*/ 0 w 14698"/>
                <a:gd name="connsiteY2" fmla="*/ 122136 h 122136"/>
              </a:gdLst>
              <a:ahLst/>
              <a:cxnLst>
                <a:cxn ang="0">
                  <a:pos x="connsiteX0" y="connsiteY0"/>
                </a:cxn>
                <a:cxn ang="0">
                  <a:pos x="connsiteX1" y="connsiteY1"/>
                </a:cxn>
                <a:cxn ang="0">
                  <a:pos x="connsiteX2" y="connsiteY2"/>
                </a:cxn>
              </a:cxnLst>
              <a:rect l="l" t="t" r="r" b="b"/>
              <a:pathLst>
                <a:path w="14698" h="122136">
                  <a:moveTo>
                    <a:pt x="0" y="0"/>
                  </a:moveTo>
                  <a:cubicBezTo>
                    <a:pt x="9799" y="0"/>
                    <a:pt x="14699" y="20346"/>
                    <a:pt x="14699" y="61039"/>
                  </a:cubicBezTo>
                  <a:cubicBezTo>
                    <a:pt x="14699" y="101771"/>
                    <a:pt x="9799" y="122136"/>
                    <a:pt x="0" y="122136"/>
                  </a:cubicBezTo>
                </a:path>
              </a:pathLst>
            </a:custGeom>
            <a:noFill/>
            <a:ln w="5901" cap="flat">
              <a:solidFill>
                <a:srgbClr val="B09500"/>
              </a:solidFill>
              <a:prstDash val="solid"/>
              <a:miter/>
            </a:ln>
          </p:spPr>
          <p:txBody>
            <a:bodyPr rtlCol="0" anchor="ctr"/>
            <a:lstStyle/>
            <a:p>
              <a:endParaRPr lang="en-US"/>
            </a:p>
          </p:txBody>
        </p:sp>
        <p:sp>
          <p:nvSpPr>
            <p:cNvPr id="183" name="Graphic 7">
              <a:extLst>
                <a:ext uri="{FF2B5EF4-FFF2-40B4-BE49-F238E27FC236}">
                  <a16:creationId xmlns:a16="http://schemas.microsoft.com/office/drawing/2014/main" id="{2C277A5D-B679-479B-91FA-5DA7A802A31A}"/>
                </a:ext>
              </a:extLst>
            </p:cNvPr>
            <p:cNvSpPr/>
            <p:nvPr/>
          </p:nvSpPr>
          <p:spPr>
            <a:xfrm rot="10800000">
              <a:off x="9441603" y="2884408"/>
              <a:ext cx="23951" cy="186506"/>
            </a:xfrm>
            <a:custGeom>
              <a:avLst/>
              <a:gdLst>
                <a:gd name="connsiteX0" fmla="*/ 0 w 17709"/>
                <a:gd name="connsiteY0" fmla="*/ 0 h 164225"/>
                <a:gd name="connsiteX1" fmla="*/ 17710 w 17709"/>
                <a:gd name="connsiteY1" fmla="*/ 82113 h 164225"/>
                <a:gd name="connsiteX2" fmla="*/ 0 w 17709"/>
                <a:gd name="connsiteY2" fmla="*/ 164226 h 164225"/>
              </a:gdLst>
              <a:ahLst/>
              <a:cxnLst>
                <a:cxn ang="0">
                  <a:pos x="connsiteX0" y="connsiteY0"/>
                </a:cxn>
                <a:cxn ang="0">
                  <a:pos x="connsiteX1" y="connsiteY1"/>
                </a:cxn>
                <a:cxn ang="0">
                  <a:pos x="connsiteX2" y="connsiteY2"/>
                </a:cxn>
              </a:cxnLst>
              <a:rect l="l" t="t" r="r" b="b"/>
              <a:pathLst>
                <a:path w="17709" h="164225">
                  <a:moveTo>
                    <a:pt x="0" y="0"/>
                  </a:moveTo>
                  <a:cubicBezTo>
                    <a:pt x="11806" y="0"/>
                    <a:pt x="17710" y="27371"/>
                    <a:pt x="17710" y="82113"/>
                  </a:cubicBezTo>
                  <a:cubicBezTo>
                    <a:pt x="17710" y="136855"/>
                    <a:pt x="11806" y="164226"/>
                    <a:pt x="0" y="164226"/>
                  </a:cubicBezTo>
                </a:path>
              </a:pathLst>
            </a:custGeom>
            <a:noFill/>
            <a:ln w="5901" cap="flat">
              <a:solidFill>
                <a:srgbClr val="B09500"/>
              </a:solidFill>
              <a:prstDash val="solid"/>
              <a:miter/>
            </a:ln>
          </p:spPr>
          <p:txBody>
            <a:bodyPr rtlCol="0" anchor="ctr"/>
            <a:lstStyle/>
            <a:p>
              <a:endParaRPr lang="en-US"/>
            </a:p>
          </p:txBody>
        </p:sp>
        <p:sp>
          <p:nvSpPr>
            <p:cNvPr id="184" name="Graphic 7">
              <a:extLst>
                <a:ext uri="{FF2B5EF4-FFF2-40B4-BE49-F238E27FC236}">
                  <a16:creationId xmlns:a16="http://schemas.microsoft.com/office/drawing/2014/main" id="{F419AB3E-72E7-4040-870F-2AD49C1F473C}"/>
                </a:ext>
              </a:extLst>
            </p:cNvPr>
            <p:cNvSpPr/>
            <p:nvPr/>
          </p:nvSpPr>
          <p:spPr>
            <a:xfrm>
              <a:off x="9628987" y="2944208"/>
              <a:ext cx="15967" cy="66973"/>
            </a:xfrm>
            <a:custGeom>
              <a:avLst/>
              <a:gdLst>
                <a:gd name="connsiteX0" fmla="*/ 0 w 11806"/>
                <a:gd name="connsiteY0" fmla="*/ 0 h 58972"/>
                <a:gd name="connsiteX1" fmla="*/ 11806 w 11806"/>
                <a:gd name="connsiteY1" fmla="*/ 29457 h 58972"/>
                <a:gd name="connsiteX2" fmla="*/ 0 w 11806"/>
                <a:gd name="connsiteY2" fmla="*/ 58973 h 58972"/>
              </a:gdLst>
              <a:ahLst/>
              <a:cxnLst>
                <a:cxn ang="0">
                  <a:pos x="connsiteX0" y="connsiteY0"/>
                </a:cxn>
                <a:cxn ang="0">
                  <a:pos x="connsiteX1" y="connsiteY1"/>
                </a:cxn>
                <a:cxn ang="0">
                  <a:pos x="connsiteX2" y="connsiteY2"/>
                </a:cxn>
              </a:cxnLst>
              <a:rect l="l" t="t" r="r" b="b"/>
              <a:pathLst>
                <a:path w="11806" h="58972">
                  <a:moveTo>
                    <a:pt x="0" y="0"/>
                  </a:moveTo>
                  <a:cubicBezTo>
                    <a:pt x="7871" y="0"/>
                    <a:pt x="11806" y="9819"/>
                    <a:pt x="11806" y="29457"/>
                  </a:cubicBezTo>
                  <a:cubicBezTo>
                    <a:pt x="11806" y="49134"/>
                    <a:pt x="7871" y="58973"/>
                    <a:pt x="0" y="58973"/>
                  </a:cubicBezTo>
                </a:path>
              </a:pathLst>
            </a:custGeom>
            <a:noFill/>
            <a:ln w="5901" cap="flat">
              <a:solidFill>
                <a:srgbClr val="B09500"/>
              </a:solidFill>
              <a:prstDash val="solid"/>
              <a:miter/>
            </a:ln>
          </p:spPr>
          <p:txBody>
            <a:bodyPr rtlCol="0" anchor="ctr"/>
            <a:lstStyle/>
            <a:p>
              <a:endParaRPr lang="en-US"/>
            </a:p>
          </p:txBody>
        </p:sp>
        <p:sp>
          <p:nvSpPr>
            <p:cNvPr id="185" name="Graphic 7">
              <a:extLst>
                <a:ext uri="{FF2B5EF4-FFF2-40B4-BE49-F238E27FC236}">
                  <a16:creationId xmlns:a16="http://schemas.microsoft.com/office/drawing/2014/main" id="{883867B5-16C4-4DEB-BDCA-F15300089F72}"/>
                </a:ext>
              </a:extLst>
            </p:cNvPr>
            <p:cNvSpPr/>
            <p:nvPr/>
          </p:nvSpPr>
          <p:spPr>
            <a:xfrm>
              <a:off x="9660923" y="2908341"/>
              <a:ext cx="19959" cy="138707"/>
            </a:xfrm>
            <a:custGeom>
              <a:avLst/>
              <a:gdLst>
                <a:gd name="connsiteX0" fmla="*/ 0 w 14757"/>
                <a:gd name="connsiteY0" fmla="*/ 0 h 122136"/>
                <a:gd name="connsiteX1" fmla="*/ 14758 w 14757"/>
                <a:gd name="connsiteY1" fmla="*/ 61039 h 122136"/>
                <a:gd name="connsiteX2" fmla="*/ 0 w 14757"/>
                <a:gd name="connsiteY2" fmla="*/ 122136 h 122136"/>
              </a:gdLst>
              <a:ahLst/>
              <a:cxnLst>
                <a:cxn ang="0">
                  <a:pos x="connsiteX0" y="connsiteY0"/>
                </a:cxn>
                <a:cxn ang="0">
                  <a:pos x="connsiteX1" y="connsiteY1"/>
                </a:cxn>
                <a:cxn ang="0">
                  <a:pos x="connsiteX2" y="connsiteY2"/>
                </a:cxn>
              </a:cxnLst>
              <a:rect l="l" t="t" r="r" b="b"/>
              <a:pathLst>
                <a:path w="14757" h="122136">
                  <a:moveTo>
                    <a:pt x="0" y="0"/>
                  </a:moveTo>
                  <a:cubicBezTo>
                    <a:pt x="9839" y="0"/>
                    <a:pt x="14758" y="20346"/>
                    <a:pt x="14758" y="61039"/>
                  </a:cubicBezTo>
                  <a:cubicBezTo>
                    <a:pt x="14758" y="101771"/>
                    <a:pt x="9839" y="122136"/>
                    <a:pt x="0" y="122136"/>
                  </a:cubicBezTo>
                </a:path>
              </a:pathLst>
            </a:custGeom>
            <a:noFill/>
            <a:ln w="5901" cap="flat">
              <a:solidFill>
                <a:srgbClr val="B09500"/>
              </a:solidFill>
              <a:prstDash val="solid"/>
              <a:miter/>
            </a:ln>
          </p:spPr>
          <p:txBody>
            <a:bodyPr rtlCol="0" anchor="ctr"/>
            <a:lstStyle/>
            <a:p>
              <a:endParaRPr lang="en-US"/>
            </a:p>
          </p:txBody>
        </p:sp>
        <p:sp>
          <p:nvSpPr>
            <p:cNvPr id="186" name="Graphic 7">
              <a:extLst>
                <a:ext uri="{FF2B5EF4-FFF2-40B4-BE49-F238E27FC236}">
                  <a16:creationId xmlns:a16="http://schemas.microsoft.com/office/drawing/2014/main" id="{A35E216E-3C21-4531-AA33-9A1987F9394F}"/>
                </a:ext>
              </a:extLst>
            </p:cNvPr>
            <p:cNvSpPr/>
            <p:nvPr/>
          </p:nvSpPr>
          <p:spPr>
            <a:xfrm>
              <a:off x="9680883" y="2874485"/>
              <a:ext cx="23871" cy="194082"/>
            </a:xfrm>
            <a:custGeom>
              <a:avLst/>
              <a:gdLst>
                <a:gd name="connsiteX0" fmla="*/ 0 w 17650"/>
                <a:gd name="connsiteY0" fmla="*/ 0 h 170896"/>
                <a:gd name="connsiteX1" fmla="*/ 17651 w 17650"/>
                <a:gd name="connsiteY1" fmla="*/ 85419 h 170896"/>
                <a:gd name="connsiteX2" fmla="*/ 0 w 17650"/>
                <a:gd name="connsiteY2" fmla="*/ 170897 h 170896"/>
              </a:gdLst>
              <a:ahLst/>
              <a:cxnLst>
                <a:cxn ang="0">
                  <a:pos x="connsiteX0" y="connsiteY0"/>
                </a:cxn>
                <a:cxn ang="0">
                  <a:pos x="connsiteX1" y="connsiteY1"/>
                </a:cxn>
                <a:cxn ang="0">
                  <a:pos x="connsiteX2" y="connsiteY2"/>
                </a:cxn>
              </a:cxnLst>
              <a:rect l="l" t="t" r="r" b="b"/>
              <a:pathLst>
                <a:path w="17650" h="170896">
                  <a:moveTo>
                    <a:pt x="0" y="0"/>
                  </a:moveTo>
                  <a:cubicBezTo>
                    <a:pt x="11767" y="0"/>
                    <a:pt x="17651" y="28473"/>
                    <a:pt x="17651" y="85419"/>
                  </a:cubicBezTo>
                  <a:cubicBezTo>
                    <a:pt x="17651" y="142404"/>
                    <a:pt x="11767" y="170897"/>
                    <a:pt x="0" y="170897"/>
                  </a:cubicBezTo>
                </a:path>
              </a:pathLst>
            </a:custGeom>
            <a:noFill/>
            <a:ln w="5901" cap="flat">
              <a:solidFill>
                <a:srgbClr val="B09500"/>
              </a:solidFill>
              <a:prstDash val="solid"/>
              <a:miter/>
            </a:ln>
          </p:spPr>
          <p:txBody>
            <a:bodyPr rtlCol="0" anchor="ctr"/>
            <a:lstStyle/>
            <a:p>
              <a:endParaRPr lang="en-US"/>
            </a:p>
          </p:txBody>
        </p:sp>
        <p:sp>
          <p:nvSpPr>
            <p:cNvPr id="187" name="Graphic 7">
              <a:extLst>
                <a:ext uri="{FF2B5EF4-FFF2-40B4-BE49-F238E27FC236}">
                  <a16:creationId xmlns:a16="http://schemas.microsoft.com/office/drawing/2014/main" id="{58B98543-2A0D-434C-9C6F-AD7FBC80D000}"/>
                </a:ext>
              </a:extLst>
            </p:cNvPr>
            <p:cNvSpPr/>
            <p:nvPr/>
          </p:nvSpPr>
          <p:spPr>
            <a:xfrm>
              <a:off x="9605114" y="2901570"/>
              <a:ext cx="7984" cy="129119"/>
            </a:xfrm>
            <a:custGeom>
              <a:avLst/>
              <a:gdLst>
                <a:gd name="connsiteX0" fmla="*/ 0 w 5903"/>
                <a:gd name="connsiteY0" fmla="*/ 113695 h 113694"/>
                <a:gd name="connsiteX1" fmla="*/ 0 w 5903"/>
                <a:gd name="connsiteY1" fmla="*/ 0 h 113694"/>
              </a:gdLst>
              <a:ahLst/>
              <a:cxnLst>
                <a:cxn ang="0">
                  <a:pos x="connsiteX0" y="connsiteY0"/>
                </a:cxn>
                <a:cxn ang="0">
                  <a:pos x="connsiteX1" y="connsiteY1"/>
                </a:cxn>
              </a:cxnLst>
              <a:rect l="l" t="t" r="r" b="b"/>
              <a:pathLst>
                <a:path w="5903" h="113694">
                  <a:moveTo>
                    <a:pt x="0" y="113695"/>
                  </a:moveTo>
                  <a:lnTo>
                    <a:pt x="0" y="0"/>
                  </a:lnTo>
                </a:path>
              </a:pathLst>
            </a:custGeom>
            <a:noFill/>
            <a:ln w="5901" cap="flat">
              <a:solidFill>
                <a:srgbClr val="000000"/>
              </a:solidFill>
              <a:prstDash val="solid"/>
              <a:miter/>
            </a:ln>
          </p:spPr>
          <p:txBody>
            <a:bodyPr rtlCol="0" anchor="ctr"/>
            <a:lstStyle/>
            <a:p>
              <a:endParaRPr lang="en-US"/>
            </a:p>
          </p:txBody>
        </p:sp>
        <p:sp>
          <p:nvSpPr>
            <p:cNvPr id="188" name="Graphic 7">
              <a:extLst>
                <a:ext uri="{FF2B5EF4-FFF2-40B4-BE49-F238E27FC236}">
                  <a16:creationId xmlns:a16="http://schemas.microsoft.com/office/drawing/2014/main" id="{20EF88F9-5325-4F9D-BF1E-A4AD674AF4EC}"/>
                </a:ext>
              </a:extLst>
            </p:cNvPr>
            <p:cNvSpPr/>
            <p:nvPr/>
          </p:nvSpPr>
          <p:spPr>
            <a:xfrm>
              <a:off x="9883038" y="3168392"/>
              <a:ext cx="638" cy="146618"/>
            </a:xfrm>
            <a:custGeom>
              <a:avLst/>
              <a:gdLst>
                <a:gd name="connsiteX0" fmla="*/ 0 w 472"/>
                <a:gd name="connsiteY0" fmla="*/ 129102 h 129102"/>
                <a:gd name="connsiteX1" fmla="*/ 472 w 472"/>
                <a:gd name="connsiteY1" fmla="*/ 0 h 129102"/>
              </a:gdLst>
              <a:ahLst/>
              <a:cxnLst>
                <a:cxn ang="0">
                  <a:pos x="connsiteX0" y="connsiteY0"/>
                </a:cxn>
                <a:cxn ang="0">
                  <a:pos x="connsiteX1" y="connsiteY1"/>
                </a:cxn>
              </a:cxnLst>
              <a:rect l="l" t="t" r="r" b="b"/>
              <a:pathLst>
                <a:path w="472" h="129102">
                  <a:moveTo>
                    <a:pt x="0" y="129102"/>
                  </a:moveTo>
                  <a:lnTo>
                    <a:pt x="472" y="0"/>
                  </a:lnTo>
                </a:path>
              </a:pathLst>
            </a:custGeom>
            <a:noFill/>
            <a:ln w="5901" cap="flat">
              <a:solidFill>
                <a:srgbClr val="000000"/>
              </a:solidFill>
              <a:prstDash val="solid"/>
              <a:miter/>
            </a:ln>
          </p:spPr>
          <p:txBody>
            <a:bodyPr rtlCol="0" anchor="ctr"/>
            <a:lstStyle/>
            <a:p>
              <a:endParaRPr lang="en-US"/>
            </a:p>
          </p:txBody>
        </p:sp>
        <p:sp>
          <p:nvSpPr>
            <p:cNvPr id="189" name="Graphic 7">
              <a:extLst>
                <a:ext uri="{FF2B5EF4-FFF2-40B4-BE49-F238E27FC236}">
                  <a16:creationId xmlns:a16="http://schemas.microsoft.com/office/drawing/2014/main" id="{A18AAF2B-3D51-4C4C-9E28-C6FDB51B2651}"/>
                </a:ext>
              </a:extLst>
            </p:cNvPr>
            <p:cNvSpPr/>
            <p:nvPr/>
          </p:nvSpPr>
          <p:spPr>
            <a:xfrm>
              <a:off x="9860763" y="3315010"/>
              <a:ext cx="48303" cy="6704"/>
            </a:xfrm>
            <a:custGeom>
              <a:avLst/>
              <a:gdLst>
                <a:gd name="connsiteX0" fmla="*/ 0 w 35714"/>
                <a:gd name="connsiteY0" fmla="*/ 0 h 5903"/>
                <a:gd name="connsiteX1" fmla="*/ 35714 w 35714"/>
                <a:gd name="connsiteY1" fmla="*/ 0 h 5903"/>
              </a:gdLst>
              <a:ahLst/>
              <a:cxnLst>
                <a:cxn ang="0">
                  <a:pos x="connsiteX0" y="connsiteY0"/>
                </a:cxn>
                <a:cxn ang="0">
                  <a:pos x="connsiteX1" y="connsiteY1"/>
                </a:cxn>
              </a:cxnLst>
              <a:rect l="l" t="t" r="r" b="b"/>
              <a:pathLst>
                <a:path w="35714" h="5903">
                  <a:moveTo>
                    <a:pt x="0" y="0"/>
                  </a:moveTo>
                  <a:lnTo>
                    <a:pt x="35714" y="0"/>
                  </a:lnTo>
                </a:path>
              </a:pathLst>
            </a:custGeom>
            <a:noFill/>
            <a:ln w="5901" cap="flat">
              <a:solidFill>
                <a:srgbClr val="000000"/>
              </a:solidFill>
              <a:prstDash val="solid"/>
              <a:miter/>
            </a:ln>
          </p:spPr>
          <p:txBody>
            <a:bodyPr rtlCol="0" anchor="ctr"/>
            <a:lstStyle/>
            <a:p>
              <a:endParaRPr lang="en-US"/>
            </a:p>
          </p:txBody>
        </p:sp>
        <p:sp>
          <p:nvSpPr>
            <p:cNvPr id="190" name="Graphic 7">
              <a:extLst>
                <a:ext uri="{FF2B5EF4-FFF2-40B4-BE49-F238E27FC236}">
                  <a16:creationId xmlns:a16="http://schemas.microsoft.com/office/drawing/2014/main" id="{FA4A4680-13D7-47BA-91FD-F1654EF71F21}"/>
                </a:ext>
              </a:extLst>
            </p:cNvPr>
            <p:cNvSpPr/>
            <p:nvPr/>
          </p:nvSpPr>
          <p:spPr>
            <a:xfrm>
              <a:off x="9752899" y="3495149"/>
              <a:ext cx="278880" cy="6704"/>
            </a:xfrm>
            <a:custGeom>
              <a:avLst/>
              <a:gdLst>
                <a:gd name="connsiteX0" fmla="*/ 0 w 206198"/>
                <a:gd name="connsiteY0" fmla="*/ 0 h 5903"/>
                <a:gd name="connsiteX1" fmla="*/ 206198 w 206198"/>
                <a:gd name="connsiteY1" fmla="*/ 0 h 5903"/>
              </a:gdLst>
              <a:ahLst/>
              <a:cxnLst>
                <a:cxn ang="0">
                  <a:pos x="connsiteX0" y="connsiteY0"/>
                </a:cxn>
                <a:cxn ang="0">
                  <a:pos x="connsiteX1" y="connsiteY1"/>
                </a:cxn>
              </a:cxnLst>
              <a:rect l="l" t="t" r="r" b="b"/>
              <a:pathLst>
                <a:path w="206198" h="5903">
                  <a:moveTo>
                    <a:pt x="0" y="0"/>
                  </a:moveTo>
                  <a:lnTo>
                    <a:pt x="206198" y="0"/>
                  </a:lnTo>
                </a:path>
              </a:pathLst>
            </a:custGeom>
            <a:noFill/>
            <a:ln w="5901" cap="flat">
              <a:solidFill>
                <a:srgbClr val="000000"/>
              </a:solidFill>
              <a:prstDash val="solid"/>
              <a:miter/>
            </a:ln>
          </p:spPr>
          <p:txBody>
            <a:bodyPr rtlCol="0" anchor="ctr"/>
            <a:lstStyle/>
            <a:p>
              <a:endParaRPr lang="en-US"/>
            </a:p>
          </p:txBody>
        </p:sp>
        <p:sp>
          <p:nvSpPr>
            <p:cNvPr id="191" name="Graphic 7">
              <a:extLst>
                <a:ext uri="{FF2B5EF4-FFF2-40B4-BE49-F238E27FC236}">
                  <a16:creationId xmlns:a16="http://schemas.microsoft.com/office/drawing/2014/main" id="{4157C8EA-0641-4E03-9FDB-5D6B226438EE}"/>
                </a:ext>
              </a:extLst>
            </p:cNvPr>
            <p:cNvSpPr/>
            <p:nvPr/>
          </p:nvSpPr>
          <p:spPr>
            <a:xfrm>
              <a:off x="9834734" y="3315010"/>
              <a:ext cx="29701" cy="180137"/>
            </a:xfrm>
            <a:custGeom>
              <a:avLst/>
              <a:gdLst>
                <a:gd name="connsiteX0" fmla="*/ 0 w 21960"/>
                <a:gd name="connsiteY0" fmla="*/ 158618 h 158617"/>
                <a:gd name="connsiteX1" fmla="*/ 21960 w 21960"/>
                <a:gd name="connsiteY1" fmla="*/ 0 h 158617"/>
              </a:gdLst>
              <a:ahLst/>
              <a:cxnLst>
                <a:cxn ang="0">
                  <a:pos x="connsiteX0" y="connsiteY0"/>
                </a:cxn>
                <a:cxn ang="0">
                  <a:pos x="connsiteX1" y="connsiteY1"/>
                </a:cxn>
              </a:cxnLst>
              <a:rect l="l" t="t" r="r" b="b"/>
              <a:pathLst>
                <a:path w="21960" h="158617">
                  <a:moveTo>
                    <a:pt x="0" y="158618"/>
                  </a:moveTo>
                  <a:lnTo>
                    <a:pt x="21960" y="0"/>
                  </a:lnTo>
                </a:path>
              </a:pathLst>
            </a:custGeom>
            <a:noFill/>
            <a:ln w="5901" cap="flat">
              <a:solidFill>
                <a:srgbClr val="000000"/>
              </a:solidFill>
              <a:prstDash val="solid"/>
              <a:miter/>
            </a:ln>
          </p:spPr>
          <p:txBody>
            <a:bodyPr rtlCol="0" anchor="ctr"/>
            <a:lstStyle/>
            <a:p>
              <a:endParaRPr lang="en-US"/>
            </a:p>
          </p:txBody>
        </p:sp>
        <p:sp>
          <p:nvSpPr>
            <p:cNvPr id="192" name="Graphic 7">
              <a:extLst>
                <a:ext uri="{FF2B5EF4-FFF2-40B4-BE49-F238E27FC236}">
                  <a16:creationId xmlns:a16="http://schemas.microsoft.com/office/drawing/2014/main" id="{518E2DB5-7419-4B8F-BEFF-6B9693B8BF8C}"/>
                </a:ext>
              </a:extLst>
            </p:cNvPr>
            <p:cNvSpPr/>
            <p:nvPr/>
          </p:nvSpPr>
          <p:spPr>
            <a:xfrm>
              <a:off x="9901640" y="3315010"/>
              <a:ext cx="40878" cy="180137"/>
            </a:xfrm>
            <a:custGeom>
              <a:avLst/>
              <a:gdLst>
                <a:gd name="connsiteX0" fmla="*/ 30224 w 30224"/>
                <a:gd name="connsiteY0" fmla="*/ 158618 h 158617"/>
                <a:gd name="connsiteX1" fmla="*/ 0 w 30224"/>
                <a:gd name="connsiteY1" fmla="*/ 0 h 158617"/>
              </a:gdLst>
              <a:ahLst/>
              <a:cxnLst>
                <a:cxn ang="0">
                  <a:pos x="connsiteX0" y="connsiteY0"/>
                </a:cxn>
                <a:cxn ang="0">
                  <a:pos x="connsiteX1" y="connsiteY1"/>
                </a:cxn>
              </a:cxnLst>
              <a:rect l="l" t="t" r="r" b="b"/>
              <a:pathLst>
                <a:path w="30224" h="158617">
                  <a:moveTo>
                    <a:pt x="30224" y="158618"/>
                  </a:moveTo>
                  <a:lnTo>
                    <a:pt x="0" y="0"/>
                  </a:lnTo>
                </a:path>
              </a:pathLst>
            </a:custGeom>
            <a:noFill/>
            <a:ln w="5901" cap="flat">
              <a:solidFill>
                <a:srgbClr val="000000"/>
              </a:solidFill>
              <a:prstDash val="solid"/>
              <a:miter/>
            </a:ln>
          </p:spPr>
          <p:txBody>
            <a:bodyPr rtlCol="0" anchor="ctr"/>
            <a:lstStyle/>
            <a:p>
              <a:endParaRPr lang="en-US"/>
            </a:p>
          </p:txBody>
        </p:sp>
        <p:sp>
          <p:nvSpPr>
            <p:cNvPr id="193" name="Graphic 7">
              <a:extLst>
                <a:ext uri="{FF2B5EF4-FFF2-40B4-BE49-F238E27FC236}">
                  <a16:creationId xmlns:a16="http://schemas.microsoft.com/office/drawing/2014/main" id="{CE44EF77-6B41-48A6-96F2-AB14DAE4C360}"/>
                </a:ext>
              </a:extLst>
            </p:cNvPr>
            <p:cNvSpPr/>
            <p:nvPr/>
          </p:nvSpPr>
          <p:spPr>
            <a:xfrm>
              <a:off x="9864435" y="3318630"/>
              <a:ext cx="48382" cy="61274"/>
            </a:xfrm>
            <a:custGeom>
              <a:avLst/>
              <a:gdLst>
                <a:gd name="connsiteX0" fmla="*/ 0 w 35773"/>
                <a:gd name="connsiteY0" fmla="*/ 0 h 53954"/>
                <a:gd name="connsiteX1" fmla="*/ 35773 w 35773"/>
                <a:gd name="connsiteY1" fmla="*/ 53955 h 53954"/>
              </a:gdLst>
              <a:ahLst/>
              <a:cxnLst>
                <a:cxn ang="0">
                  <a:pos x="connsiteX0" y="connsiteY0"/>
                </a:cxn>
                <a:cxn ang="0">
                  <a:pos x="connsiteX1" y="connsiteY1"/>
                </a:cxn>
              </a:cxnLst>
              <a:rect l="l" t="t" r="r" b="b"/>
              <a:pathLst>
                <a:path w="35773" h="53954">
                  <a:moveTo>
                    <a:pt x="0" y="0"/>
                  </a:moveTo>
                  <a:lnTo>
                    <a:pt x="35773" y="53955"/>
                  </a:lnTo>
                </a:path>
              </a:pathLst>
            </a:custGeom>
            <a:noFill/>
            <a:ln w="5901" cap="flat">
              <a:solidFill>
                <a:srgbClr val="000000"/>
              </a:solidFill>
              <a:prstDash val="solid"/>
              <a:miter/>
            </a:ln>
          </p:spPr>
          <p:txBody>
            <a:bodyPr rtlCol="0" anchor="ctr"/>
            <a:lstStyle/>
            <a:p>
              <a:endParaRPr lang="en-US"/>
            </a:p>
          </p:txBody>
        </p:sp>
        <p:sp>
          <p:nvSpPr>
            <p:cNvPr id="194" name="Graphic 7">
              <a:extLst>
                <a:ext uri="{FF2B5EF4-FFF2-40B4-BE49-F238E27FC236}">
                  <a16:creationId xmlns:a16="http://schemas.microsoft.com/office/drawing/2014/main" id="{01CD8191-9C2A-4EA9-819F-0C7F5B55EC4A}"/>
                </a:ext>
              </a:extLst>
            </p:cNvPr>
            <p:cNvSpPr/>
            <p:nvPr/>
          </p:nvSpPr>
          <p:spPr>
            <a:xfrm>
              <a:off x="9857009" y="3318630"/>
              <a:ext cx="44629" cy="61274"/>
            </a:xfrm>
            <a:custGeom>
              <a:avLst/>
              <a:gdLst>
                <a:gd name="connsiteX0" fmla="*/ 0 w 32998"/>
                <a:gd name="connsiteY0" fmla="*/ 53955 h 53954"/>
                <a:gd name="connsiteX1" fmla="*/ 32999 w 32998"/>
                <a:gd name="connsiteY1" fmla="*/ 0 h 53954"/>
              </a:gdLst>
              <a:ahLst/>
              <a:cxnLst>
                <a:cxn ang="0">
                  <a:pos x="connsiteX0" y="connsiteY0"/>
                </a:cxn>
                <a:cxn ang="0">
                  <a:pos x="connsiteX1" y="connsiteY1"/>
                </a:cxn>
              </a:cxnLst>
              <a:rect l="l" t="t" r="r" b="b"/>
              <a:pathLst>
                <a:path w="32998" h="53954">
                  <a:moveTo>
                    <a:pt x="0" y="53955"/>
                  </a:moveTo>
                  <a:lnTo>
                    <a:pt x="32999" y="0"/>
                  </a:lnTo>
                </a:path>
              </a:pathLst>
            </a:custGeom>
            <a:noFill/>
            <a:ln w="5901" cap="flat">
              <a:solidFill>
                <a:srgbClr val="000000"/>
              </a:solidFill>
              <a:prstDash val="solid"/>
              <a:miter/>
            </a:ln>
          </p:spPr>
          <p:txBody>
            <a:bodyPr rtlCol="0" anchor="ctr"/>
            <a:lstStyle/>
            <a:p>
              <a:endParaRPr lang="en-US"/>
            </a:p>
          </p:txBody>
        </p:sp>
        <p:sp>
          <p:nvSpPr>
            <p:cNvPr id="195" name="Graphic 7">
              <a:extLst>
                <a:ext uri="{FF2B5EF4-FFF2-40B4-BE49-F238E27FC236}">
                  <a16:creationId xmlns:a16="http://schemas.microsoft.com/office/drawing/2014/main" id="{07A74E5F-CDA4-456C-A66F-C082C21006A3}"/>
                </a:ext>
              </a:extLst>
            </p:cNvPr>
            <p:cNvSpPr/>
            <p:nvPr/>
          </p:nvSpPr>
          <p:spPr>
            <a:xfrm>
              <a:off x="9857009" y="3376286"/>
              <a:ext cx="70658" cy="61207"/>
            </a:xfrm>
            <a:custGeom>
              <a:avLst/>
              <a:gdLst>
                <a:gd name="connsiteX0" fmla="*/ 0 w 52243"/>
                <a:gd name="connsiteY0" fmla="*/ 0 h 53895"/>
                <a:gd name="connsiteX1" fmla="*/ 52243 w 52243"/>
                <a:gd name="connsiteY1" fmla="*/ 53896 h 53895"/>
              </a:gdLst>
              <a:ahLst/>
              <a:cxnLst>
                <a:cxn ang="0">
                  <a:pos x="connsiteX0" y="connsiteY0"/>
                </a:cxn>
                <a:cxn ang="0">
                  <a:pos x="connsiteX1" y="connsiteY1"/>
                </a:cxn>
              </a:cxnLst>
              <a:rect l="l" t="t" r="r" b="b"/>
              <a:pathLst>
                <a:path w="52243" h="53895">
                  <a:moveTo>
                    <a:pt x="0" y="0"/>
                  </a:moveTo>
                  <a:lnTo>
                    <a:pt x="52243" y="53896"/>
                  </a:lnTo>
                </a:path>
              </a:pathLst>
            </a:custGeom>
            <a:noFill/>
            <a:ln w="5901" cap="flat">
              <a:solidFill>
                <a:srgbClr val="000000"/>
              </a:solidFill>
              <a:prstDash val="solid"/>
              <a:miter/>
            </a:ln>
          </p:spPr>
          <p:txBody>
            <a:bodyPr rtlCol="0" anchor="ctr"/>
            <a:lstStyle/>
            <a:p>
              <a:endParaRPr lang="en-US"/>
            </a:p>
          </p:txBody>
        </p:sp>
        <p:sp>
          <p:nvSpPr>
            <p:cNvPr id="196" name="Graphic 7">
              <a:extLst>
                <a:ext uri="{FF2B5EF4-FFF2-40B4-BE49-F238E27FC236}">
                  <a16:creationId xmlns:a16="http://schemas.microsoft.com/office/drawing/2014/main" id="{9E9360F9-2506-4FEF-AA35-C9FBA2281520}"/>
                </a:ext>
              </a:extLst>
            </p:cNvPr>
            <p:cNvSpPr/>
            <p:nvPr/>
          </p:nvSpPr>
          <p:spPr>
            <a:xfrm>
              <a:off x="9845832" y="3376286"/>
              <a:ext cx="66985" cy="64828"/>
            </a:xfrm>
            <a:custGeom>
              <a:avLst/>
              <a:gdLst>
                <a:gd name="connsiteX0" fmla="*/ 0 w 49527"/>
                <a:gd name="connsiteY0" fmla="*/ 57084 h 57083"/>
                <a:gd name="connsiteX1" fmla="*/ 49528 w 49527"/>
                <a:gd name="connsiteY1" fmla="*/ 0 h 57083"/>
              </a:gdLst>
              <a:ahLst/>
              <a:cxnLst>
                <a:cxn ang="0">
                  <a:pos x="connsiteX0" y="connsiteY0"/>
                </a:cxn>
                <a:cxn ang="0">
                  <a:pos x="connsiteX1" y="connsiteY1"/>
                </a:cxn>
              </a:cxnLst>
              <a:rect l="l" t="t" r="r" b="b"/>
              <a:pathLst>
                <a:path w="49527" h="57083">
                  <a:moveTo>
                    <a:pt x="0" y="57084"/>
                  </a:moveTo>
                  <a:lnTo>
                    <a:pt x="49528" y="0"/>
                  </a:lnTo>
                </a:path>
              </a:pathLst>
            </a:custGeom>
            <a:noFill/>
            <a:ln w="5901" cap="flat">
              <a:solidFill>
                <a:srgbClr val="000000"/>
              </a:solidFill>
              <a:prstDash val="solid"/>
              <a:miter/>
            </a:ln>
          </p:spPr>
          <p:txBody>
            <a:bodyPr rtlCol="0" anchor="ctr"/>
            <a:lstStyle/>
            <a:p>
              <a:endParaRPr lang="en-US"/>
            </a:p>
          </p:txBody>
        </p:sp>
        <p:sp>
          <p:nvSpPr>
            <p:cNvPr id="197" name="Graphic 7">
              <a:extLst>
                <a:ext uri="{FF2B5EF4-FFF2-40B4-BE49-F238E27FC236}">
                  <a16:creationId xmlns:a16="http://schemas.microsoft.com/office/drawing/2014/main" id="{F8DB771D-EA3D-4361-A1F3-C93BA8BF8ACE}"/>
                </a:ext>
              </a:extLst>
            </p:cNvPr>
            <p:cNvSpPr/>
            <p:nvPr/>
          </p:nvSpPr>
          <p:spPr>
            <a:xfrm>
              <a:off x="9845832" y="3437493"/>
              <a:ext cx="96685" cy="57655"/>
            </a:xfrm>
            <a:custGeom>
              <a:avLst/>
              <a:gdLst>
                <a:gd name="connsiteX0" fmla="*/ 0 w 71487"/>
                <a:gd name="connsiteY0" fmla="*/ 0 h 50767"/>
                <a:gd name="connsiteX1" fmla="*/ 71488 w 71487"/>
                <a:gd name="connsiteY1" fmla="*/ 50767 h 50767"/>
              </a:gdLst>
              <a:ahLst/>
              <a:cxnLst>
                <a:cxn ang="0">
                  <a:pos x="connsiteX0" y="connsiteY0"/>
                </a:cxn>
                <a:cxn ang="0">
                  <a:pos x="connsiteX1" y="connsiteY1"/>
                </a:cxn>
              </a:cxnLst>
              <a:rect l="l" t="t" r="r" b="b"/>
              <a:pathLst>
                <a:path w="71487" h="50767">
                  <a:moveTo>
                    <a:pt x="0" y="0"/>
                  </a:moveTo>
                  <a:lnTo>
                    <a:pt x="71488" y="50767"/>
                  </a:lnTo>
                </a:path>
              </a:pathLst>
            </a:custGeom>
            <a:noFill/>
            <a:ln w="5901" cap="flat">
              <a:solidFill>
                <a:srgbClr val="000000"/>
              </a:solidFill>
              <a:prstDash val="solid"/>
              <a:miter/>
            </a:ln>
          </p:spPr>
          <p:txBody>
            <a:bodyPr rtlCol="0" anchor="ctr"/>
            <a:lstStyle/>
            <a:p>
              <a:endParaRPr lang="en-US"/>
            </a:p>
          </p:txBody>
        </p:sp>
        <p:sp>
          <p:nvSpPr>
            <p:cNvPr id="198" name="Graphic 7">
              <a:extLst>
                <a:ext uri="{FF2B5EF4-FFF2-40B4-BE49-F238E27FC236}">
                  <a16:creationId xmlns:a16="http://schemas.microsoft.com/office/drawing/2014/main" id="{7C34C34C-C1A6-4959-9708-7AF91C072853}"/>
                </a:ext>
              </a:extLst>
            </p:cNvPr>
            <p:cNvSpPr/>
            <p:nvPr/>
          </p:nvSpPr>
          <p:spPr>
            <a:xfrm>
              <a:off x="9834734" y="3437493"/>
              <a:ext cx="96605" cy="57655"/>
            </a:xfrm>
            <a:custGeom>
              <a:avLst/>
              <a:gdLst>
                <a:gd name="connsiteX0" fmla="*/ 0 w 71428"/>
                <a:gd name="connsiteY0" fmla="*/ 50767 h 50767"/>
                <a:gd name="connsiteX1" fmla="*/ 71429 w 71428"/>
                <a:gd name="connsiteY1" fmla="*/ 0 h 50767"/>
              </a:gdLst>
              <a:ahLst/>
              <a:cxnLst>
                <a:cxn ang="0">
                  <a:pos x="connsiteX0" y="connsiteY0"/>
                </a:cxn>
                <a:cxn ang="0">
                  <a:pos x="connsiteX1" y="connsiteY1"/>
                </a:cxn>
              </a:cxnLst>
              <a:rect l="l" t="t" r="r" b="b"/>
              <a:pathLst>
                <a:path w="71428" h="50767">
                  <a:moveTo>
                    <a:pt x="0" y="50767"/>
                  </a:moveTo>
                  <a:lnTo>
                    <a:pt x="71429" y="0"/>
                  </a:lnTo>
                </a:path>
              </a:pathLst>
            </a:custGeom>
            <a:noFill/>
            <a:ln w="5901" cap="flat">
              <a:solidFill>
                <a:srgbClr val="000000"/>
              </a:solidFill>
              <a:prstDash val="solid"/>
              <a:miter/>
            </a:ln>
          </p:spPr>
          <p:txBody>
            <a:bodyPr rtlCol="0" anchor="ctr"/>
            <a:lstStyle/>
            <a:p>
              <a:endParaRPr lang="en-US"/>
            </a:p>
          </p:txBody>
        </p:sp>
        <p:sp>
          <p:nvSpPr>
            <p:cNvPr id="199" name="Graphic 7">
              <a:extLst>
                <a:ext uri="{FF2B5EF4-FFF2-40B4-BE49-F238E27FC236}">
                  <a16:creationId xmlns:a16="http://schemas.microsoft.com/office/drawing/2014/main" id="{3C717F3F-7C4D-42F9-846E-D6A4EE12F9F2}"/>
                </a:ext>
              </a:extLst>
            </p:cNvPr>
            <p:cNvSpPr/>
            <p:nvPr/>
          </p:nvSpPr>
          <p:spPr>
            <a:xfrm>
              <a:off x="9843198" y="3250919"/>
              <a:ext cx="80957" cy="6704"/>
            </a:xfrm>
            <a:custGeom>
              <a:avLst/>
              <a:gdLst>
                <a:gd name="connsiteX0" fmla="*/ 0 w 59858"/>
                <a:gd name="connsiteY0" fmla="*/ 0 h 5903"/>
                <a:gd name="connsiteX1" fmla="*/ 59858 w 59858"/>
                <a:gd name="connsiteY1" fmla="*/ 0 h 5903"/>
              </a:gdLst>
              <a:ahLst/>
              <a:cxnLst>
                <a:cxn ang="0">
                  <a:pos x="connsiteX0" y="connsiteY0"/>
                </a:cxn>
                <a:cxn ang="0">
                  <a:pos x="connsiteX1" y="connsiteY1"/>
                </a:cxn>
              </a:cxnLst>
              <a:rect l="l" t="t" r="r" b="b"/>
              <a:pathLst>
                <a:path w="59858" h="5903">
                  <a:moveTo>
                    <a:pt x="0" y="0"/>
                  </a:moveTo>
                  <a:lnTo>
                    <a:pt x="59858" y="0"/>
                  </a:lnTo>
                </a:path>
              </a:pathLst>
            </a:custGeom>
            <a:noFill/>
            <a:ln w="5901" cap="flat">
              <a:solidFill>
                <a:srgbClr val="000000"/>
              </a:solidFill>
              <a:prstDash val="solid"/>
              <a:miter/>
            </a:ln>
          </p:spPr>
          <p:txBody>
            <a:bodyPr rtlCol="0" anchor="ctr"/>
            <a:lstStyle/>
            <a:p>
              <a:endParaRPr lang="en-US"/>
            </a:p>
          </p:txBody>
        </p:sp>
        <p:sp>
          <p:nvSpPr>
            <p:cNvPr id="200" name="Graphic 7">
              <a:extLst>
                <a:ext uri="{FF2B5EF4-FFF2-40B4-BE49-F238E27FC236}">
                  <a16:creationId xmlns:a16="http://schemas.microsoft.com/office/drawing/2014/main" id="{106C9591-2A6B-40D1-972F-EEDAB3065F1F}"/>
                </a:ext>
              </a:extLst>
            </p:cNvPr>
            <p:cNvSpPr/>
            <p:nvPr/>
          </p:nvSpPr>
          <p:spPr>
            <a:xfrm>
              <a:off x="9852538" y="3191924"/>
              <a:ext cx="7984" cy="113834"/>
            </a:xfrm>
            <a:custGeom>
              <a:avLst/>
              <a:gdLst>
                <a:gd name="connsiteX0" fmla="*/ 0 w 5903"/>
                <a:gd name="connsiteY0" fmla="*/ 100236 h 100235"/>
                <a:gd name="connsiteX1" fmla="*/ 0 w 5903"/>
                <a:gd name="connsiteY1" fmla="*/ 0 h 100235"/>
              </a:gdLst>
              <a:ahLst/>
              <a:cxnLst>
                <a:cxn ang="0">
                  <a:pos x="connsiteX0" y="connsiteY0"/>
                </a:cxn>
                <a:cxn ang="0">
                  <a:pos x="connsiteX1" y="connsiteY1"/>
                </a:cxn>
              </a:cxnLst>
              <a:rect l="l" t="t" r="r" b="b"/>
              <a:pathLst>
                <a:path w="5903" h="100235">
                  <a:moveTo>
                    <a:pt x="0" y="100236"/>
                  </a:moveTo>
                  <a:lnTo>
                    <a:pt x="0" y="0"/>
                  </a:lnTo>
                </a:path>
              </a:pathLst>
            </a:custGeom>
            <a:noFill/>
            <a:ln w="5901" cap="flat">
              <a:solidFill>
                <a:srgbClr val="000000"/>
              </a:solidFill>
              <a:prstDash val="solid"/>
              <a:miter/>
            </a:ln>
          </p:spPr>
          <p:txBody>
            <a:bodyPr rtlCol="0" anchor="ctr"/>
            <a:lstStyle/>
            <a:p>
              <a:endParaRPr lang="en-US"/>
            </a:p>
          </p:txBody>
        </p:sp>
        <p:sp>
          <p:nvSpPr>
            <p:cNvPr id="201" name="Graphic 7">
              <a:extLst>
                <a:ext uri="{FF2B5EF4-FFF2-40B4-BE49-F238E27FC236}">
                  <a16:creationId xmlns:a16="http://schemas.microsoft.com/office/drawing/2014/main" id="{278D23D1-61C8-4395-9D8F-E9A958B63FA9}"/>
                </a:ext>
              </a:extLst>
            </p:cNvPr>
            <p:cNvSpPr/>
            <p:nvPr/>
          </p:nvSpPr>
          <p:spPr>
            <a:xfrm>
              <a:off x="9939723" y="3217198"/>
              <a:ext cx="12454" cy="84336"/>
            </a:xfrm>
            <a:custGeom>
              <a:avLst/>
              <a:gdLst>
                <a:gd name="connsiteX0" fmla="*/ 0 w 9208"/>
                <a:gd name="connsiteY0" fmla="*/ 0 h 74261"/>
                <a:gd name="connsiteX1" fmla="*/ 9209 w 9208"/>
                <a:gd name="connsiteY1" fmla="*/ 37131 h 74261"/>
                <a:gd name="connsiteX2" fmla="*/ 0 w 9208"/>
                <a:gd name="connsiteY2" fmla="*/ 74262 h 74261"/>
              </a:gdLst>
              <a:ahLst/>
              <a:cxnLst>
                <a:cxn ang="0">
                  <a:pos x="connsiteX0" y="connsiteY0"/>
                </a:cxn>
                <a:cxn ang="0">
                  <a:pos x="connsiteX1" y="connsiteY1"/>
                </a:cxn>
                <a:cxn ang="0">
                  <a:pos x="connsiteX2" y="connsiteY2"/>
                </a:cxn>
              </a:cxnLst>
              <a:rect l="l" t="t" r="r" b="b"/>
              <a:pathLst>
                <a:path w="9208" h="74261">
                  <a:moveTo>
                    <a:pt x="0" y="0"/>
                  </a:moveTo>
                  <a:cubicBezTo>
                    <a:pt x="6139" y="0"/>
                    <a:pt x="9209" y="12377"/>
                    <a:pt x="9209" y="37131"/>
                  </a:cubicBezTo>
                  <a:cubicBezTo>
                    <a:pt x="9209" y="61885"/>
                    <a:pt x="6139" y="74262"/>
                    <a:pt x="0" y="74262"/>
                  </a:cubicBezTo>
                </a:path>
              </a:pathLst>
            </a:custGeom>
            <a:noFill/>
            <a:ln w="5901" cap="flat">
              <a:solidFill>
                <a:srgbClr val="B09500"/>
              </a:solidFill>
              <a:prstDash val="solid"/>
              <a:miter/>
            </a:ln>
          </p:spPr>
          <p:txBody>
            <a:bodyPr rtlCol="0" anchor="ctr"/>
            <a:lstStyle/>
            <a:p>
              <a:endParaRPr lang="en-US"/>
            </a:p>
          </p:txBody>
        </p:sp>
        <p:sp>
          <p:nvSpPr>
            <p:cNvPr id="202" name="Graphic 7">
              <a:extLst>
                <a:ext uri="{FF2B5EF4-FFF2-40B4-BE49-F238E27FC236}">
                  <a16:creationId xmlns:a16="http://schemas.microsoft.com/office/drawing/2014/main" id="{2D9EC88D-FB74-44DB-BFA4-018B9D3B9CC0}"/>
                </a:ext>
              </a:extLst>
            </p:cNvPr>
            <p:cNvSpPr/>
            <p:nvPr/>
          </p:nvSpPr>
          <p:spPr>
            <a:xfrm rot="10800000">
              <a:off x="9827629" y="3229869"/>
              <a:ext cx="12454" cy="58995"/>
            </a:xfrm>
            <a:custGeom>
              <a:avLst/>
              <a:gdLst>
                <a:gd name="connsiteX0" fmla="*/ 0 w 9208"/>
                <a:gd name="connsiteY0" fmla="*/ 0 h 51947"/>
                <a:gd name="connsiteX1" fmla="*/ 9209 w 9208"/>
                <a:gd name="connsiteY1" fmla="*/ 25974 h 51947"/>
                <a:gd name="connsiteX2" fmla="*/ 0 w 9208"/>
                <a:gd name="connsiteY2" fmla="*/ 51948 h 51947"/>
              </a:gdLst>
              <a:ahLst/>
              <a:cxnLst>
                <a:cxn ang="0">
                  <a:pos x="connsiteX0" y="connsiteY0"/>
                </a:cxn>
                <a:cxn ang="0">
                  <a:pos x="connsiteX1" y="connsiteY1"/>
                </a:cxn>
                <a:cxn ang="0">
                  <a:pos x="connsiteX2" y="connsiteY2"/>
                </a:cxn>
              </a:cxnLst>
              <a:rect l="l" t="t" r="r" b="b"/>
              <a:pathLst>
                <a:path w="9208" h="51947">
                  <a:moveTo>
                    <a:pt x="0" y="0"/>
                  </a:moveTo>
                  <a:cubicBezTo>
                    <a:pt x="6140" y="0"/>
                    <a:pt x="9209" y="8658"/>
                    <a:pt x="9209" y="25974"/>
                  </a:cubicBezTo>
                  <a:cubicBezTo>
                    <a:pt x="9209" y="43290"/>
                    <a:pt x="6140" y="51948"/>
                    <a:pt x="0" y="51948"/>
                  </a:cubicBezTo>
                </a:path>
              </a:pathLst>
            </a:custGeom>
            <a:noFill/>
            <a:ln w="5901" cap="flat">
              <a:solidFill>
                <a:srgbClr val="B09500"/>
              </a:solidFill>
              <a:prstDash val="solid"/>
              <a:miter/>
            </a:ln>
          </p:spPr>
          <p:txBody>
            <a:bodyPr rtlCol="0" anchor="ctr"/>
            <a:lstStyle/>
            <a:p>
              <a:endParaRPr lang="en-US"/>
            </a:p>
          </p:txBody>
        </p:sp>
        <p:sp>
          <p:nvSpPr>
            <p:cNvPr id="203" name="Graphic 7">
              <a:extLst>
                <a:ext uri="{FF2B5EF4-FFF2-40B4-BE49-F238E27FC236}">
                  <a16:creationId xmlns:a16="http://schemas.microsoft.com/office/drawing/2014/main" id="{F12BC6EC-C074-4238-9E5A-7CB473EEE9B0}"/>
                </a:ext>
              </a:extLst>
            </p:cNvPr>
            <p:cNvSpPr/>
            <p:nvPr/>
          </p:nvSpPr>
          <p:spPr>
            <a:xfrm rot="10800000">
              <a:off x="9815174" y="3217198"/>
              <a:ext cx="12454" cy="84336"/>
            </a:xfrm>
            <a:custGeom>
              <a:avLst/>
              <a:gdLst>
                <a:gd name="connsiteX0" fmla="*/ 0 w 9208"/>
                <a:gd name="connsiteY0" fmla="*/ 0 h 74261"/>
                <a:gd name="connsiteX1" fmla="*/ 9209 w 9208"/>
                <a:gd name="connsiteY1" fmla="*/ 37131 h 74261"/>
                <a:gd name="connsiteX2" fmla="*/ 0 w 9208"/>
                <a:gd name="connsiteY2" fmla="*/ 74262 h 74261"/>
              </a:gdLst>
              <a:ahLst/>
              <a:cxnLst>
                <a:cxn ang="0">
                  <a:pos x="connsiteX0" y="connsiteY0"/>
                </a:cxn>
                <a:cxn ang="0">
                  <a:pos x="connsiteX1" y="connsiteY1"/>
                </a:cxn>
                <a:cxn ang="0">
                  <a:pos x="connsiteX2" y="connsiteY2"/>
                </a:cxn>
              </a:cxnLst>
              <a:rect l="l" t="t" r="r" b="b"/>
              <a:pathLst>
                <a:path w="9208" h="74261">
                  <a:moveTo>
                    <a:pt x="0" y="0"/>
                  </a:moveTo>
                  <a:cubicBezTo>
                    <a:pt x="6140" y="0"/>
                    <a:pt x="9209" y="12377"/>
                    <a:pt x="9209" y="37131"/>
                  </a:cubicBezTo>
                  <a:cubicBezTo>
                    <a:pt x="9209" y="61885"/>
                    <a:pt x="6140" y="74262"/>
                    <a:pt x="0" y="74262"/>
                  </a:cubicBezTo>
                </a:path>
              </a:pathLst>
            </a:custGeom>
            <a:noFill/>
            <a:ln w="5901" cap="flat">
              <a:solidFill>
                <a:srgbClr val="B09500"/>
              </a:solidFill>
              <a:prstDash val="solid"/>
              <a:miter/>
            </a:ln>
          </p:spPr>
          <p:txBody>
            <a:bodyPr rtlCol="0" anchor="ctr"/>
            <a:lstStyle/>
            <a:p>
              <a:endParaRPr lang="en-US"/>
            </a:p>
          </p:txBody>
        </p:sp>
        <p:sp>
          <p:nvSpPr>
            <p:cNvPr id="204" name="Graphic 7">
              <a:extLst>
                <a:ext uri="{FF2B5EF4-FFF2-40B4-BE49-F238E27FC236}">
                  <a16:creationId xmlns:a16="http://schemas.microsoft.com/office/drawing/2014/main" id="{A3B3392E-2BA9-450A-B5B0-CC250ACC5FD2}"/>
                </a:ext>
              </a:extLst>
            </p:cNvPr>
            <p:cNvSpPr/>
            <p:nvPr/>
          </p:nvSpPr>
          <p:spPr>
            <a:xfrm rot="10800000">
              <a:off x="9799525" y="3198226"/>
              <a:ext cx="15567" cy="122282"/>
            </a:xfrm>
            <a:custGeom>
              <a:avLst/>
              <a:gdLst>
                <a:gd name="connsiteX0" fmla="*/ 0 w 11510"/>
                <a:gd name="connsiteY0" fmla="*/ 0 h 107673"/>
                <a:gd name="connsiteX1" fmla="*/ 11511 w 11510"/>
                <a:gd name="connsiteY1" fmla="*/ 53837 h 107673"/>
                <a:gd name="connsiteX2" fmla="*/ 0 w 11510"/>
                <a:gd name="connsiteY2" fmla="*/ 107674 h 107673"/>
              </a:gdLst>
              <a:ahLst/>
              <a:cxnLst>
                <a:cxn ang="0">
                  <a:pos x="connsiteX0" y="connsiteY0"/>
                </a:cxn>
                <a:cxn ang="0">
                  <a:pos x="connsiteX1" y="connsiteY1"/>
                </a:cxn>
                <a:cxn ang="0">
                  <a:pos x="connsiteX2" y="connsiteY2"/>
                </a:cxn>
              </a:cxnLst>
              <a:rect l="l" t="t" r="r" b="b"/>
              <a:pathLst>
                <a:path w="11510" h="107673">
                  <a:moveTo>
                    <a:pt x="0" y="0"/>
                  </a:moveTo>
                  <a:cubicBezTo>
                    <a:pt x="7674" y="0"/>
                    <a:pt x="11511" y="17946"/>
                    <a:pt x="11511" y="53837"/>
                  </a:cubicBezTo>
                  <a:cubicBezTo>
                    <a:pt x="11511" y="89728"/>
                    <a:pt x="7674" y="107674"/>
                    <a:pt x="0" y="107674"/>
                  </a:cubicBezTo>
                </a:path>
              </a:pathLst>
            </a:custGeom>
            <a:noFill/>
            <a:ln w="5901" cap="flat">
              <a:solidFill>
                <a:srgbClr val="B09500"/>
              </a:solidFill>
              <a:prstDash val="solid"/>
              <a:miter/>
            </a:ln>
          </p:spPr>
          <p:txBody>
            <a:bodyPr rtlCol="0" anchor="ctr"/>
            <a:lstStyle/>
            <a:p>
              <a:endParaRPr lang="en-US"/>
            </a:p>
          </p:txBody>
        </p:sp>
        <p:sp>
          <p:nvSpPr>
            <p:cNvPr id="205" name="Graphic 7">
              <a:extLst>
                <a:ext uri="{FF2B5EF4-FFF2-40B4-BE49-F238E27FC236}">
                  <a16:creationId xmlns:a16="http://schemas.microsoft.com/office/drawing/2014/main" id="{50FD2D1D-217C-4F95-B239-E09B5081CBCA}"/>
                </a:ext>
              </a:extLst>
            </p:cNvPr>
            <p:cNvSpPr/>
            <p:nvPr/>
          </p:nvSpPr>
          <p:spPr>
            <a:xfrm rot="10800000">
              <a:off x="9780923" y="3177175"/>
              <a:ext cx="18682" cy="164383"/>
            </a:xfrm>
            <a:custGeom>
              <a:avLst/>
              <a:gdLst>
                <a:gd name="connsiteX0" fmla="*/ 0 w 13813"/>
                <a:gd name="connsiteY0" fmla="*/ 0 h 144745"/>
                <a:gd name="connsiteX1" fmla="*/ 13814 w 13813"/>
                <a:gd name="connsiteY1" fmla="*/ 72373 h 144745"/>
                <a:gd name="connsiteX2" fmla="*/ 0 w 13813"/>
                <a:gd name="connsiteY2" fmla="*/ 144746 h 144745"/>
              </a:gdLst>
              <a:ahLst/>
              <a:cxnLst>
                <a:cxn ang="0">
                  <a:pos x="connsiteX0" y="connsiteY0"/>
                </a:cxn>
                <a:cxn ang="0">
                  <a:pos x="connsiteX1" y="connsiteY1"/>
                </a:cxn>
                <a:cxn ang="0">
                  <a:pos x="connsiteX2" y="connsiteY2"/>
                </a:cxn>
              </a:cxnLst>
              <a:rect l="l" t="t" r="r" b="b"/>
              <a:pathLst>
                <a:path w="13813" h="144745">
                  <a:moveTo>
                    <a:pt x="0" y="0"/>
                  </a:moveTo>
                  <a:cubicBezTo>
                    <a:pt x="9209" y="0"/>
                    <a:pt x="13814" y="24124"/>
                    <a:pt x="13814" y="72373"/>
                  </a:cubicBezTo>
                  <a:cubicBezTo>
                    <a:pt x="13814" y="120621"/>
                    <a:pt x="9209" y="144746"/>
                    <a:pt x="0" y="144746"/>
                  </a:cubicBezTo>
                </a:path>
              </a:pathLst>
            </a:custGeom>
            <a:noFill/>
            <a:ln w="5901" cap="flat">
              <a:solidFill>
                <a:srgbClr val="B09500"/>
              </a:solidFill>
              <a:prstDash val="solid"/>
              <a:miter/>
            </a:ln>
          </p:spPr>
          <p:txBody>
            <a:bodyPr rtlCol="0" anchor="ctr"/>
            <a:lstStyle/>
            <a:p>
              <a:endParaRPr lang="en-US"/>
            </a:p>
          </p:txBody>
        </p:sp>
        <p:sp>
          <p:nvSpPr>
            <p:cNvPr id="206" name="Graphic 7">
              <a:extLst>
                <a:ext uri="{FF2B5EF4-FFF2-40B4-BE49-F238E27FC236}">
                  <a16:creationId xmlns:a16="http://schemas.microsoft.com/office/drawing/2014/main" id="{4E72D41C-6C50-4A0D-B8D9-BA0F72A15A75}"/>
                </a:ext>
              </a:extLst>
            </p:cNvPr>
            <p:cNvSpPr/>
            <p:nvPr/>
          </p:nvSpPr>
          <p:spPr>
            <a:xfrm>
              <a:off x="9927268" y="3229869"/>
              <a:ext cx="12454" cy="58995"/>
            </a:xfrm>
            <a:custGeom>
              <a:avLst/>
              <a:gdLst>
                <a:gd name="connsiteX0" fmla="*/ 0 w 9208"/>
                <a:gd name="connsiteY0" fmla="*/ 0 h 51947"/>
                <a:gd name="connsiteX1" fmla="*/ 9209 w 9208"/>
                <a:gd name="connsiteY1" fmla="*/ 25974 h 51947"/>
                <a:gd name="connsiteX2" fmla="*/ 0 w 9208"/>
                <a:gd name="connsiteY2" fmla="*/ 51948 h 51947"/>
              </a:gdLst>
              <a:ahLst/>
              <a:cxnLst>
                <a:cxn ang="0">
                  <a:pos x="connsiteX0" y="connsiteY0"/>
                </a:cxn>
                <a:cxn ang="0">
                  <a:pos x="connsiteX1" y="connsiteY1"/>
                </a:cxn>
                <a:cxn ang="0">
                  <a:pos x="connsiteX2" y="connsiteY2"/>
                </a:cxn>
              </a:cxnLst>
              <a:rect l="l" t="t" r="r" b="b"/>
              <a:pathLst>
                <a:path w="9208" h="51947">
                  <a:moveTo>
                    <a:pt x="0" y="0"/>
                  </a:moveTo>
                  <a:cubicBezTo>
                    <a:pt x="6139" y="0"/>
                    <a:pt x="9209" y="8658"/>
                    <a:pt x="9209" y="25974"/>
                  </a:cubicBezTo>
                  <a:cubicBezTo>
                    <a:pt x="9209" y="43290"/>
                    <a:pt x="6139" y="51948"/>
                    <a:pt x="0" y="51948"/>
                  </a:cubicBezTo>
                </a:path>
              </a:pathLst>
            </a:custGeom>
            <a:noFill/>
            <a:ln w="5901" cap="flat">
              <a:solidFill>
                <a:srgbClr val="B09500"/>
              </a:solidFill>
              <a:prstDash val="solid"/>
              <a:miter/>
            </a:ln>
          </p:spPr>
          <p:txBody>
            <a:bodyPr rtlCol="0" anchor="ctr"/>
            <a:lstStyle/>
            <a:p>
              <a:endParaRPr lang="en-US"/>
            </a:p>
          </p:txBody>
        </p:sp>
        <p:sp>
          <p:nvSpPr>
            <p:cNvPr id="207" name="Graphic 7">
              <a:extLst>
                <a:ext uri="{FF2B5EF4-FFF2-40B4-BE49-F238E27FC236}">
                  <a16:creationId xmlns:a16="http://schemas.microsoft.com/office/drawing/2014/main" id="{272D7771-A34A-4EF5-ADA3-8E3F009A0419}"/>
                </a:ext>
              </a:extLst>
            </p:cNvPr>
            <p:cNvSpPr/>
            <p:nvPr/>
          </p:nvSpPr>
          <p:spPr>
            <a:xfrm>
              <a:off x="9952178" y="3198226"/>
              <a:ext cx="15568" cy="122282"/>
            </a:xfrm>
            <a:custGeom>
              <a:avLst/>
              <a:gdLst>
                <a:gd name="connsiteX0" fmla="*/ 0 w 11511"/>
                <a:gd name="connsiteY0" fmla="*/ 0 h 107673"/>
                <a:gd name="connsiteX1" fmla="*/ 11511 w 11511"/>
                <a:gd name="connsiteY1" fmla="*/ 53837 h 107673"/>
                <a:gd name="connsiteX2" fmla="*/ 0 w 11511"/>
                <a:gd name="connsiteY2" fmla="*/ 107674 h 107673"/>
              </a:gdLst>
              <a:ahLst/>
              <a:cxnLst>
                <a:cxn ang="0">
                  <a:pos x="connsiteX0" y="connsiteY0"/>
                </a:cxn>
                <a:cxn ang="0">
                  <a:pos x="connsiteX1" y="connsiteY1"/>
                </a:cxn>
                <a:cxn ang="0">
                  <a:pos x="connsiteX2" y="connsiteY2"/>
                </a:cxn>
              </a:cxnLst>
              <a:rect l="l" t="t" r="r" b="b"/>
              <a:pathLst>
                <a:path w="11511" h="107673">
                  <a:moveTo>
                    <a:pt x="0" y="0"/>
                  </a:moveTo>
                  <a:cubicBezTo>
                    <a:pt x="7674" y="0"/>
                    <a:pt x="11511" y="17946"/>
                    <a:pt x="11511" y="53837"/>
                  </a:cubicBezTo>
                  <a:cubicBezTo>
                    <a:pt x="11511" y="89728"/>
                    <a:pt x="7674" y="107674"/>
                    <a:pt x="0" y="107674"/>
                  </a:cubicBezTo>
                </a:path>
              </a:pathLst>
            </a:custGeom>
            <a:noFill/>
            <a:ln w="5901" cap="flat">
              <a:solidFill>
                <a:srgbClr val="B09500"/>
              </a:solidFill>
              <a:prstDash val="solid"/>
              <a:miter/>
            </a:ln>
          </p:spPr>
          <p:txBody>
            <a:bodyPr rtlCol="0" anchor="ctr"/>
            <a:lstStyle/>
            <a:p>
              <a:endParaRPr lang="en-US"/>
            </a:p>
          </p:txBody>
        </p:sp>
        <p:sp>
          <p:nvSpPr>
            <p:cNvPr id="208" name="Graphic 7">
              <a:extLst>
                <a:ext uri="{FF2B5EF4-FFF2-40B4-BE49-F238E27FC236}">
                  <a16:creationId xmlns:a16="http://schemas.microsoft.com/office/drawing/2014/main" id="{087654F8-6DA3-4705-95F0-69E69716CE65}"/>
                </a:ext>
              </a:extLst>
            </p:cNvPr>
            <p:cNvSpPr/>
            <p:nvPr/>
          </p:nvSpPr>
          <p:spPr>
            <a:xfrm>
              <a:off x="9967748" y="3168392"/>
              <a:ext cx="18682" cy="171020"/>
            </a:xfrm>
            <a:custGeom>
              <a:avLst/>
              <a:gdLst>
                <a:gd name="connsiteX0" fmla="*/ 0 w 13813"/>
                <a:gd name="connsiteY0" fmla="*/ 0 h 150589"/>
                <a:gd name="connsiteX1" fmla="*/ 13813 w 13813"/>
                <a:gd name="connsiteY1" fmla="*/ 75324 h 150589"/>
                <a:gd name="connsiteX2" fmla="*/ 0 w 13813"/>
                <a:gd name="connsiteY2" fmla="*/ 150590 h 150589"/>
              </a:gdLst>
              <a:ahLst/>
              <a:cxnLst>
                <a:cxn ang="0">
                  <a:pos x="connsiteX0" y="connsiteY0"/>
                </a:cxn>
                <a:cxn ang="0">
                  <a:pos x="connsiteX1" y="connsiteY1"/>
                </a:cxn>
                <a:cxn ang="0">
                  <a:pos x="connsiteX2" y="connsiteY2"/>
                </a:cxn>
              </a:cxnLst>
              <a:rect l="l" t="t" r="r" b="b"/>
              <a:pathLst>
                <a:path w="13813" h="150589">
                  <a:moveTo>
                    <a:pt x="0" y="0"/>
                  </a:moveTo>
                  <a:cubicBezTo>
                    <a:pt x="9209" y="0"/>
                    <a:pt x="13813" y="25108"/>
                    <a:pt x="13813" y="75324"/>
                  </a:cubicBezTo>
                  <a:cubicBezTo>
                    <a:pt x="13813" y="125501"/>
                    <a:pt x="9209" y="150590"/>
                    <a:pt x="0" y="150590"/>
                  </a:cubicBezTo>
                </a:path>
              </a:pathLst>
            </a:custGeom>
            <a:noFill/>
            <a:ln w="5901" cap="flat">
              <a:solidFill>
                <a:srgbClr val="B09500"/>
              </a:solidFill>
              <a:prstDash val="solid"/>
              <a:miter/>
            </a:ln>
          </p:spPr>
          <p:txBody>
            <a:bodyPr rtlCol="0" anchor="ctr"/>
            <a:lstStyle/>
            <a:p>
              <a:endParaRPr lang="en-US"/>
            </a:p>
          </p:txBody>
        </p:sp>
        <p:sp>
          <p:nvSpPr>
            <p:cNvPr id="209" name="Graphic 7">
              <a:extLst>
                <a:ext uri="{FF2B5EF4-FFF2-40B4-BE49-F238E27FC236}">
                  <a16:creationId xmlns:a16="http://schemas.microsoft.com/office/drawing/2014/main" id="{EE4CB255-C900-456B-9243-55F04A2189CA}"/>
                </a:ext>
              </a:extLst>
            </p:cNvPr>
            <p:cNvSpPr/>
            <p:nvPr/>
          </p:nvSpPr>
          <p:spPr>
            <a:xfrm>
              <a:off x="9908587" y="3192259"/>
              <a:ext cx="7984" cy="113834"/>
            </a:xfrm>
            <a:custGeom>
              <a:avLst/>
              <a:gdLst>
                <a:gd name="connsiteX0" fmla="*/ 0 w 5903"/>
                <a:gd name="connsiteY0" fmla="*/ 100236 h 100235"/>
                <a:gd name="connsiteX1" fmla="*/ 0 w 5903"/>
                <a:gd name="connsiteY1" fmla="*/ 0 h 100235"/>
              </a:gdLst>
              <a:ahLst/>
              <a:cxnLst>
                <a:cxn ang="0">
                  <a:pos x="connsiteX0" y="connsiteY0"/>
                </a:cxn>
                <a:cxn ang="0">
                  <a:pos x="connsiteX1" y="connsiteY1"/>
                </a:cxn>
              </a:cxnLst>
              <a:rect l="l" t="t" r="r" b="b"/>
              <a:pathLst>
                <a:path w="5903" h="100235">
                  <a:moveTo>
                    <a:pt x="0" y="100236"/>
                  </a:moveTo>
                  <a:lnTo>
                    <a:pt x="0" y="0"/>
                  </a:lnTo>
                </a:path>
              </a:pathLst>
            </a:custGeom>
            <a:noFill/>
            <a:ln w="5901" cap="flat">
              <a:solidFill>
                <a:srgbClr val="000000"/>
              </a:solidFill>
              <a:prstDash val="solid"/>
              <a:miter/>
            </a:ln>
          </p:spPr>
          <p:txBody>
            <a:bodyPr rtlCol="0" anchor="ctr"/>
            <a:lstStyle/>
            <a:p>
              <a:endParaRPr lang="en-US"/>
            </a:p>
          </p:txBody>
        </p:sp>
      </p:grpSp>
      <p:grpSp>
        <p:nvGrpSpPr>
          <p:cNvPr id="211" name="Group 210">
            <a:extLst>
              <a:ext uri="{FF2B5EF4-FFF2-40B4-BE49-F238E27FC236}">
                <a16:creationId xmlns:a16="http://schemas.microsoft.com/office/drawing/2014/main" id="{E49F550C-84BF-48D0-AA29-2D0C9E85C7C1}"/>
              </a:ext>
            </a:extLst>
          </p:cNvPr>
          <p:cNvGrpSpPr/>
          <p:nvPr/>
        </p:nvGrpSpPr>
        <p:grpSpPr>
          <a:xfrm>
            <a:off x="6625159" y="1927803"/>
            <a:ext cx="1416705" cy="1246411"/>
            <a:chOff x="6625159" y="1927803"/>
            <a:chExt cx="1416705" cy="1246411"/>
          </a:xfrm>
        </p:grpSpPr>
        <p:sp>
          <p:nvSpPr>
            <p:cNvPr id="15" name="Graphic 7">
              <a:extLst>
                <a:ext uri="{FF2B5EF4-FFF2-40B4-BE49-F238E27FC236}">
                  <a16:creationId xmlns:a16="http://schemas.microsoft.com/office/drawing/2014/main" id="{29D6C251-1C42-4EB5-9529-BC8D02F2D2CC}"/>
                </a:ext>
              </a:extLst>
            </p:cNvPr>
            <p:cNvSpPr/>
            <p:nvPr/>
          </p:nvSpPr>
          <p:spPr>
            <a:xfrm>
              <a:off x="7268123" y="1927803"/>
              <a:ext cx="1835" cy="292163"/>
            </a:xfrm>
            <a:custGeom>
              <a:avLst/>
              <a:gdLst>
                <a:gd name="connsiteX0" fmla="*/ 0 w 1357"/>
                <a:gd name="connsiteY0" fmla="*/ 257260 h 257259"/>
                <a:gd name="connsiteX1" fmla="*/ 1358 w 1357"/>
                <a:gd name="connsiteY1" fmla="*/ 0 h 257259"/>
              </a:gdLst>
              <a:ahLst/>
              <a:cxnLst>
                <a:cxn ang="0">
                  <a:pos x="connsiteX0" y="connsiteY0"/>
                </a:cxn>
                <a:cxn ang="0">
                  <a:pos x="connsiteX1" y="connsiteY1"/>
                </a:cxn>
              </a:cxnLst>
              <a:rect l="l" t="t" r="r" b="b"/>
              <a:pathLst>
                <a:path w="1357" h="257259">
                  <a:moveTo>
                    <a:pt x="0" y="257260"/>
                  </a:moveTo>
                  <a:lnTo>
                    <a:pt x="1358" y="0"/>
                  </a:lnTo>
                </a:path>
              </a:pathLst>
            </a:custGeom>
            <a:noFill/>
            <a:ln w="5901" cap="flat">
              <a:solidFill>
                <a:srgbClr val="000000"/>
              </a:solidFill>
              <a:prstDash val="solid"/>
              <a:miter/>
            </a:ln>
          </p:spPr>
          <p:txBody>
            <a:bodyPr rtlCol="0" anchor="ctr"/>
            <a:lstStyle/>
            <a:p>
              <a:endParaRPr lang="en-US"/>
            </a:p>
          </p:txBody>
        </p:sp>
        <p:sp>
          <p:nvSpPr>
            <p:cNvPr id="16" name="Graphic 7">
              <a:extLst>
                <a:ext uri="{FF2B5EF4-FFF2-40B4-BE49-F238E27FC236}">
                  <a16:creationId xmlns:a16="http://schemas.microsoft.com/office/drawing/2014/main" id="{4184BFF0-2596-4B31-AE38-78E4E3311AB2}"/>
                </a:ext>
              </a:extLst>
            </p:cNvPr>
            <p:cNvSpPr/>
            <p:nvPr/>
          </p:nvSpPr>
          <p:spPr>
            <a:xfrm>
              <a:off x="7198423" y="2219966"/>
              <a:ext cx="151056" cy="6704"/>
            </a:xfrm>
            <a:custGeom>
              <a:avLst/>
              <a:gdLst>
                <a:gd name="connsiteX0" fmla="*/ 0 w 111688"/>
                <a:gd name="connsiteY0" fmla="*/ 0 h 5903"/>
                <a:gd name="connsiteX1" fmla="*/ 111688 w 111688"/>
                <a:gd name="connsiteY1" fmla="*/ 0 h 5903"/>
              </a:gdLst>
              <a:ahLst/>
              <a:cxnLst>
                <a:cxn ang="0">
                  <a:pos x="connsiteX0" y="connsiteY0"/>
                </a:cxn>
                <a:cxn ang="0">
                  <a:pos x="connsiteX1" y="connsiteY1"/>
                </a:cxn>
              </a:cxnLst>
              <a:rect l="l" t="t" r="r" b="b"/>
              <a:pathLst>
                <a:path w="111688" h="5903">
                  <a:moveTo>
                    <a:pt x="0" y="0"/>
                  </a:moveTo>
                  <a:lnTo>
                    <a:pt x="111688" y="0"/>
                  </a:lnTo>
                </a:path>
              </a:pathLst>
            </a:custGeom>
            <a:noFill/>
            <a:ln w="5901" cap="flat">
              <a:solidFill>
                <a:srgbClr val="000000"/>
              </a:solidFill>
              <a:prstDash val="solid"/>
              <a:miter/>
            </a:ln>
          </p:spPr>
          <p:txBody>
            <a:bodyPr rtlCol="0" anchor="ctr"/>
            <a:lstStyle/>
            <a:p>
              <a:endParaRPr lang="en-US"/>
            </a:p>
          </p:txBody>
        </p:sp>
        <p:sp>
          <p:nvSpPr>
            <p:cNvPr id="17" name="Graphic 7">
              <a:extLst>
                <a:ext uri="{FF2B5EF4-FFF2-40B4-BE49-F238E27FC236}">
                  <a16:creationId xmlns:a16="http://schemas.microsoft.com/office/drawing/2014/main" id="{72F9400F-267E-4592-9973-F758815B3991}"/>
                </a:ext>
              </a:extLst>
            </p:cNvPr>
            <p:cNvSpPr/>
            <p:nvPr/>
          </p:nvSpPr>
          <p:spPr>
            <a:xfrm>
              <a:off x="6861339" y="2792964"/>
              <a:ext cx="871691" cy="6704"/>
            </a:xfrm>
            <a:custGeom>
              <a:avLst/>
              <a:gdLst>
                <a:gd name="connsiteX0" fmla="*/ 0 w 644510"/>
                <a:gd name="connsiteY0" fmla="*/ 0 h 5903"/>
                <a:gd name="connsiteX1" fmla="*/ 644510 w 644510"/>
                <a:gd name="connsiteY1" fmla="*/ 0 h 5903"/>
              </a:gdLst>
              <a:ahLst/>
              <a:cxnLst>
                <a:cxn ang="0">
                  <a:pos x="connsiteX0" y="connsiteY0"/>
                </a:cxn>
                <a:cxn ang="0">
                  <a:pos x="connsiteX1" y="connsiteY1"/>
                </a:cxn>
              </a:cxnLst>
              <a:rect l="l" t="t" r="r" b="b"/>
              <a:pathLst>
                <a:path w="644510" h="5903">
                  <a:moveTo>
                    <a:pt x="0" y="0"/>
                  </a:moveTo>
                  <a:lnTo>
                    <a:pt x="644510" y="0"/>
                  </a:lnTo>
                </a:path>
              </a:pathLst>
            </a:custGeom>
            <a:noFill/>
            <a:ln w="5901" cap="flat">
              <a:solidFill>
                <a:srgbClr val="000000"/>
              </a:solidFill>
              <a:prstDash val="solid"/>
              <a:miter/>
            </a:ln>
          </p:spPr>
          <p:txBody>
            <a:bodyPr rtlCol="0" anchor="ctr"/>
            <a:lstStyle/>
            <a:p>
              <a:endParaRPr lang="en-US"/>
            </a:p>
          </p:txBody>
        </p:sp>
        <p:sp>
          <p:nvSpPr>
            <p:cNvPr id="18" name="Graphic 7">
              <a:extLst>
                <a:ext uri="{FF2B5EF4-FFF2-40B4-BE49-F238E27FC236}">
                  <a16:creationId xmlns:a16="http://schemas.microsoft.com/office/drawing/2014/main" id="{FF42E832-3910-4F8A-AD30-B09E865C4D2A}"/>
                </a:ext>
              </a:extLst>
            </p:cNvPr>
            <p:cNvSpPr/>
            <p:nvPr/>
          </p:nvSpPr>
          <p:spPr>
            <a:xfrm>
              <a:off x="7117066" y="2219966"/>
              <a:ext cx="92933" cy="572997"/>
            </a:xfrm>
            <a:custGeom>
              <a:avLst/>
              <a:gdLst>
                <a:gd name="connsiteX0" fmla="*/ 0 w 68713"/>
                <a:gd name="connsiteY0" fmla="*/ 504543 h 504543"/>
                <a:gd name="connsiteX1" fmla="*/ 68713 w 68713"/>
                <a:gd name="connsiteY1" fmla="*/ 0 h 504543"/>
              </a:gdLst>
              <a:ahLst/>
              <a:cxnLst>
                <a:cxn ang="0">
                  <a:pos x="connsiteX0" y="connsiteY0"/>
                </a:cxn>
                <a:cxn ang="0">
                  <a:pos x="connsiteX1" y="connsiteY1"/>
                </a:cxn>
              </a:cxnLst>
              <a:rect l="l" t="t" r="r" b="b"/>
              <a:pathLst>
                <a:path w="68713" h="504543">
                  <a:moveTo>
                    <a:pt x="0" y="504543"/>
                  </a:moveTo>
                  <a:lnTo>
                    <a:pt x="68713" y="0"/>
                  </a:lnTo>
                </a:path>
              </a:pathLst>
            </a:custGeom>
            <a:noFill/>
            <a:ln w="5901" cap="flat">
              <a:solidFill>
                <a:srgbClr val="000000"/>
              </a:solidFill>
              <a:prstDash val="solid"/>
              <a:miter/>
            </a:ln>
          </p:spPr>
          <p:txBody>
            <a:bodyPr rtlCol="0" anchor="ctr"/>
            <a:lstStyle/>
            <a:p>
              <a:endParaRPr lang="en-US"/>
            </a:p>
          </p:txBody>
        </p:sp>
        <p:sp>
          <p:nvSpPr>
            <p:cNvPr id="19" name="Graphic 7">
              <a:extLst>
                <a:ext uri="{FF2B5EF4-FFF2-40B4-BE49-F238E27FC236}">
                  <a16:creationId xmlns:a16="http://schemas.microsoft.com/office/drawing/2014/main" id="{815F9DBB-54A8-4013-892B-72405C908B88}"/>
                </a:ext>
              </a:extLst>
            </p:cNvPr>
            <p:cNvSpPr/>
            <p:nvPr/>
          </p:nvSpPr>
          <p:spPr>
            <a:xfrm>
              <a:off x="7326246" y="2219966"/>
              <a:ext cx="127823" cy="572997"/>
            </a:xfrm>
            <a:custGeom>
              <a:avLst/>
              <a:gdLst>
                <a:gd name="connsiteX0" fmla="*/ 94510 w 94510"/>
                <a:gd name="connsiteY0" fmla="*/ 504543 h 504543"/>
                <a:gd name="connsiteX1" fmla="*/ 0 w 94510"/>
                <a:gd name="connsiteY1" fmla="*/ 0 h 504543"/>
              </a:gdLst>
              <a:ahLst/>
              <a:cxnLst>
                <a:cxn ang="0">
                  <a:pos x="connsiteX0" y="connsiteY0"/>
                </a:cxn>
                <a:cxn ang="0">
                  <a:pos x="connsiteX1" y="connsiteY1"/>
                </a:cxn>
              </a:cxnLst>
              <a:rect l="l" t="t" r="r" b="b"/>
              <a:pathLst>
                <a:path w="94510" h="504543">
                  <a:moveTo>
                    <a:pt x="94510" y="504543"/>
                  </a:moveTo>
                  <a:lnTo>
                    <a:pt x="0" y="0"/>
                  </a:lnTo>
                </a:path>
              </a:pathLst>
            </a:custGeom>
            <a:noFill/>
            <a:ln w="5901" cap="flat">
              <a:solidFill>
                <a:srgbClr val="000000"/>
              </a:solidFill>
              <a:prstDash val="solid"/>
              <a:miter/>
            </a:ln>
          </p:spPr>
          <p:txBody>
            <a:bodyPr rtlCol="0" anchor="ctr"/>
            <a:lstStyle/>
            <a:p>
              <a:endParaRPr lang="en-US"/>
            </a:p>
          </p:txBody>
        </p:sp>
        <p:sp>
          <p:nvSpPr>
            <p:cNvPr id="20" name="Graphic 7">
              <a:extLst>
                <a:ext uri="{FF2B5EF4-FFF2-40B4-BE49-F238E27FC236}">
                  <a16:creationId xmlns:a16="http://schemas.microsoft.com/office/drawing/2014/main" id="{76B7688A-4357-4119-96C8-CD11315E8B36}"/>
                </a:ext>
              </a:extLst>
            </p:cNvPr>
            <p:cNvSpPr/>
            <p:nvPr/>
          </p:nvSpPr>
          <p:spPr>
            <a:xfrm>
              <a:off x="7209999" y="2231364"/>
              <a:ext cx="151136" cy="194886"/>
            </a:xfrm>
            <a:custGeom>
              <a:avLst/>
              <a:gdLst>
                <a:gd name="connsiteX0" fmla="*/ 0 w 111747"/>
                <a:gd name="connsiteY0" fmla="*/ 0 h 171604"/>
                <a:gd name="connsiteX1" fmla="*/ 111748 w 111747"/>
                <a:gd name="connsiteY1" fmla="*/ 171605 h 171604"/>
              </a:gdLst>
              <a:ahLst/>
              <a:cxnLst>
                <a:cxn ang="0">
                  <a:pos x="connsiteX0" y="connsiteY0"/>
                </a:cxn>
                <a:cxn ang="0">
                  <a:pos x="connsiteX1" y="connsiteY1"/>
                </a:cxn>
              </a:cxnLst>
              <a:rect l="l" t="t" r="r" b="b"/>
              <a:pathLst>
                <a:path w="111747" h="171604">
                  <a:moveTo>
                    <a:pt x="0" y="0"/>
                  </a:moveTo>
                  <a:lnTo>
                    <a:pt x="111748" y="171605"/>
                  </a:lnTo>
                </a:path>
              </a:pathLst>
            </a:custGeom>
            <a:noFill/>
            <a:ln w="5901" cap="flat">
              <a:solidFill>
                <a:srgbClr val="000000"/>
              </a:solidFill>
              <a:prstDash val="solid"/>
              <a:miter/>
            </a:ln>
          </p:spPr>
          <p:txBody>
            <a:bodyPr rtlCol="0" anchor="ctr"/>
            <a:lstStyle/>
            <a:p>
              <a:endParaRPr lang="en-US"/>
            </a:p>
          </p:txBody>
        </p:sp>
        <p:sp>
          <p:nvSpPr>
            <p:cNvPr id="21" name="Graphic 7">
              <a:extLst>
                <a:ext uri="{FF2B5EF4-FFF2-40B4-BE49-F238E27FC236}">
                  <a16:creationId xmlns:a16="http://schemas.microsoft.com/office/drawing/2014/main" id="{79DE9028-4FE2-46D5-A884-2C6B7EFF41D7}"/>
                </a:ext>
              </a:extLst>
            </p:cNvPr>
            <p:cNvSpPr/>
            <p:nvPr/>
          </p:nvSpPr>
          <p:spPr>
            <a:xfrm>
              <a:off x="7186766" y="2231364"/>
              <a:ext cx="139479" cy="194886"/>
            </a:xfrm>
            <a:custGeom>
              <a:avLst/>
              <a:gdLst>
                <a:gd name="connsiteX0" fmla="*/ 0 w 103128"/>
                <a:gd name="connsiteY0" fmla="*/ 171605 h 171604"/>
                <a:gd name="connsiteX1" fmla="*/ 103129 w 103128"/>
                <a:gd name="connsiteY1" fmla="*/ 0 h 171604"/>
              </a:gdLst>
              <a:ahLst/>
              <a:cxnLst>
                <a:cxn ang="0">
                  <a:pos x="connsiteX0" y="connsiteY0"/>
                </a:cxn>
                <a:cxn ang="0">
                  <a:pos x="connsiteX1" y="connsiteY1"/>
                </a:cxn>
              </a:cxnLst>
              <a:rect l="l" t="t" r="r" b="b"/>
              <a:pathLst>
                <a:path w="103128" h="171604">
                  <a:moveTo>
                    <a:pt x="0" y="171605"/>
                  </a:moveTo>
                  <a:lnTo>
                    <a:pt x="103129" y="0"/>
                  </a:lnTo>
                </a:path>
              </a:pathLst>
            </a:custGeom>
            <a:noFill/>
            <a:ln w="5901" cap="flat">
              <a:solidFill>
                <a:srgbClr val="000000"/>
              </a:solidFill>
              <a:prstDash val="solid"/>
              <a:miter/>
            </a:ln>
          </p:spPr>
          <p:txBody>
            <a:bodyPr rtlCol="0" anchor="ctr"/>
            <a:lstStyle/>
            <a:p>
              <a:endParaRPr lang="en-US"/>
            </a:p>
          </p:txBody>
        </p:sp>
        <p:sp>
          <p:nvSpPr>
            <p:cNvPr id="22" name="Graphic 7">
              <a:extLst>
                <a:ext uri="{FF2B5EF4-FFF2-40B4-BE49-F238E27FC236}">
                  <a16:creationId xmlns:a16="http://schemas.microsoft.com/office/drawing/2014/main" id="{5D80EA72-319D-4AD2-9C2D-F226CDBAB447}"/>
                </a:ext>
              </a:extLst>
            </p:cNvPr>
            <p:cNvSpPr/>
            <p:nvPr/>
          </p:nvSpPr>
          <p:spPr>
            <a:xfrm>
              <a:off x="7186766" y="2414787"/>
              <a:ext cx="220837" cy="194819"/>
            </a:xfrm>
            <a:custGeom>
              <a:avLst/>
              <a:gdLst>
                <a:gd name="connsiteX0" fmla="*/ 0 w 163282"/>
                <a:gd name="connsiteY0" fmla="*/ 0 h 171545"/>
                <a:gd name="connsiteX1" fmla="*/ 163282 w 163282"/>
                <a:gd name="connsiteY1" fmla="*/ 171546 h 171545"/>
              </a:gdLst>
              <a:ahLst/>
              <a:cxnLst>
                <a:cxn ang="0">
                  <a:pos x="connsiteX0" y="connsiteY0"/>
                </a:cxn>
                <a:cxn ang="0">
                  <a:pos x="connsiteX1" y="connsiteY1"/>
                </a:cxn>
              </a:cxnLst>
              <a:rect l="l" t="t" r="r" b="b"/>
              <a:pathLst>
                <a:path w="163282" h="171545">
                  <a:moveTo>
                    <a:pt x="0" y="0"/>
                  </a:moveTo>
                  <a:lnTo>
                    <a:pt x="163282" y="171546"/>
                  </a:lnTo>
                </a:path>
              </a:pathLst>
            </a:custGeom>
            <a:noFill/>
            <a:ln w="5901" cap="flat">
              <a:solidFill>
                <a:srgbClr val="000000"/>
              </a:solidFill>
              <a:prstDash val="solid"/>
              <a:miter/>
            </a:ln>
          </p:spPr>
          <p:txBody>
            <a:bodyPr rtlCol="0" anchor="ctr"/>
            <a:lstStyle/>
            <a:p>
              <a:endParaRPr lang="en-US"/>
            </a:p>
          </p:txBody>
        </p:sp>
        <p:sp>
          <p:nvSpPr>
            <p:cNvPr id="23" name="Graphic 7">
              <a:extLst>
                <a:ext uri="{FF2B5EF4-FFF2-40B4-BE49-F238E27FC236}">
                  <a16:creationId xmlns:a16="http://schemas.microsoft.com/office/drawing/2014/main" id="{A8D4594B-25BC-42A4-B4A4-79FE7BA0B35F}"/>
                </a:ext>
              </a:extLst>
            </p:cNvPr>
            <p:cNvSpPr/>
            <p:nvPr/>
          </p:nvSpPr>
          <p:spPr>
            <a:xfrm>
              <a:off x="7151876" y="2414787"/>
              <a:ext cx="209259" cy="206284"/>
            </a:xfrm>
            <a:custGeom>
              <a:avLst/>
              <a:gdLst>
                <a:gd name="connsiteX0" fmla="*/ 0 w 154722"/>
                <a:gd name="connsiteY0" fmla="*/ 181640 h 181640"/>
                <a:gd name="connsiteX1" fmla="*/ 154723 w 154722"/>
                <a:gd name="connsiteY1" fmla="*/ 0 h 181640"/>
              </a:gdLst>
              <a:ahLst/>
              <a:cxnLst>
                <a:cxn ang="0">
                  <a:pos x="connsiteX0" y="connsiteY0"/>
                </a:cxn>
                <a:cxn ang="0">
                  <a:pos x="connsiteX1" y="connsiteY1"/>
                </a:cxn>
              </a:cxnLst>
              <a:rect l="l" t="t" r="r" b="b"/>
              <a:pathLst>
                <a:path w="154722" h="181640">
                  <a:moveTo>
                    <a:pt x="0" y="181640"/>
                  </a:moveTo>
                  <a:lnTo>
                    <a:pt x="154723" y="0"/>
                  </a:lnTo>
                </a:path>
              </a:pathLst>
            </a:custGeom>
            <a:noFill/>
            <a:ln w="5901" cap="flat">
              <a:solidFill>
                <a:srgbClr val="000000"/>
              </a:solidFill>
              <a:prstDash val="solid"/>
              <a:miter/>
            </a:ln>
          </p:spPr>
          <p:txBody>
            <a:bodyPr rtlCol="0" anchor="ctr"/>
            <a:lstStyle/>
            <a:p>
              <a:endParaRPr lang="en-US"/>
            </a:p>
          </p:txBody>
        </p:sp>
        <p:sp>
          <p:nvSpPr>
            <p:cNvPr id="24" name="Graphic 7">
              <a:extLst>
                <a:ext uri="{FF2B5EF4-FFF2-40B4-BE49-F238E27FC236}">
                  <a16:creationId xmlns:a16="http://schemas.microsoft.com/office/drawing/2014/main" id="{56A0B675-4503-4720-BCF4-DCE154F56206}"/>
                </a:ext>
              </a:extLst>
            </p:cNvPr>
            <p:cNvSpPr/>
            <p:nvPr/>
          </p:nvSpPr>
          <p:spPr>
            <a:xfrm>
              <a:off x="7151876" y="2609607"/>
              <a:ext cx="302193" cy="183356"/>
            </a:xfrm>
            <a:custGeom>
              <a:avLst/>
              <a:gdLst>
                <a:gd name="connsiteX0" fmla="*/ 0 w 223435"/>
                <a:gd name="connsiteY0" fmla="*/ 0 h 161451"/>
                <a:gd name="connsiteX1" fmla="*/ 223436 w 223435"/>
                <a:gd name="connsiteY1" fmla="*/ 161451 h 161451"/>
              </a:gdLst>
              <a:ahLst/>
              <a:cxnLst>
                <a:cxn ang="0">
                  <a:pos x="connsiteX0" y="connsiteY0"/>
                </a:cxn>
                <a:cxn ang="0">
                  <a:pos x="connsiteX1" y="connsiteY1"/>
                </a:cxn>
              </a:cxnLst>
              <a:rect l="l" t="t" r="r" b="b"/>
              <a:pathLst>
                <a:path w="223435" h="161451">
                  <a:moveTo>
                    <a:pt x="0" y="0"/>
                  </a:moveTo>
                  <a:lnTo>
                    <a:pt x="223436" y="161451"/>
                  </a:lnTo>
                </a:path>
              </a:pathLst>
            </a:custGeom>
            <a:noFill/>
            <a:ln w="5901" cap="flat">
              <a:solidFill>
                <a:srgbClr val="000000"/>
              </a:solidFill>
              <a:prstDash val="solid"/>
              <a:miter/>
            </a:ln>
          </p:spPr>
          <p:txBody>
            <a:bodyPr rtlCol="0" anchor="ctr"/>
            <a:lstStyle/>
            <a:p>
              <a:endParaRPr lang="en-US"/>
            </a:p>
          </p:txBody>
        </p:sp>
        <p:sp>
          <p:nvSpPr>
            <p:cNvPr id="25" name="Graphic 7">
              <a:extLst>
                <a:ext uri="{FF2B5EF4-FFF2-40B4-BE49-F238E27FC236}">
                  <a16:creationId xmlns:a16="http://schemas.microsoft.com/office/drawing/2014/main" id="{708EFED0-E1EE-4742-9F4B-DAA33E63A66D}"/>
                </a:ext>
              </a:extLst>
            </p:cNvPr>
            <p:cNvSpPr/>
            <p:nvPr/>
          </p:nvSpPr>
          <p:spPr>
            <a:xfrm>
              <a:off x="7380538" y="2609607"/>
              <a:ext cx="38722" cy="129389"/>
            </a:xfrm>
            <a:custGeom>
              <a:avLst/>
              <a:gdLst>
                <a:gd name="connsiteX0" fmla="*/ 0 w 28630"/>
                <a:gd name="connsiteY0" fmla="*/ 113931 h 113931"/>
                <a:gd name="connsiteX1" fmla="*/ 28631 w 28630"/>
                <a:gd name="connsiteY1" fmla="*/ 0 h 113931"/>
              </a:gdLst>
              <a:ahLst/>
              <a:cxnLst>
                <a:cxn ang="0">
                  <a:pos x="connsiteX0" y="connsiteY0"/>
                </a:cxn>
                <a:cxn ang="0">
                  <a:pos x="connsiteX1" y="connsiteY1"/>
                </a:cxn>
              </a:cxnLst>
              <a:rect l="l" t="t" r="r" b="b"/>
              <a:pathLst>
                <a:path w="28630" h="113931">
                  <a:moveTo>
                    <a:pt x="0" y="113931"/>
                  </a:moveTo>
                  <a:lnTo>
                    <a:pt x="28631" y="0"/>
                  </a:lnTo>
                </a:path>
              </a:pathLst>
            </a:custGeom>
            <a:noFill/>
            <a:ln w="5901" cap="flat">
              <a:solidFill>
                <a:srgbClr val="000000"/>
              </a:solidFill>
              <a:prstDash val="solid"/>
              <a:miter/>
            </a:ln>
          </p:spPr>
          <p:txBody>
            <a:bodyPr rtlCol="0" anchor="ctr"/>
            <a:lstStyle/>
            <a:p>
              <a:endParaRPr lang="en-US"/>
            </a:p>
          </p:txBody>
        </p:sp>
        <p:sp>
          <p:nvSpPr>
            <p:cNvPr id="27" name="Graphic 7">
              <a:extLst>
                <a:ext uri="{FF2B5EF4-FFF2-40B4-BE49-F238E27FC236}">
                  <a16:creationId xmlns:a16="http://schemas.microsoft.com/office/drawing/2014/main" id="{48845E33-93ED-4E0A-A255-BCE7AD2A31E3}"/>
                </a:ext>
              </a:extLst>
            </p:cNvPr>
            <p:cNvSpPr/>
            <p:nvPr/>
          </p:nvSpPr>
          <p:spPr>
            <a:xfrm>
              <a:off x="7174151" y="2059069"/>
              <a:ext cx="207582" cy="6704"/>
            </a:xfrm>
            <a:custGeom>
              <a:avLst/>
              <a:gdLst>
                <a:gd name="connsiteX0" fmla="*/ 0 w 153482"/>
                <a:gd name="connsiteY0" fmla="*/ 0 h 5903"/>
                <a:gd name="connsiteX1" fmla="*/ 153483 w 153482"/>
                <a:gd name="connsiteY1" fmla="*/ 0 h 5903"/>
              </a:gdLst>
              <a:ahLst/>
              <a:cxnLst>
                <a:cxn ang="0">
                  <a:pos x="connsiteX0" y="connsiteY0"/>
                </a:cxn>
                <a:cxn ang="0">
                  <a:pos x="connsiteX1" y="connsiteY1"/>
                </a:cxn>
              </a:cxnLst>
              <a:rect l="l" t="t" r="r" b="b"/>
              <a:pathLst>
                <a:path w="153482" h="5903">
                  <a:moveTo>
                    <a:pt x="0" y="0"/>
                  </a:moveTo>
                  <a:lnTo>
                    <a:pt x="153483" y="0"/>
                  </a:lnTo>
                </a:path>
              </a:pathLst>
            </a:custGeom>
            <a:noFill/>
            <a:ln w="5901" cap="flat">
              <a:solidFill>
                <a:srgbClr val="000000"/>
              </a:solidFill>
              <a:prstDash val="solid"/>
              <a:miter/>
            </a:ln>
          </p:spPr>
          <p:txBody>
            <a:bodyPr rtlCol="0" anchor="ctr"/>
            <a:lstStyle/>
            <a:p>
              <a:endParaRPr lang="en-US"/>
            </a:p>
          </p:txBody>
        </p:sp>
        <p:sp>
          <p:nvSpPr>
            <p:cNvPr id="28" name="Graphic 7">
              <a:extLst>
                <a:ext uri="{FF2B5EF4-FFF2-40B4-BE49-F238E27FC236}">
                  <a16:creationId xmlns:a16="http://schemas.microsoft.com/office/drawing/2014/main" id="{54437973-13A0-4BD5-8822-6171C12ED610}"/>
                </a:ext>
              </a:extLst>
            </p:cNvPr>
            <p:cNvSpPr/>
            <p:nvPr/>
          </p:nvSpPr>
          <p:spPr>
            <a:xfrm>
              <a:off x="7198104" y="1965211"/>
              <a:ext cx="7984" cy="181010"/>
            </a:xfrm>
            <a:custGeom>
              <a:avLst/>
              <a:gdLst>
                <a:gd name="connsiteX0" fmla="*/ 0 w 5903"/>
                <a:gd name="connsiteY0" fmla="*/ 159385 h 159385"/>
                <a:gd name="connsiteX1" fmla="*/ 0 w 5903"/>
                <a:gd name="connsiteY1" fmla="*/ 0 h 159385"/>
              </a:gdLst>
              <a:ahLst/>
              <a:cxnLst>
                <a:cxn ang="0">
                  <a:pos x="connsiteX0" y="connsiteY0"/>
                </a:cxn>
                <a:cxn ang="0">
                  <a:pos x="connsiteX1" y="connsiteY1"/>
                </a:cxn>
              </a:cxnLst>
              <a:rect l="l" t="t" r="r" b="b"/>
              <a:pathLst>
                <a:path w="5903" h="159385">
                  <a:moveTo>
                    <a:pt x="0" y="159385"/>
                  </a:moveTo>
                  <a:lnTo>
                    <a:pt x="0" y="0"/>
                  </a:lnTo>
                </a:path>
              </a:pathLst>
            </a:custGeom>
            <a:noFill/>
            <a:ln w="5901" cap="flat">
              <a:solidFill>
                <a:srgbClr val="000000"/>
              </a:solidFill>
              <a:prstDash val="solid"/>
              <a:miter/>
            </a:ln>
          </p:spPr>
          <p:txBody>
            <a:bodyPr rtlCol="0" anchor="ctr"/>
            <a:lstStyle/>
            <a:p>
              <a:endParaRPr lang="en-US"/>
            </a:p>
          </p:txBody>
        </p:sp>
        <p:sp>
          <p:nvSpPr>
            <p:cNvPr id="29" name="Graphic 7">
              <a:extLst>
                <a:ext uri="{FF2B5EF4-FFF2-40B4-BE49-F238E27FC236}">
                  <a16:creationId xmlns:a16="http://schemas.microsoft.com/office/drawing/2014/main" id="{0E1EB385-7AEB-414A-8D39-C2DC6934A722}"/>
                </a:ext>
              </a:extLst>
            </p:cNvPr>
            <p:cNvSpPr/>
            <p:nvPr/>
          </p:nvSpPr>
          <p:spPr>
            <a:xfrm>
              <a:off x="7421655" y="2005436"/>
              <a:ext cx="31935" cy="134081"/>
            </a:xfrm>
            <a:custGeom>
              <a:avLst/>
              <a:gdLst>
                <a:gd name="connsiteX0" fmla="*/ 0 w 23612"/>
                <a:gd name="connsiteY0" fmla="*/ 0 h 118063"/>
                <a:gd name="connsiteX1" fmla="*/ 23613 w 23612"/>
                <a:gd name="connsiteY1" fmla="*/ 59032 h 118063"/>
                <a:gd name="connsiteX2" fmla="*/ 0 w 23612"/>
                <a:gd name="connsiteY2" fmla="*/ 118063 h 118063"/>
              </a:gdLst>
              <a:ahLst/>
              <a:cxnLst>
                <a:cxn ang="0">
                  <a:pos x="connsiteX0" y="connsiteY0"/>
                </a:cxn>
                <a:cxn ang="0">
                  <a:pos x="connsiteX1" y="connsiteY1"/>
                </a:cxn>
                <a:cxn ang="0">
                  <a:pos x="connsiteX2" y="connsiteY2"/>
                </a:cxn>
              </a:cxnLst>
              <a:rect l="l" t="t" r="r" b="b"/>
              <a:pathLst>
                <a:path w="23612" h="118063">
                  <a:moveTo>
                    <a:pt x="0" y="0"/>
                  </a:moveTo>
                  <a:cubicBezTo>
                    <a:pt x="15742" y="0"/>
                    <a:pt x="23613" y="19677"/>
                    <a:pt x="23613" y="59032"/>
                  </a:cubicBezTo>
                  <a:cubicBezTo>
                    <a:pt x="23613" y="98386"/>
                    <a:pt x="15742" y="118063"/>
                    <a:pt x="0" y="118063"/>
                  </a:cubicBezTo>
                </a:path>
              </a:pathLst>
            </a:custGeom>
            <a:noFill/>
            <a:ln w="5901" cap="flat">
              <a:solidFill>
                <a:srgbClr val="B09500"/>
              </a:solidFill>
              <a:prstDash val="solid"/>
              <a:miter/>
            </a:ln>
          </p:spPr>
          <p:txBody>
            <a:bodyPr rtlCol="0" anchor="ctr"/>
            <a:lstStyle/>
            <a:p>
              <a:endParaRPr lang="en-US"/>
            </a:p>
          </p:txBody>
        </p:sp>
        <p:sp>
          <p:nvSpPr>
            <p:cNvPr id="30" name="Graphic 7">
              <a:extLst>
                <a:ext uri="{FF2B5EF4-FFF2-40B4-BE49-F238E27FC236}">
                  <a16:creationId xmlns:a16="http://schemas.microsoft.com/office/drawing/2014/main" id="{70144D5E-0F9B-4ACE-BFA5-86823A2B6D3C}"/>
                </a:ext>
              </a:extLst>
            </p:cNvPr>
            <p:cNvSpPr/>
            <p:nvPr/>
          </p:nvSpPr>
          <p:spPr>
            <a:xfrm rot="10800000">
              <a:off x="7134231" y="2025549"/>
              <a:ext cx="31935" cy="93857"/>
            </a:xfrm>
            <a:custGeom>
              <a:avLst/>
              <a:gdLst>
                <a:gd name="connsiteX0" fmla="*/ 0 w 23612"/>
                <a:gd name="connsiteY0" fmla="*/ 0 h 82644"/>
                <a:gd name="connsiteX1" fmla="*/ 23613 w 23612"/>
                <a:gd name="connsiteY1" fmla="*/ 41322 h 82644"/>
                <a:gd name="connsiteX2" fmla="*/ 0 w 23612"/>
                <a:gd name="connsiteY2" fmla="*/ 82644 h 82644"/>
              </a:gdLst>
              <a:ahLst/>
              <a:cxnLst>
                <a:cxn ang="0">
                  <a:pos x="connsiteX0" y="connsiteY0"/>
                </a:cxn>
                <a:cxn ang="0">
                  <a:pos x="connsiteX1" y="connsiteY1"/>
                </a:cxn>
                <a:cxn ang="0">
                  <a:pos x="connsiteX2" y="connsiteY2"/>
                </a:cxn>
              </a:cxnLst>
              <a:rect l="l" t="t" r="r" b="b"/>
              <a:pathLst>
                <a:path w="23612" h="82644">
                  <a:moveTo>
                    <a:pt x="0" y="0"/>
                  </a:moveTo>
                  <a:cubicBezTo>
                    <a:pt x="15742" y="0"/>
                    <a:pt x="23613" y="13774"/>
                    <a:pt x="23613" y="41322"/>
                  </a:cubicBezTo>
                  <a:cubicBezTo>
                    <a:pt x="23613" y="68870"/>
                    <a:pt x="15742" y="82644"/>
                    <a:pt x="0" y="82644"/>
                  </a:cubicBezTo>
                </a:path>
              </a:pathLst>
            </a:custGeom>
            <a:noFill/>
            <a:ln w="5901" cap="flat">
              <a:solidFill>
                <a:srgbClr val="B09500"/>
              </a:solidFill>
              <a:prstDash val="solid"/>
              <a:miter/>
            </a:ln>
          </p:spPr>
          <p:txBody>
            <a:bodyPr rtlCol="0" anchor="ctr"/>
            <a:lstStyle/>
            <a:p>
              <a:endParaRPr lang="en-US"/>
            </a:p>
          </p:txBody>
        </p:sp>
        <p:sp>
          <p:nvSpPr>
            <p:cNvPr id="31" name="Graphic 7">
              <a:extLst>
                <a:ext uri="{FF2B5EF4-FFF2-40B4-BE49-F238E27FC236}">
                  <a16:creationId xmlns:a16="http://schemas.microsoft.com/office/drawing/2014/main" id="{CBC5AB32-CE4B-4BE1-8A01-C1593059A281}"/>
                </a:ext>
              </a:extLst>
            </p:cNvPr>
            <p:cNvSpPr/>
            <p:nvPr/>
          </p:nvSpPr>
          <p:spPr>
            <a:xfrm rot="10800000">
              <a:off x="7102295" y="2005436"/>
              <a:ext cx="31935" cy="134081"/>
            </a:xfrm>
            <a:custGeom>
              <a:avLst/>
              <a:gdLst>
                <a:gd name="connsiteX0" fmla="*/ 0 w 23612"/>
                <a:gd name="connsiteY0" fmla="*/ 0 h 118063"/>
                <a:gd name="connsiteX1" fmla="*/ 23613 w 23612"/>
                <a:gd name="connsiteY1" fmla="*/ 59032 h 118063"/>
                <a:gd name="connsiteX2" fmla="*/ 0 w 23612"/>
                <a:gd name="connsiteY2" fmla="*/ 118063 h 118063"/>
              </a:gdLst>
              <a:ahLst/>
              <a:cxnLst>
                <a:cxn ang="0">
                  <a:pos x="connsiteX0" y="connsiteY0"/>
                </a:cxn>
                <a:cxn ang="0">
                  <a:pos x="connsiteX1" y="connsiteY1"/>
                </a:cxn>
                <a:cxn ang="0">
                  <a:pos x="connsiteX2" y="connsiteY2"/>
                </a:cxn>
              </a:cxnLst>
              <a:rect l="l" t="t" r="r" b="b"/>
              <a:pathLst>
                <a:path w="23612" h="118063">
                  <a:moveTo>
                    <a:pt x="0" y="0"/>
                  </a:moveTo>
                  <a:cubicBezTo>
                    <a:pt x="15742" y="0"/>
                    <a:pt x="23613" y="19677"/>
                    <a:pt x="23613" y="59032"/>
                  </a:cubicBezTo>
                  <a:cubicBezTo>
                    <a:pt x="23613" y="98386"/>
                    <a:pt x="15742" y="118063"/>
                    <a:pt x="0" y="118063"/>
                  </a:cubicBezTo>
                </a:path>
              </a:pathLst>
            </a:custGeom>
            <a:noFill/>
            <a:ln w="5901" cap="flat">
              <a:solidFill>
                <a:srgbClr val="B09500"/>
              </a:solidFill>
              <a:prstDash val="solid"/>
              <a:miter/>
            </a:ln>
          </p:spPr>
          <p:txBody>
            <a:bodyPr rtlCol="0" anchor="ctr"/>
            <a:lstStyle/>
            <a:p>
              <a:endParaRPr lang="en-US"/>
            </a:p>
          </p:txBody>
        </p:sp>
        <p:sp>
          <p:nvSpPr>
            <p:cNvPr id="32" name="Graphic 7">
              <a:extLst>
                <a:ext uri="{FF2B5EF4-FFF2-40B4-BE49-F238E27FC236}">
                  <a16:creationId xmlns:a16="http://schemas.microsoft.com/office/drawing/2014/main" id="{5D47C21E-C8FE-4BBB-8F8A-5769358B8646}"/>
                </a:ext>
              </a:extLst>
            </p:cNvPr>
            <p:cNvSpPr/>
            <p:nvPr/>
          </p:nvSpPr>
          <p:spPr>
            <a:xfrm rot="10800000">
              <a:off x="7062375" y="1975268"/>
              <a:ext cx="39919" cy="194417"/>
            </a:xfrm>
            <a:custGeom>
              <a:avLst/>
              <a:gdLst>
                <a:gd name="connsiteX0" fmla="*/ 0 w 29515"/>
                <a:gd name="connsiteY0" fmla="*/ 0 h 171191"/>
                <a:gd name="connsiteX1" fmla="*/ 29516 w 29515"/>
                <a:gd name="connsiteY1" fmla="*/ 85596 h 171191"/>
                <a:gd name="connsiteX2" fmla="*/ 0 w 29515"/>
                <a:gd name="connsiteY2" fmla="*/ 171192 h 171191"/>
              </a:gdLst>
              <a:ahLst/>
              <a:cxnLst>
                <a:cxn ang="0">
                  <a:pos x="connsiteX0" y="connsiteY0"/>
                </a:cxn>
                <a:cxn ang="0">
                  <a:pos x="connsiteX1" y="connsiteY1"/>
                </a:cxn>
                <a:cxn ang="0">
                  <a:pos x="connsiteX2" y="connsiteY2"/>
                </a:cxn>
              </a:cxnLst>
              <a:rect l="l" t="t" r="r" b="b"/>
              <a:pathLst>
                <a:path w="29515" h="171191">
                  <a:moveTo>
                    <a:pt x="0" y="0"/>
                  </a:moveTo>
                  <a:cubicBezTo>
                    <a:pt x="19677" y="0"/>
                    <a:pt x="29516" y="28532"/>
                    <a:pt x="29516" y="85596"/>
                  </a:cubicBezTo>
                  <a:cubicBezTo>
                    <a:pt x="29516" y="142660"/>
                    <a:pt x="19677" y="171192"/>
                    <a:pt x="0" y="171192"/>
                  </a:cubicBezTo>
                </a:path>
              </a:pathLst>
            </a:custGeom>
            <a:noFill/>
            <a:ln w="5901" cap="flat">
              <a:solidFill>
                <a:srgbClr val="B09500"/>
              </a:solidFill>
              <a:prstDash val="solid"/>
              <a:miter/>
            </a:ln>
          </p:spPr>
          <p:txBody>
            <a:bodyPr rtlCol="0" anchor="ctr"/>
            <a:lstStyle/>
            <a:p>
              <a:endParaRPr lang="en-US"/>
            </a:p>
          </p:txBody>
        </p:sp>
        <p:sp>
          <p:nvSpPr>
            <p:cNvPr id="33" name="Graphic 7">
              <a:extLst>
                <a:ext uri="{FF2B5EF4-FFF2-40B4-BE49-F238E27FC236}">
                  <a16:creationId xmlns:a16="http://schemas.microsoft.com/office/drawing/2014/main" id="{57477CD4-4023-406A-96FB-B1B82A26E845}"/>
                </a:ext>
              </a:extLst>
            </p:cNvPr>
            <p:cNvSpPr/>
            <p:nvPr/>
          </p:nvSpPr>
          <p:spPr>
            <a:xfrm rot="10800000">
              <a:off x="7014471" y="1941747"/>
              <a:ext cx="47904" cy="261459"/>
            </a:xfrm>
            <a:custGeom>
              <a:avLst/>
              <a:gdLst>
                <a:gd name="connsiteX0" fmla="*/ 0 w 35419"/>
                <a:gd name="connsiteY0" fmla="*/ 0 h 230223"/>
                <a:gd name="connsiteX1" fmla="*/ 35419 w 35419"/>
                <a:gd name="connsiteY1" fmla="*/ 115112 h 230223"/>
                <a:gd name="connsiteX2" fmla="*/ 0 w 35419"/>
                <a:gd name="connsiteY2" fmla="*/ 230223 h 230223"/>
              </a:gdLst>
              <a:ahLst/>
              <a:cxnLst>
                <a:cxn ang="0">
                  <a:pos x="connsiteX0" y="connsiteY0"/>
                </a:cxn>
                <a:cxn ang="0">
                  <a:pos x="connsiteX1" y="connsiteY1"/>
                </a:cxn>
                <a:cxn ang="0">
                  <a:pos x="connsiteX2" y="connsiteY2"/>
                </a:cxn>
              </a:cxnLst>
              <a:rect l="l" t="t" r="r" b="b"/>
              <a:pathLst>
                <a:path w="35419" h="230223">
                  <a:moveTo>
                    <a:pt x="0" y="0"/>
                  </a:moveTo>
                  <a:cubicBezTo>
                    <a:pt x="23613" y="0"/>
                    <a:pt x="35419" y="38371"/>
                    <a:pt x="35419" y="115112"/>
                  </a:cubicBezTo>
                  <a:cubicBezTo>
                    <a:pt x="35419" y="191853"/>
                    <a:pt x="23613" y="230223"/>
                    <a:pt x="0" y="230223"/>
                  </a:cubicBezTo>
                </a:path>
              </a:pathLst>
            </a:custGeom>
            <a:noFill/>
            <a:ln w="5901" cap="flat">
              <a:solidFill>
                <a:srgbClr val="B09500"/>
              </a:solidFill>
              <a:prstDash val="solid"/>
              <a:miter/>
            </a:ln>
          </p:spPr>
          <p:txBody>
            <a:bodyPr rtlCol="0" anchor="ctr"/>
            <a:lstStyle/>
            <a:p>
              <a:endParaRPr lang="en-US"/>
            </a:p>
          </p:txBody>
        </p:sp>
        <p:sp>
          <p:nvSpPr>
            <p:cNvPr id="34" name="Graphic 7">
              <a:extLst>
                <a:ext uri="{FF2B5EF4-FFF2-40B4-BE49-F238E27FC236}">
                  <a16:creationId xmlns:a16="http://schemas.microsoft.com/office/drawing/2014/main" id="{5C2BC434-43A4-4039-9FFB-BFEFF9AE72E6}"/>
                </a:ext>
              </a:extLst>
            </p:cNvPr>
            <p:cNvSpPr/>
            <p:nvPr/>
          </p:nvSpPr>
          <p:spPr>
            <a:xfrm>
              <a:off x="7389719" y="2025549"/>
              <a:ext cx="31935" cy="93857"/>
            </a:xfrm>
            <a:custGeom>
              <a:avLst/>
              <a:gdLst>
                <a:gd name="connsiteX0" fmla="*/ 0 w 23612"/>
                <a:gd name="connsiteY0" fmla="*/ 0 h 82644"/>
                <a:gd name="connsiteX1" fmla="*/ 23613 w 23612"/>
                <a:gd name="connsiteY1" fmla="*/ 41322 h 82644"/>
                <a:gd name="connsiteX2" fmla="*/ 0 w 23612"/>
                <a:gd name="connsiteY2" fmla="*/ 82644 h 82644"/>
              </a:gdLst>
              <a:ahLst/>
              <a:cxnLst>
                <a:cxn ang="0">
                  <a:pos x="connsiteX0" y="connsiteY0"/>
                </a:cxn>
                <a:cxn ang="0">
                  <a:pos x="connsiteX1" y="connsiteY1"/>
                </a:cxn>
                <a:cxn ang="0">
                  <a:pos x="connsiteX2" y="connsiteY2"/>
                </a:cxn>
              </a:cxnLst>
              <a:rect l="l" t="t" r="r" b="b"/>
              <a:pathLst>
                <a:path w="23612" h="82644">
                  <a:moveTo>
                    <a:pt x="0" y="0"/>
                  </a:moveTo>
                  <a:cubicBezTo>
                    <a:pt x="15742" y="0"/>
                    <a:pt x="23613" y="13774"/>
                    <a:pt x="23613" y="41322"/>
                  </a:cubicBezTo>
                  <a:cubicBezTo>
                    <a:pt x="23613" y="68870"/>
                    <a:pt x="15742" y="82644"/>
                    <a:pt x="0" y="82644"/>
                  </a:cubicBezTo>
                </a:path>
              </a:pathLst>
            </a:custGeom>
            <a:noFill/>
            <a:ln w="5901" cap="flat">
              <a:solidFill>
                <a:srgbClr val="B09500"/>
              </a:solidFill>
              <a:prstDash val="solid"/>
              <a:miter/>
            </a:ln>
          </p:spPr>
          <p:txBody>
            <a:bodyPr rtlCol="0" anchor="ctr"/>
            <a:lstStyle/>
            <a:p>
              <a:endParaRPr lang="en-US"/>
            </a:p>
          </p:txBody>
        </p:sp>
        <p:sp>
          <p:nvSpPr>
            <p:cNvPr id="35" name="Graphic 7">
              <a:extLst>
                <a:ext uri="{FF2B5EF4-FFF2-40B4-BE49-F238E27FC236}">
                  <a16:creationId xmlns:a16="http://schemas.microsoft.com/office/drawing/2014/main" id="{1594F7A9-308C-4C68-B790-6402EADDA125}"/>
                </a:ext>
              </a:extLst>
            </p:cNvPr>
            <p:cNvSpPr/>
            <p:nvPr/>
          </p:nvSpPr>
          <p:spPr>
            <a:xfrm>
              <a:off x="7453591" y="1975268"/>
              <a:ext cx="39919" cy="194417"/>
            </a:xfrm>
            <a:custGeom>
              <a:avLst/>
              <a:gdLst>
                <a:gd name="connsiteX0" fmla="*/ 0 w 29515"/>
                <a:gd name="connsiteY0" fmla="*/ 0 h 171191"/>
                <a:gd name="connsiteX1" fmla="*/ 29516 w 29515"/>
                <a:gd name="connsiteY1" fmla="*/ 85596 h 171191"/>
                <a:gd name="connsiteX2" fmla="*/ 0 w 29515"/>
                <a:gd name="connsiteY2" fmla="*/ 171192 h 171191"/>
              </a:gdLst>
              <a:ahLst/>
              <a:cxnLst>
                <a:cxn ang="0">
                  <a:pos x="connsiteX0" y="connsiteY0"/>
                </a:cxn>
                <a:cxn ang="0">
                  <a:pos x="connsiteX1" y="connsiteY1"/>
                </a:cxn>
                <a:cxn ang="0">
                  <a:pos x="connsiteX2" y="connsiteY2"/>
                </a:cxn>
              </a:cxnLst>
              <a:rect l="l" t="t" r="r" b="b"/>
              <a:pathLst>
                <a:path w="29515" h="171191">
                  <a:moveTo>
                    <a:pt x="0" y="0"/>
                  </a:moveTo>
                  <a:cubicBezTo>
                    <a:pt x="19677" y="0"/>
                    <a:pt x="29516" y="28532"/>
                    <a:pt x="29516" y="85596"/>
                  </a:cubicBezTo>
                  <a:cubicBezTo>
                    <a:pt x="29516" y="142660"/>
                    <a:pt x="19677" y="171192"/>
                    <a:pt x="0" y="171192"/>
                  </a:cubicBezTo>
                </a:path>
              </a:pathLst>
            </a:custGeom>
            <a:noFill/>
            <a:ln w="5901" cap="flat">
              <a:solidFill>
                <a:srgbClr val="B09500"/>
              </a:solidFill>
              <a:prstDash val="solid"/>
              <a:miter/>
            </a:ln>
          </p:spPr>
          <p:txBody>
            <a:bodyPr rtlCol="0" anchor="ctr"/>
            <a:lstStyle/>
            <a:p>
              <a:endParaRPr lang="en-US"/>
            </a:p>
          </p:txBody>
        </p:sp>
        <p:sp>
          <p:nvSpPr>
            <p:cNvPr id="36" name="Graphic 7">
              <a:extLst>
                <a:ext uri="{FF2B5EF4-FFF2-40B4-BE49-F238E27FC236}">
                  <a16:creationId xmlns:a16="http://schemas.microsoft.com/office/drawing/2014/main" id="{0AE52872-5716-46CB-94B2-0B469384D16F}"/>
                </a:ext>
              </a:extLst>
            </p:cNvPr>
            <p:cNvSpPr/>
            <p:nvPr/>
          </p:nvSpPr>
          <p:spPr>
            <a:xfrm>
              <a:off x="7493511" y="1941747"/>
              <a:ext cx="47904" cy="258106"/>
            </a:xfrm>
            <a:custGeom>
              <a:avLst/>
              <a:gdLst>
                <a:gd name="connsiteX0" fmla="*/ 0 w 35419"/>
                <a:gd name="connsiteY0" fmla="*/ 0 h 227271"/>
                <a:gd name="connsiteX1" fmla="*/ 35419 w 35419"/>
                <a:gd name="connsiteY1" fmla="*/ 113636 h 227271"/>
                <a:gd name="connsiteX2" fmla="*/ 0 w 35419"/>
                <a:gd name="connsiteY2" fmla="*/ 227272 h 227271"/>
              </a:gdLst>
              <a:ahLst/>
              <a:cxnLst>
                <a:cxn ang="0">
                  <a:pos x="connsiteX0" y="connsiteY0"/>
                </a:cxn>
                <a:cxn ang="0">
                  <a:pos x="connsiteX1" y="connsiteY1"/>
                </a:cxn>
                <a:cxn ang="0">
                  <a:pos x="connsiteX2" y="connsiteY2"/>
                </a:cxn>
              </a:cxnLst>
              <a:rect l="l" t="t" r="r" b="b"/>
              <a:pathLst>
                <a:path w="35419" h="227271">
                  <a:moveTo>
                    <a:pt x="0" y="0"/>
                  </a:moveTo>
                  <a:cubicBezTo>
                    <a:pt x="23613" y="0"/>
                    <a:pt x="35419" y="37879"/>
                    <a:pt x="35419" y="113636"/>
                  </a:cubicBezTo>
                  <a:cubicBezTo>
                    <a:pt x="35419" y="189393"/>
                    <a:pt x="23613" y="227272"/>
                    <a:pt x="0" y="227272"/>
                  </a:cubicBezTo>
                </a:path>
              </a:pathLst>
            </a:custGeom>
            <a:noFill/>
            <a:ln w="5901" cap="flat">
              <a:solidFill>
                <a:srgbClr val="B09500"/>
              </a:solidFill>
              <a:prstDash val="solid"/>
              <a:miter/>
            </a:ln>
          </p:spPr>
          <p:txBody>
            <a:bodyPr rtlCol="0" anchor="ctr"/>
            <a:lstStyle/>
            <a:p>
              <a:endParaRPr lang="en-US"/>
            </a:p>
          </p:txBody>
        </p:sp>
        <p:sp>
          <p:nvSpPr>
            <p:cNvPr id="37" name="Graphic 7">
              <a:extLst>
                <a:ext uri="{FF2B5EF4-FFF2-40B4-BE49-F238E27FC236}">
                  <a16:creationId xmlns:a16="http://schemas.microsoft.com/office/drawing/2014/main" id="{286B43F8-27F9-4CD2-8A24-A90735347E9C}"/>
                </a:ext>
              </a:extLst>
            </p:cNvPr>
            <p:cNvSpPr/>
            <p:nvPr/>
          </p:nvSpPr>
          <p:spPr>
            <a:xfrm>
              <a:off x="7341815" y="1965749"/>
              <a:ext cx="7984" cy="181010"/>
            </a:xfrm>
            <a:custGeom>
              <a:avLst/>
              <a:gdLst>
                <a:gd name="connsiteX0" fmla="*/ 0 w 5903"/>
                <a:gd name="connsiteY0" fmla="*/ 159385 h 159385"/>
                <a:gd name="connsiteX1" fmla="*/ 0 w 5903"/>
                <a:gd name="connsiteY1" fmla="*/ 0 h 159385"/>
              </a:gdLst>
              <a:ahLst/>
              <a:cxnLst>
                <a:cxn ang="0">
                  <a:pos x="connsiteX0" y="connsiteY0"/>
                </a:cxn>
                <a:cxn ang="0">
                  <a:pos x="connsiteX1" y="connsiteY1"/>
                </a:cxn>
              </a:cxnLst>
              <a:rect l="l" t="t" r="r" b="b"/>
              <a:pathLst>
                <a:path w="5903" h="159385">
                  <a:moveTo>
                    <a:pt x="0" y="159385"/>
                  </a:moveTo>
                  <a:lnTo>
                    <a:pt x="0" y="0"/>
                  </a:lnTo>
                </a:path>
              </a:pathLst>
            </a:custGeom>
            <a:noFill/>
            <a:ln w="5901" cap="flat">
              <a:solidFill>
                <a:srgbClr val="000000"/>
              </a:solidFill>
              <a:prstDash val="solid"/>
              <a:miter/>
            </a:ln>
          </p:spPr>
          <p:txBody>
            <a:bodyPr rtlCol="0" anchor="ctr"/>
            <a:lstStyle/>
            <a:p>
              <a:endParaRPr lang="en-US"/>
            </a:p>
          </p:txBody>
        </p:sp>
        <p:sp>
          <p:nvSpPr>
            <p:cNvPr id="26" name="Graphic 7">
              <a:extLst>
                <a:ext uri="{FF2B5EF4-FFF2-40B4-BE49-F238E27FC236}">
                  <a16:creationId xmlns:a16="http://schemas.microsoft.com/office/drawing/2014/main" id="{A512E4DA-5CF8-4A5F-A616-78834CA0AF64}"/>
                </a:ext>
              </a:extLst>
            </p:cNvPr>
            <p:cNvSpPr txBox="1"/>
            <p:nvPr/>
          </p:nvSpPr>
          <p:spPr>
            <a:xfrm>
              <a:off x="6625159" y="2824679"/>
              <a:ext cx="1416705" cy="349535"/>
            </a:xfrm>
            <a:prstGeom prst="rect">
              <a:avLst/>
            </a:prstGeom>
            <a:noFill/>
          </p:spPr>
          <p:txBody>
            <a:bodyPr wrap="none" rtlCol="0">
              <a:spAutoFit/>
            </a:bodyPr>
            <a:lstStyle/>
            <a:p>
              <a:pPr algn="l"/>
              <a:r>
                <a:rPr lang="en-US" spc="0" baseline="0" dirty="0">
                  <a:solidFill>
                    <a:srgbClr val="000000"/>
                  </a:solidFill>
                  <a:cs typeface="Arial" panose="020B0604020202020204" pitchFamily="34" charset="0"/>
                  <a:sym typeface="Helvetica"/>
                  <a:rtl val="0"/>
                </a:rPr>
                <a:t>Macro cell BS</a:t>
              </a:r>
            </a:p>
          </p:txBody>
        </p:sp>
      </p:gr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FDE72AF-4373-404F-95ED-2E6A6E6199DC}"/>
                  </a:ext>
                </a:extLst>
              </p:cNvPr>
              <p:cNvSpPr>
                <a:spLocks noGrp="1"/>
              </p:cNvSpPr>
              <p:nvPr>
                <p:ph idx="1"/>
              </p:nvPr>
            </p:nvSpPr>
            <p:spPr>
              <a:xfrm>
                <a:off x="606954" y="1436914"/>
                <a:ext cx="8976682" cy="4778150"/>
              </a:xfrm>
            </p:spPr>
            <p:txBody>
              <a:bodyPr/>
              <a:lstStyle/>
              <a:p>
                <a:pPr marL="0" indent="0">
                  <a:buNone/>
                </a:pPr>
                <a:r>
                  <a:rPr lang="en-US" sz="1800" b="0" i="0" dirty="0">
                    <a:solidFill>
                      <a:schemeClr val="tx1"/>
                    </a:solidFill>
                    <a:effectLst/>
                  </a:rPr>
                  <a:t>High-frequency range (30</a:t>
                </a:r>
                <a:r>
                  <a:rPr lang="de-DE" sz="1800" b="0" i="0" dirty="0">
                    <a:solidFill>
                      <a:schemeClr val="tx1"/>
                    </a:solidFill>
                    <a:effectLst/>
                  </a:rPr>
                  <a:t>-</a:t>
                </a:r>
                <a:r>
                  <a:rPr lang="en-US" sz="1800" b="0" i="0" dirty="0">
                    <a:solidFill>
                      <a:schemeClr val="tx1"/>
                    </a:solidFill>
                    <a:effectLst/>
                  </a:rPr>
                  <a:t>300 GHz) </a:t>
                </a:r>
                <a14:m>
                  <m:oMath xmlns:m="http://schemas.openxmlformats.org/officeDocument/2006/math">
                    <m:r>
                      <a:rPr lang="en-US" sz="1800" b="0" i="1" dirty="0" smtClean="0">
                        <a:solidFill>
                          <a:schemeClr val="tx1"/>
                        </a:solidFill>
                        <a:latin typeface="Cambria Math" panose="02040503050406030204" pitchFamily="18" charset="0"/>
                        <a:ea typeface="Cambria Math" panose="02040503050406030204" pitchFamily="18" charset="0"/>
                      </a:rPr>
                      <m:t>⇒</m:t>
                    </m:r>
                  </m:oMath>
                </a14:m>
                <a:r>
                  <a:rPr lang="en-US" sz="1800" b="1" dirty="0">
                    <a:solidFill>
                      <a:schemeClr val="tx1"/>
                    </a:solidFill>
                  </a:rPr>
                  <a:t> </a:t>
                </a:r>
                <a:r>
                  <a:rPr lang="en-US" sz="1800" dirty="0"/>
                  <a:t>Complementing</a:t>
                </a:r>
                <a:r>
                  <a:rPr lang="en-US" sz="1800" dirty="0">
                    <a:solidFill>
                      <a:schemeClr val="tx1"/>
                    </a:solidFill>
                  </a:rPr>
                  <a:t> regular sub-6 GHz 5G cells</a:t>
                </a:r>
              </a:p>
              <a:p>
                <a:pPr marL="0" indent="0">
                  <a:buNone/>
                </a:pPr>
                <a:endParaRPr lang="en-US" sz="1800" b="1" dirty="0"/>
              </a:p>
              <a:p>
                <a:pPr marL="0" indent="0">
                  <a:buNone/>
                </a:pPr>
                <a:r>
                  <a:rPr lang="en-US" sz="1800" b="1" dirty="0"/>
                  <a:t>Advantages:</a:t>
                </a:r>
                <a:endParaRPr lang="en-US" sz="1800" dirty="0"/>
              </a:p>
              <a:p>
                <a:r>
                  <a:rPr lang="en-US" sz="1800" dirty="0">
                    <a:latin typeface="Arial"/>
                    <a:cs typeface="Arial"/>
                  </a:rPr>
                  <a:t>Higher bandwidth</a:t>
                </a:r>
                <a:endParaRPr lang="en-US" sz="1800" dirty="0"/>
              </a:p>
              <a:p>
                <a:r>
                  <a:rPr lang="en-US" sz="1800" b="0" dirty="0">
                    <a:latin typeface="Arial"/>
                    <a:cs typeface="Arial"/>
                  </a:rPr>
                  <a:t>Network capacity extension</a:t>
                </a:r>
              </a:p>
              <a:p>
                <a:r>
                  <a:rPr lang="en-US" sz="1800" dirty="0">
                    <a:latin typeface="Arial"/>
                    <a:cs typeface="Arial"/>
                  </a:rPr>
                  <a:t>Higher data rates</a:t>
                </a:r>
                <a:endParaRPr lang="en-US" sz="1800" b="0" dirty="0">
                  <a:latin typeface="Arial"/>
                  <a:cs typeface="Arial"/>
                </a:endParaRPr>
              </a:p>
              <a:p>
                <a:endParaRPr lang="en-US" sz="1800" dirty="0">
                  <a:latin typeface="Arial"/>
                  <a:cs typeface="Arial"/>
                </a:endParaRPr>
              </a:p>
              <a:p>
                <a:pPr marL="0" indent="0">
                  <a:buNone/>
                </a:pPr>
                <a:r>
                  <a:rPr lang="en-US" sz="1800" b="1" dirty="0"/>
                  <a:t>Disadvantages:</a:t>
                </a:r>
              </a:p>
              <a:p>
                <a:r>
                  <a:rPr lang="en-US" sz="1800" dirty="0">
                    <a:latin typeface="Arial"/>
                    <a:cs typeface="Arial"/>
                  </a:rPr>
                  <a:t>Higher path loss </a:t>
                </a:r>
              </a:p>
              <a:p>
                <a:r>
                  <a:rPr lang="en-US" sz="1800" dirty="0">
                    <a:latin typeface="Arial"/>
                    <a:cs typeface="Arial"/>
                  </a:rPr>
                  <a:t>Susceptibility to blockage </a:t>
                </a:r>
                <a:endParaRPr lang="en-US" sz="1800" dirty="0"/>
              </a:p>
              <a:p>
                <a:r>
                  <a:rPr lang="en-US" sz="1800" dirty="0"/>
                  <a:t>Beamforming and </a:t>
                </a:r>
                <a:r>
                  <a:rPr lang="en-US" sz="1800" dirty="0" err="1"/>
                  <a:t>beamsteering</a:t>
                </a:r>
                <a:r>
                  <a:rPr lang="en-US" sz="1800" dirty="0"/>
                  <a:t>                         </a:t>
                </a:r>
              </a:p>
              <a:p>
                <a:pPr lvl="0" algn="l"/>
                <a:r>
                  <a:rPr lang="en-US" sz="1800" dirty="0"/>
                  <a:t>Many cell sites  </a:t>
                </a:r>
              </a:p>
            </p:txBody>
          </p:sp>
        </mc:Choice>
        <mc:Fallback xmlns="">
          <p:sp>
            <p:nvSpPr>
              <p:cNvPr id="2" name="Content Placeholder 1">
                <a:extLst>
                  <a:ext uri="{FF2B5EF4-FFF2-40B4-BE49-F238E27FC236}">
                    <a16:creationId xmlns:a16="http://schemas.microsoft.com/office/drawing/2014/main" id="{4FDE72AF-4373-404F-95ED-2E6A6E6199DC}"/>
                  </a:ext>
                </a:extLst>
              </p:cNvPr>
              <p:cNvSpPr>
                <a:spLocks noGrp="1" noRot="1" noChangeAspect="1" noMove="1" noResize="1" noEditPoints="1" noAdjustHandles="1" noChangeArrowheads="1" noChangeShapeType="1" noTextEdit="1"/>
              </p:cNvSpPr>
              <p:nvPr>
                <p:ph idx="1"/>
              </p:nvPr>
            </p:nvSpPr>
            <p:spPr>
              <a:xfrm>
                <a:off x="606954" y="1436914"/>
                <a:ext cx="8976682" cy="4778150"/>
              </a:xfrm>
              <a:blipFill>
                <a:blip r:embed="rId3"/>
                <a:stretch>
                  <a:fillRect l="-611" t="-76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042D29B-71C6-42FE-A4C2-4D715491326A}"/>
              </a:ext>
            </a:extLst>
          </p:cNvPr>
          <p:cNvSpPr>
            <a:spLocks noGrp="1"/>
          </p:cNvSpPr>
          <p:nvPr>
            <p:ph type="title"/>
          </p:nvPr>
        </p:nvSpPr>
        <p:spPr/>
        <p:txBody>
          <a:bodyPr/>
          <a:lstStyle/>
          <a:p>
            <a:r>
              <a:rPr lang="en-US" dirty="0"/>
              <a:t>1. Introduction: Millimeter-Wave (</a:t>
            </a:r>
            <a:r>
              <a:rPr lang="en-US" dirty="0" err="1"/>
              <a:t>mmWave</a:t>
            </a:r>
            <a:r>
              <a:rPr lang="en-US" dirty="0"/>
              <a:t>) Communication</a:t>
            </a:r>
          </a:p>
        </p:txBody>
      </p:sp>
      <p:sp>
        <p:nvSpPr>
          <p:cNvPr id="6" name="TextBox 5">
            <a:extLst>
              <a:ext uri="{FF2B5EF4-FFF2-40B4-BE49-F238E27FC236}">
                <a16:creationId xmlns:a16="http://schemas.microsoft.com/office/drawing/2014/main" id="{11E4C2B6-6287-4023-9714-477613DAA78B}"/>
              </a:ext>
            </a:extLst>
          </p:cNvPr>
          <p:cNvSpPr txBox="1"/>
          <p:nvPr/>
        </p:nvSpPr>
        <p:spPr>
          <a:xfrm>
            <a:off x="3181327" y="5594932"/>
            <a:ext cx="5641167"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800" b="1" dirty="0">
                <a:solidFill>
                  <a:schemeClr val="tx1"/>
                </a:solidFill>
              </a:rPr>
              <a:t>Solution: </a:t>
            </a:r>
            <a:r>
              <a:rPr lang="en-US" sz="1800" dirty="0">
                <a:solidFill>
                  <a:schemeClr val="tx1"/>
                </a:solidFill>
              </a:rPr>
              <a:t>Reflectors to improve </a:t>
            </a:r>
            <a:r>
              <a:rPr lang="en-US" sz="1800" dirty="0" err="1">
                <a:solidFill>
                  <a:schemeClr val="tx1"/>
                </a:solidFill>
              </a:rPr>
              <a:t>mmWave</a:t>
            </a:r>
            <a:r>
              <a:rPr lang="en-US" sz="1800" dirty="0">
                <a:solidFill>
                  <a:schemeClr val="tx1"/>
                </a:solidFill>
              </a:rPr>
              <a:t> communication</a:t>
            </a:r>
          </a:p>
        </p:txBody>
      </p:sp>
      <p:sp>
        <p:nvSpPr>
          <p:cNvPr id="10" name="TextBox 9">
            <a:extLst>
              <a:ext uri="{FF2B5EF4-FFF2-40B4-BE49-F238E27FC236}">
                <a16:creationId xmlns:a16="http://schemas.microsoft.com/office/drawing/2014/main" id="{E5A9753C-0BB9-4721-83E8-4AF30BCB5284}"/>
              </a:ext>
            </a:extLst>
          </p:cNvPr>
          <p:cNvSpPr txBox="1"/>
          <p:nvPr/>
        </p:nvSpPr>
        <p:spPr>
          <a:xfrm>
            <a:off x="4558597" y="5202301"/>
            <a:ext cx="7242432" cy="307777"/>
          </a:xfrm>
          <a:prstGeom prst="rect">
            <a:avLst/>
          </a:prstGeom>
          <a:noFill/>
        </p:spPr>
        <p:txBody>
          <a:bodyPr wrap="none" rtlCol="0">
            <a:spAutoFit/>
          </a:bodyPr>
          <a:lstStyle/>
          <a:p>
            <a:r>
              <a:rPr lang="en-US" dirty="0">
                <a:solidFill>
                  <a:schemeClr val="tx1"/>
                </a:solidFill>
              </a:rPr>
              <a:t>Fig.1: Illustration of typical deployment of </a:t>
            </a:r>
            <a:r>
              <a:rPr lang="en-US" dirty="0" err="1">
                <a:solidFill>
                  <a:schemeClr val="tx1"/>
                </a:solidFill>
              </a:rPr>
              <a:t>mmWave</a:t>
            </a:r>
            <a:r>
              <a:rPr lang="en-US" dirty="0">
                <a:solidFill>
                  <a:schemeClr val="tx1"/>
                </a:solidFill>
              </a:rPr>
              <a:t> communications with use cases [1, 2].</a:t>
            </a:r>
          </a:p>
        </p:txBody>
      </p:sp>
      <p:sp>
        <p:nvSpPr>
          <p:cNvPr id="12" name="TextBox 11">
            <a:extLst>
              <a:ext uri="{FF2B5EF4-FFF2-40B4-BE49-F238E27FC236}">
                <a16:creationId xmlns:a16="http://schemas.microsoft.com/office/drawing/2014/main" id="{EF73132E-F1B4-46FC-BC59-94DA28972D76}"/>
              </a:ext>
            </a:extLst>
          </p:cNvPr>
          <p:cNvSpPr txBox="1"/>
          <p:nvPr/>
        </p:nvSpPr>
        <p:spPr>
          <a:xfrm>
            <a:off x="139596" y="6059283"/>
            <a:ext cx="12192000" cy="400110"/>
          </a:xfrm>
          <a:prstGeom prst="rect">
            <a:avLst/>
          </a:prstGeom>
          <a:noFill/>
        </p:spPr>
        <p:txBody>
          <a:bodyPr wrap="square">
            <a:spAutoFit/>
          </a:bodyPr>
          <a:lstStyle/>
          <a:p>
            <a:r>
              <a:rPr lang="en-US" sz="1000" dirty="0">
                <a:solidFill>
                  <a:schemeClr val="tx1"/>
                </a:solidFill>
                <a:cs typeface="Arial" panose="020B0604020202020204" pitchFamily="34" charset="0"/>
              </a:rPr>
              <a:t>[1] W. Hong </a:t>
            </a:r>
            <a:r>
              <a:rPr lang="en-US" sz="1000" i="1" dirty="0">
                <a:solidFill>
                  <a:schemeClr val="tx1"/>
                </a:solidFill>
                <a:cs typeface="Arial" panose="020B0604020202020204" pitchFamily="34" charset="0"/>
              </a:rPr>
              <a:t>et al</a:t>
            </a:r>
            <a:r>
              <a:rPr lang="en-US" sz="1000" dirty="0">
                <a:solidFill>
                  <a:schemeClr val="tx1"/>
                </a:solidFill>
                <a:cs typeface="Arial" panose="020B0604020202020204" pitchFamily="34" charset="0"/>
              </a:rPr>
              <a:t>., "The Role of Millimeter-Wave Technologies in 5G/6G Wireless Communications," in IEEE Journal of Microwaves, vol. 1, no. 1, pp. 101-122, Jan. 2021, </a:t>
            </a:r>
            <a:r>
              <a:rPr lang="en-US" sz="1000" dirty="0" err="1">
                <a:solidFill>
                  <a:schemeClr val="tx1"/>
                </a:solidFill>
                <a:cs typeface="Arial" panose="020B0604020202020204" pitchFamily="34" charset="0"/>
              </a:rPr>
              <a:t>doi</a:t>
            </a:r>
            <a:r>
              <a:rPr lang="en-US" sz="1000" dirty="0">
                <a:solidFill>
                  <a:schemeClr val="tx1"/>
                </a:solidFill>
                <a:cs typeface="Arial" panose="020B0604020202020204" pitchFamily="34" charset="0"/>
              </a:rPr>
              <a:t>: 10.1109/JMW.2020.3035541.</a:t>
            </a:r>
          </a:p>
          <a:p>
            <a:r>
              <a:rPr lang="en-US" sz="1000" dirty="0">
                <a:solidFill>
                  <a:schemeClr val="tx1"/>
                </a:solidFill>
                <a:cs typeface="Arial" panose="020B0604020202020204" pitchFamily="34" charset="0"/>
              </a:rPr>
              <a:t>[2]</a:t>
            </a:r>
            <a:r>
              <a:rPr lang="en-US" sz="1000" b="0" i="0" dirty="0">
                <a:solidFill>
                  <a:schemeClr val="tx1"/>
                </a:solidFill>
                <a:effectLst/>
                <a:cs typeface="Arial" panose="020B0604020202020204" pitchFamily="34" charset="0"/>
              </a:rPr>
              <a:t> K. </a:t>
            </a:r>
            <a:r>
              <a:rPr lang="en-US" sz="1000" b="0" i="0" dirty="0" err="1">
                <a:solidFill>
                  <a:schemeClr val="tx1"/>
                </a:solidFill>
                <a:effectLst/>
                <a:cs typeface="Arial" panose="020B0604020202020204" pitchFamily="34" charset="0"/>
              </a:rPr>
              <a:t>Sakaguchi</a:t>
            </a:r>
            <a:r>
              <a:rPr lang="en-US" sz="1000" b="0" i="0" dirty="0">
                <a:solidFill>
                  <a:schemeClr val="tx1"/>
                </a:solidFill>
                <a:effectLst/>
                <a:cs typeface="Arial" panose="020B0604020202020204" pitchFamily="34" charset="0"/>
              </a:rPr>
              <a:t> </a:t>
            </a:r>
            <a:r>
              <a:rPr lang="en-US" sz="1000" b="0" i="1" dirty="0">
                <a:solidFill>
                  <a:schemeClr val="tx1"/>
                </a:solidFill>
                <a:effectLst/>
                <a:cs typeface="Arial" panose="020B0604020202020204" pitchFamily="34" charset="0"/>
              </a:rPr>
              <a:t>et al</a:t>
            </a:r>
            <a:r>
              <a:rPr lang="en-US" sz="1000" b="0" i="0" dirty="0">
                <a:solidFill>
                  <a:schemeClr val="tx1"/>
                </a:solidFill>
                <a:effectLst/>
                <a:cs typeface="Arial" panose="020B0604020202020204" pitchFamily="34" charset="0"/>
              </a:rPr>
              <a:t>. “Where, When, and How </a:t>
            </a:r>
            <a:r>
              <a:rPr lang="en-US" sz="1000" b="0" i="0" dirty="0" err="1">
                <a:solidFill>
                  <a:schemeClr val="tx1"/>
                </a:solidFill>
                <a:effectLst/>
                <a:cs typeface="Arial" panose="020B0604020202020204" pitchFamily="34" charset="0"/>
              </a:rPr>
              <a:t>mmWave</a:t>
            </a:r>
            <a:r>
              <a:rPr lang="en-US" sz="1000" b="0" i="0" dirty="0">
                <a:solidFill>
                  <a:schemeClr val="tx1"/>
                </a:solidFill>
                <a:effectLst/>
                <a:cs typeface="Arial" panose="020B0604020202020204" pitchFamily="34" charset="0"/>
              </a:rPr>
              <a:t> is Used in 5G and Beyond.” </a:t>
            </a:r>
            <a:r>
              <a:rPr lang="en-US" sz="1000" b="0" i="1" dirty="0">
                <a:solidFill>
                  <a:schemeClr val="tx1"/>
                </a:solidFill>
                <a:effectLst/>
                <a:cs typeface="Arial" panose="020B0604020202020204" pitchFamily="34" charset="0"/>
              </a:rPr>
              <a:t>IEICE Trans. Electron.</a:t>
            </a:r>
            <a:r>
              <a:rPr lang="en-US" sz="1000" b="0" i="0" dirty="0">
                <a:solidFill>
                  <a:schemeClr val="tx1"/>
                </a:solidFill>
                <a:effectLst/>
                <a:cs typeface="Arial" panose="020B0604020202020204" pitchFamily="34" charset="0"/>
              </a:rPr>
              <a:t> 100-C (2017): 790-808.</a:t>
            </a:r>
            <a:endParaRPr lang="en-US" sz="1000" dirty="0">
              <a:solidFill>
                <a:schemeClr val="tx1"/>
              </a:solidFill>
              <a:cs typeface="Arial" panose="020B0604020202020204" pitchFamily="34" charset="0"/>
            </a:endParaRPr>
          </a:p>
        </p:txBody>
      </p:sp>
      <p:grpSp>
        <p:nvGrpSpPr>
          <p:cNvPr id="114" name="Group 113">
            <a:extLst>
              <a:ext uri="{FF2B5EF4-FFF2-40B4-BE49-F238E27FC236}">
                <a16:creationId xmlns:a16="http://schemas.microsoft.com/office/drawing/2014/main" id="{2A53DCA5-67A2-4F4B-98FA-AE7EF83483F6}"/>
              </a:ext>
            </a:extLst>
          </p:cNvPr>
          <p:cNvGrpSpPr/>
          <p:nvPr/>
        </p:nvGrpSpPr>
        <p:grpSpPr>
          <a:xfrm>
            <a:off x="4357062" y="2915205"/>
            <a:ext cx="1493004" cy="938403"/>
            <a:chOff x="4427661" y="2879781"/>
            <a:chExt cx="1493004" cy="938403"/>
          </a:xfrm>
        </p:grpSpPr>
        <p:sp>
          <p:nvSpPr>
            <p:cNvPr id="11" name="Graphic 7">
              <a:extLst>
                <a:ext uri="{FF2B5EF4-FFF2-40B4-BE49-F238E27FC236}">
                  <a16:creationId xmlns:a16="http://schemas.microsoft.com/office/drawing/2014/main" id="{0F330D0E-875B-44C2-92BD-B53F36B56780}"/>
                </a:ext>
              </a:extLst>
            </p:cNvPr>
            <p:cNvSpPr/>
            <p:nvPr/>
          </p:nvSpPr>
          <p:spPr>
            <a:xfrm>
              <a:off x="4427661" y="3125855"/>
              <a:ext cx="1493004" cy="692329"/>
            </a:xfrm>
            <a:custGeom>
              <a:avLst/>
              <a:gdLst>
                <a:gd name="connsiteX0" fmla="*/ 1103897 w 1103896"/>
                <a:gd name="connsiteY0" fmla="*/ 304810 h 609619"/>
                <a:gd name="connsiteX1" fmla="*/ 551948 w 1103896"/>
                <a:gd name="connsiteY1" fmla="*/ 609620 h 609619"/>
                <a:gd name="connsiteX2" fmla="*/ 0 w 1103896"/>
                <a:gd name="connsiteY2" fmla="*/ 304810 h 609619"/>
                <a:gd name="connsiteX3" fmla="*/ 551948 w 1103896"/>
                <a:gd name="connsiteY3" fmla="*/ 0 h 609619"/>
                <a:gd name="connsiteX4" fmla="*/ 1103897 w 1103896"/>
                <a:gd name="connsiteY4" fmla="*/ 304810 h 60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896" h="609619">
                  <a:moveTo>
                    <a:pt x="1103897" y="304810"/>
                  </a:moveTo>
                  <a:cubicBezTo>
                    <a:pt x="1103897" y="473151"/>
                    <a:pt x="856781" y="609620"/>
                    <a:pt x="551948" y="609620"/>
                  </a:cubicBezTo>
                  <a:cubicBezTo>
                    <a:pt x="247116" y="609620"/>
                    <a:pt x="0" y="473152"/>
                    <a:pt x="0" y="304810"/>
                  </a:cubicBezTo>
                  <a:cubicBezTo>
                    <a:pt x="0" y="136468"/>
                    <a:pt x="247116" y="0"/>
                    <a:pt x="551948" y="0"/>
                  </a:cubicBezTo>
                  <a:cubicBezTo>
                    <a:pt x="856781" y="0"/>
                    <a:pt x="1103897" y="136468"/>
                    <a:pt x="1103897" y="304810"/>
                  </a:cubicBezTo>
                  <a:close/>
                </a:path>
              </a:pathLst>
            </a:custGeom>
            <a:solidFill>
              <a:srgbClr val="80FFFF"/>
            </a:solidFill>
            <a:ln w="5901" cap="flat">
              <a:solidFill>
                <a:srgbClr val="000000"/>
              </a:solidFill>
              <a:prstDash val="solid"/>
              <a:miter/>
            </a:ln>
          </p:spPr>
          <p:txBody>
            <a:bodyPr rtlCol="0" anchor="ctr"/>
            <a:lstStyle/>
            <a:p>
              <a:endParaRPr lang="en-US"/>
            </a:p>
          </p:txBody>
        </p:sp>
        <p:sp>
          <p:nvSpPr>
            <p:cNvPr id="119" name="Graphic 7">
              <a:extLst>
                <a:ext uri="{FF2B5EF4-FFF2-40B4-BE49-F238E27FC236}">
                  <a16:creationId xmlns:a16="http://schemas.microsoft.com/office/drawing/2014/main" id="{0A6EC961-3546-4ECD-8135-EE9B54BB217F}"/>
                </a:ext>
              </a:extLst>
            </p:cNvPr>
            <p:cNvSpPr/>
            <p:nvPr/>
          </p:nvSpPr>
          <p:spPr>
            <a:xfrm>
              <a:off x="5224462" y="2879781"/>
              <a:ext cx="1596" cy="233234"/>
            </a:xfrm>
            <a:custGeom>
              <a:avLst/>
              <a:gdLst>
                <a:gd name="connsiteX0" fmla="*/ 0 w 1180"/>
                <a:gd name="connsiteY0" fmla="*/ 205371 h 205370"/>
                <a:gd name="connsiteX1" fmla="*/ 1181 w 1180"/>
                <a:gd name="connsiteY1" fmla="*/ 0 h 205370"/>
              </a:gdLst>
              <a:ahLst/>
              <a:cxnLst>
                <a:cxn ang="0">
                  <a:pos x="connsiteX0" y="connsiteY0"/>
                </a:cxn>
                <a:cxn ang="0">
                  <a:pos x="connsiteX1" y="connsiteY1"/>
                </a:cxn>
              </a:cxnLst>
              <a:rect l="l" t="t" r="r" b="b"/>
              <a:pathLst>
                <a:path w="1180" h="205370">
                  <a:moveTo>
                    <a:pt x="0" y="205371"/>
                  </a:moveTo>
                  <a:lnTo>
                    <a:pt x="1181" y="0"/>
                  </a:lnTo>
                </a:path>
              </a:pathLst>
            </a:custGeom>
            <a:noFill/>
            <a:ln w="5901" cap="flat">
              <a:solidFill>
                <a:srgbClr val="000000"/>
              </a:solidFill>
              <a:prstDash val="solid"/>
              <a:miter/>
            </a:ln>
          </p:spPr>
          <p:txBody>
            <a:bodyPr rtlCol="0" anchor="ctr"/>
            <a:lstStyle/>
            <a:p>
              <a:endParaRPr lang="en-US"/>
            </a:p>
          </p:txBody>
        </p:sp>
        <p:sp>
          <p:nvSpPr>
            <p:cNvPr id="120" name="Graphic 7">
              <a:extLst>
                <a:ext uri="{FF2B5EF4-FFF2-40B4-BE49-F238E27FC236}">
                  <a16:creationId xmlns:a16="http://schemas.microsoft.com/office/drawing/2014/main" id="{21D6E2B7-935A-4D16-909B-ACC0DA7E6DA5}"/>
                </a:ext>
              </a:extLst>
            </p:cNvPr>
            <p:cNvSpPr/>
            <p:nvPr/>
          </p:nvSpPr>
          <p:spPr>
            <a:xfrm>
              <a:off x="5167297" y="3113016"/>
              <a:ext cx="123911" cy="6704"/>
            </a:xfrm>
            <a:custGeom>
              <a:avLst/>
              <a:gdLst>
                <a:gd name="connsiteX0" fmla="*/ 0 w 91617"/>
                <a:gd name="connsiteY0" fmla="*/ 0 h 5903"/>
                <a:gd name="connsiteX1" fmla="*/ 91618 w 91617"/>
                <a:gd name="connsiteY1" fmla="*/ 0 h 5903"/>
              </a:gdLst>
              <a:ahLst/>
              <a:cxnLst>
                <a:cxn ang="0">
                  <a:pos x="connsiteX0" y="connsiteY0"/>
                </a:cxn>
                <a:cxn ang="0">
                  <a:pos x="connsiteX1" y="connsiteY1"/>
                </a:cxn>
              </a:cxnLst>
              <a:rect l="l" t="t" r="r" b="b"/>
              <a:pathLst>
                <a:path w="91617" h="5903">
                  <a:moveTo>
                    <a:pt x="0" y="0"/>
                  </a:moveTo>
                  <a:lnTo>
                    <a:pt x="91618" y="0"/>
                  </a:lnTo>
                </a:path>
              </a:pathLst>
            </a:custGeom>
            <a:noFill/>
            <a:ln w="5901" cap="flat">
              <a:solidFill>
                <a:srgbClr val="000000"/>
              </a:solidFill>
              <a:prstDash val="solid"/>
              <a:miter/>
            </a:ln>
          </p:spPr>
          <p:txBody>
            <a:bodyPr rtlCol="0" anchor="ctr"/>
            <a:lstStyle/>
            <a:p>
              <a:endParaRPr lang="en-US"/>
            </a:p>
          </p:txBody>
        </p:sp>
        <p:sp>
          <p:nvSpPr>
            <p:cNvPr id="121" name="Graphic 7">
              <a:extLst>
                <a:ext uri="{FF2B5EF4-FFF2-40B4-BE49-F238E27FC236}">
                  <a16:creationId xmlns:a16="http://schemas.microsoft.com/office/drawing/2014/main" id="{EB62BE87-7EC1-4FE4-86B6-1FA62BC7F889}"/>
                </a:ext>
              </a:extLst>
            </p:cNvPr>
            <p:cNvSpPr/>
            <p:nvPr/>
          </p:nvSpPr>
          <p:spPr>
            <a:xfrm>
              <a:off x="4890732" y="3399482"/>
              <a:ext cx="715204" cy="6704"/>
            </a:xfrm>
            <a:custGeom>
              <a:avLst/>
              <a:gdLst>
                <a:gd name="connsiteX0" fmla="*/ 0 w 528807"/>
                <a:gd name="connsiteY0" fmla="*/ 0 h 5903"/>
                <a:gd name="connsiteX1" fmla="*/ 528808 w 528807"/>
                <a:gd name="connsiteY1" fmla="*/ 0 h 5903"/>
              </a:gdLst>
              <a:ahLst/>
              <a:cxnLst>
                <a:cxn ang="0">
                  <a:pos x="connsiteX0" y="connsiteY0"/>
                </a:cxn>
                <a:cxn ang="0">
                  <a:pos x="connsiteX1" y="connsiteY1"/>
                </a:cxn>
              </a:cxnLst>
              <a:rect l="l" t="t" r="r" b="b"/>
              <a:pathLst>
                <a:path w="528807" h="5903">
                  <a:moveTo>
                    <a:pt x="0" y="0"/>
                  </a:moveTo>
                  <a:lnTo>
                    <a:pt x="528808" y="0"/>
                  </a:lnTo>
                </a:path>
              </a:pathLst>
            </a:custGeom>
            <a:noFill/>
            <a:ln w="5901" cap="flat">
              <a:solidFill>
                <a:srgbClr val="000000"/>
              </a:solidFill>
              <a:prstDash val="solid"/>
              <a:miter/>
            </a:ln>
          </p:spPr>
          <p:txBody>
            <a:bodyPr rtlCol="0" anchor="ctr"/>
            <a:lstStyle/>
            <a:p>
              <a:endParaRPr lang="en-US"/>
            </a:p>
          </p:txBody>
        </p:sp>
        <p:sp>
          <p:nvSpPr>
            <p:cNvPr id="122" name="Graphic 7">
              <a:extLst>
                <a:ext uri="{FF2B5EF4-FFF2-40B4-BE49-F238E27FC236}">
                  <a16:creationId xmlns:a16="http://schemas.microsoft.com/office/drawing/2014/main" id="{280A8434-1132-4548-87C3-C7F84C804AB9}"/>
                </a:ext>
              </a:extLst>
            </p:cNvPr>
            <p:cNvSpPr/>
            <p:nvPr/>
          </p:nvSpPr>
          <p:spPr>
            <a:xfrm>
              <a:off x="5100550" y="3113016"/>
              <a:ext cx="76246" cy="286465"/>
            </a:xfrm>
            <a:custGeom>
              <a:avLst/>
              <a:gdLst>
                <a:gd name="connsiteX0" fmla="*/ 0 w 56375"/>
                <a:gd name="connsiteY0" fmla="*/ 252242 h 252242"/>
                <a:gd name="connsiteX1" fmla="*/ 56375 w 56375"/>
                <a:gd name="connsiteY1" fmla="*/ 0 h 252242"/>
              </a:gdLst>
              <a:ahLst/>
              <a:cxnLst>
                <a:cxn ang="0">
                  <a:pos x="connsiteX0" y="connsiteY0"/>
                </a:cxn>
                <a:cxn ang="0">
                  <a:pos x="connsiteX1" y="connsiteY1"/>
                </a:cxn>
              </a:cxnLst>
              <a:rect l="l" t="t" r="r" b="b"/>
              <a:pathLst>
                <a:path w="56375" h="252242">
                  <a:moveTo>
                    <a:pt x="0" y="252242"/>
                  </a:moveTo>
                  <a:lnTo>
                    <a:pt x="56375" y="0"/>
                  </a:lnTo>
                </a:path>
              </a:pathLst>
            </a:custGeom>
            <a:noFill/>
            <a:ln w="5901" cap="flat">
              <a:solidFill>
                <a:srgbClr val="000000"/>
              </a:solidFill>
              <a:prstDash val="solid"/>
              <a:miter/>
            </a:ln>
          </p:spPr>
          <p:txBody>
            <a:bodyPr rtlCol="0" anchor="ctr"/>
            <a:lstStyle/>
            <a:p>
              <a:endParaRPr lang="en-US"/>
            </a:p>
          </p:txBody>
        </p:sp>
        <p:sp>
          <p:nvSpPr>
            <p:cNvPr id="123" name="Graphic 7">
              <a:extLst>
                <a:ext uri="{FF2B5EF4-FFF2-40B4-BE49-F238E27FC236}">
                  <a16:creationId xmlns:a16="http://schemas.microsoft.com/office/drawing/2014/main" id="{A3B22CD7-5382-4F3F-AD87-F2CE73183F70}"/>
                </a:ext>
              </a:extLst>
            </p:cNvPr>
            <p:cNvSpPr/>
            <p:nvPr/>
          </p:nvSpPr>
          <p:spPr>
            <a:xfrm>
              <a:off x="5272127" y="3113016"/>
              <a:ext cx="104908" cy="286465"/>
            </a:xfrm>
            <a:custGeom>
              <a:avLst/>
              <a:gdLst>
                <a:gd name="connsiteX0" fmla="*/ 77568 w 77567"/>
                <a:gd name="connsiteY0" fmla="*/ 252242 h 252242"/>
                <a:gd name="connsiteX1" fmla="*/ 0 w 77567"/>
                <a:gd name="connsiteY1" fmla="*/ 0 h 252242"/>
              </a:gdLst>
              <a:ahLst/>
              <a:cxnLst>
                <a:cxn ang="0">
                  <a:pos x="connsiteX0" y="connsiteY0"/>
                </a:cxn>
                <a:cxn ang="0">
                  <a:pos x="connsiteX1" y="connsiteY1"/>
                </a:cxn>
              </a:cxnLst>
              <a:rect l="l" t="t" r="r" b="b"/>
              <a:pathLst>
                <a:path w="77567" h="252242">
                  <a:moveTo>
                    <a:pt x="77568" y="252242"/>
                  </a:moveTo>
                  <a:lnTo>
                    <a:pt x="0" y="0"/>
                  </a:lnTo>
                </a:path>
              </a:pathLst>
            </a:custGeom>
            <a:noFill/>
            <a:ln w="5901" cap="flat">
              <a:solidFill>
                <a:srgbClr val="000000"/>
              </a:solidFill>
              <a:prstDash val="solid"/>
              <a:miter/>
            </a:ln>
          </p:spPr>
          <p:txBody>
            <a:bodyPr rtlCol="0" anchor="ctr"/>
            <a:lstStyle/>
            <a:p>
              <a:endParaRPr lang="en-US"/>
            </a:p>
          </p:txBody>
        </p:sp>
        <p:sp>
          <p:nvSpPr>
            <p:cNvPr id="124" name="Graphic 7">
              <a:extLst>
                <a:ext uri="{FF2B5EF4-FFF2-40B4-BE49-F238E27FC236}">
                  <a16:creationId xmlns:a16="http://schemas.microsoft.com/office/drawing/2014/main" id="{DC4F3360-0D78-4C8C-9F99-59178858F6A5}"/>
                </a:ext>
              </a:extLst>
            </p:cNvPr>
            <p:cNvSpPr/>
            <p:nvPr/>
          </p:nvSpPr>
          <p:spPr>
            <a:xfrm>
              <a:off x="5176798" y="3118715"/>
              <a:ext cx="123991" cy="97409"/>
            </a:xfrm>
            <a:custGeom>
              <a:avLst/>
              <a:gdLst>
                <a:gd name="connsiteX0" fmla="*/ 0 w 91676"/>
                <a:gd name="connsiteY0" fmla="*/ 0 h 85772"/>
                <a:gd name="connsiteX1" fmla="*/ 91677 w 91676"/>
                <a:gd name="connsiteY1" fmla="*/ 85773 h 85772"/>
              </a:gdLst>
              <a:ahLst/>
              <a:cxnLst>
                <a:cxn ang="0">
                  <a:pos x="connsiteX0" y="connsiteY0"/>
                </a:cxn>
                <a:cxn ang="0">
                  <a:pos x="connsiteX1" y="connsiteY1"/>
                </a:cxn>
              </a:cxnLst>
              <a:rect l="l" t="t" r="r" b="b"/>
              <a:pathLst>
                <a:path w="91676" h="85772">
                  <a:moveTo>
                    <a:pt x="0" y="0"/>
                  </a:moveTo>
                  <a:lnTo>
                    <a:pt x="91677" y="85773"/>
                  </a:lnTo>
                </a:path>
              </a:pathLst>
            </a:custGeom>
            <a:noFill/>
            <a:ln w="5901" cap="flat">
              <a:solidFill>
                <a:srgbClr val="000000"/>
              </a:solidFill>
              <a:prstDash val="solid"/>
              <a:miter/>
            </a:ln>
          </p:spPr>
          <p:txBody>
            <a:bodyPr rtlCol="0" anchor="ctr"/>
            <a:lstStyle/>
            <a:p>
              <a:endParaRPr lang="en-US"/>
            </a:p>
          </p:txBody>
        </p:sp>
        <p:sp>
          <p:nvSpPr>
            <p:cNvPr id="125" name="Graphic 7">
              <a:extLst>
                <a:ext uri="{FF2B5EF4-FFF2-40B4-BE49-F238E27FC236}">
                  <a16:creationId xmlns:a16="http://schemas.microsoft.com/office/drawing/2014/main" id="{31586CD1-6F19-453F-9264-FC29B9C493BB}"/>
                </a:ext>
              </a:extLst>
            </p:cNvPr>
            <p:cNvSpPr/>
            <p:nvPr/>
          </p:nvSpPr>
          <p:spPr>
            <a:xfrm>
              <a:off x="5157716" y="3118715"/>
              <a:ext cx="114410" cy="97409"/>
            </a:xfrm>
            <a:custGeom>
              <a:avLst/>
              <a:gdLst>
                <a:gd name="connsiteX0" fmla="*/ 0 w 84592"/>
                <a:gd name="connsiteY0" fmla="*/ 85773 h 85772"/>
                <a:gd name="connsiteX1" fmla="*/ 84593 w 84592"/>
                <a:gd name="connsiteY1" fmla="*/ 0 h 85772"/>
              </a:gdLst>
              <a:ahLst/>
              <a:cxnLst>
                <a:cxn ang="0">
                  <a:pos x="connsiteX0" y="connsiteY0"/>
                </a:cxn>
                <a:cxn ang="0">
                  <a:pos x="connsiteX1" y="connsiteY1"/>
                </a:cxn>
              </a:cxnLst>
              <a:rect l="l" t="t" r="r" b="b"/>
              <a:pathLst>
                <a:path w="84592" h="85772">
                  <a:moveTo>
                    <a:pt x="0" y="85773"/>
                  </a:moveTo>
                  <a:lnTo>
                    <a:pt x="84593" y="0"/>
                  </a:lnTo>
                </a:path>
              </a:pathLst>
            </a:custGeom>
            <a:noFill/>
            <a:ln w="5901" cap="flat">
              <a:solidFill>
                <a:srgbClr val="000000"/>
              </a:solidFill>
              <a:prstDash val="solid"/>
              <a:miter/>
            </a:ln>
          </p:spPr>
          <p:txBody>
            <a:bodyPr rtlCol="0" anchor="ctr"/>
            <a:lstStyle/>
            <a:p>
              <a:endParaRPr lang="en-US"/>
            </a:p>
          </p:txBody>
        </p:sp>
        <p:sp>
          <p:nvSpPr>
            <p:cNvPr id="126" name="Graphic 7">
              <a:extLst>
                <a:ext uri="{FF2B5EF4-FFF2-40B4-BE49-F238E27FC236}">
                  <a16:creationId xmlns:a16="http://schemas.microsoft.com/office/drawing/2014/main" id="{2C3CFEE4-84C3-413F-AA15-7CD6CD373646}"/>
                </a:ext>
              </a:extLst>
            </p:cNvPr>
            <p:cNvSpPr/>
            <p:nvPr/>
          </p:nvSpPr>
          <p:spPr>
            <a:xfrm>
              <a:off x="5157716" y="3210426"/>
              <a:ext cx="181236" cy="97409"/>
            </a:xfrm>
            <a:custGeom>
              <a:avLst/>
              <a:gdLst>
                <a:gd name="connsiteX0" fmla="*/ 0 w 134002"/>
                <a:gd name="connsiteY0" fmla="*/ 0 h 85772"/>
                <a:gd name="connsiteX1" fmla="*/ 134002 w 134002"/>
                <a:gd name="connsiteY1" fmla="*/ 85773 h 85772"/>
              </a:gdLst>
              <a:ahLst/>
              <a:cxnLst>
                <a:cxn ang="0">
                  <a:pos x="connsiteX0" y="connsiteY0"/>
                </a:cxn>
                <a:cxn ang="0">
                  <a:pos x="connsiteX1" y="connsiteY1"/>
                </a:cxn>
              </a:cxnLst>
              <a:rect l="l" t="t" r="r" b="b"/>
              <a:pathLst>
                <a:path w="134002" h="85772">
                  <a:moveTo>
                    <a:pt x="0" y="0"/>
                  </a:moveTo>
                  <a:lnTo>
                    <a:pt x="134002" y="85773"/>
                  </a:lnTo>
                </a:path>
              </a:pathLst>
            </a:custGeom>
            <a:noFill/>
            <a:ln w="5901" cap="flat">
              <a:solidFill>
                <a:srgbClr val="000000"/>
              </a:solidFill>
              <a:prstDash val="solid"/>
              <a:miter/>
            </a:ln>
          </p:spPr>
          <p:txBody>
            <a:bodyPr rtlCol="0" anchor="ctr"/>
            <a:lstStyle/>
            <a:p>
              <a:endParaRPr lang="en-US"/>
            </a:p>
          </p:txBody>
        </p:sp>
        <p:sp>
          <p:nvSpPr>
            <p:cNvPr id="127" name="Graphic 7">
              <a:extLst>
                <a:ext uri="{FF2B5EF4-FFF2-40B4-BE49-F238E27FC236}">
                  <a16:creationId xmlns:a16="http://schemas.microsoft.com/office/drawing/2014/main" id="{D2B058FB-6A68-4A35-9F5B-D5AB5E779464}"/>
                </a:ext>
              </a:extLst>
            </p:cNvPr>
            <p:cNvSpPr/>
            <p:nvPr/>
          </p:nvSpPr>
          <p:spPr>
            <a:xfrm>
              <a:off x="5129134" y="3210426"/>
              <a:ext cx="171655" cy="103108"/>
            </a:xfrm>
            <a:custGeom>
              <a:avLst/>
              <a:gdLst>
                <a:gd name="connsiteX0" fmla="*/ 0 w 126918"/>
                <a:gd name="connsiteY0" fmla="*/ 90791 h 90790"/>
                <a:gd name="connsiteX1" fmla="*/ 126919 w 126918"/>
                <a:gd name="connsiteY1" fmla="*/ 0 h 90790"/>
              </a:gdLst>
              <a:ahLst/>
              <a:cxnLst>
                <a:cxn ang="0">
                  <a:pos x="connsiteX0" y="connsiteY0"/>
                </a:cxn>
                <a:cxn ang="0">
                  <a:pos x="connsiteX1" y="connsiteY1"/>
                </a:cxn>
              </a:cxnLst>
              <a:rect l="l" t="t" r="r" b="b"/>
              <a:pathLst>
                <a:path w="126918" h="90790">
                  <a:moveTo>
                    <a:pt x="0" y="90791"/>
                  </a:moveTo>
                  <a:lnTo>
                    <a:pt x="126919" y="0"/>
                  </a:lnTo>
                </a:path>
              </a:pathLst>
            </a:custGeom>
            <a:noFill/>
            <a:ln w="5901" cap="flat">
              <a:solidFill>
                <a:srgbClr val="000000"/>
              </a:solidFill>
              <a:prstDash val="solid"/>
              <a:miter/>
            </a:ln>
          </p:spPr>
          <p:txBody>
            <a:bodyPr rtlCol="0" anchor="ctr"/>
            <a:lstStyle/>
            <a:p>
              <a:endParaRPr lang="en-US"/>
            </a:p>
          </p:txBody>
        </p:sp>
        <p:sp>
          <p:nvSpPr>
            <p:cNvPr id="128" name="Graphic 7">
              <a:extLst>
                <a:ext uri="{FF2B5EF4-FFF2-40B4-BE49-F238E27FC236}">
                  <a16:creationId xmlns:a16="http://schemas.microsoft.com/office/drawing/2014/main" id="{E6B84CA8-9D83-4C60-A532-FD4303CC8FAC}"/>
                </a:ext>
              </a:extLst>
            </p:cNvPr>
            <p:cNvSpPr/>
            <p:nvPr/>
          </p:nvSpPr>
          <p:spPr>
            <a:xfrm>
              <a:off x="5129134" y="3307836"/>
              <a:ext cx="247903" cy="91644"/>
            </a:xfrm>
            <a:custGeom>
              <a:avLst/>
              <a:gdLst>
                <a:gd name="connsiteX0" fmla="*/ 0 w 183294"/>
                <a:gd name="connsiteY0" fmla="*/ 0 h 80696"/>
                <a:gd name="connsiteX1" fmla="*/ 183294 w 183294"/>
                <a:gd name="connsiteY1" fmla="*/ 80696 h 80696"/>
              </a:gdLst>
              <a:ahLst/>
              <a:cxnLst>
                <a:cxn ang="0">
                  <a:pos x="connsiteX0" y="connsiteY0"/>
                </a:cxn>
                <a:cxn ang="0">
                  <a:pos x="connsiteX1" y="connsiteY1"/>
                </a:cxn>
              </a:cxnLst>
              <a:rect l="l" t="t" r="r" b="b"/>
              <a:pathLst>
                <a:path w="183294" h="80696">
                  <a:moveTo>
                    <a:pt x="0" y="0"/>
                  </a:moveTo>
                  <a:lnTo>
                    <a:pt x="183294" y="80696"/>
                  </a:lnTo>
                </a:path>
              </a:pathLst>
            </a:custGeom>
            <a:noFill/>
            <a:ln w="5901" cap="flat">
              <a:solidFill>
                <a:srgbClr val="000000"/>
              </a:solidFill>
              <a:prstDash val="solid"/>
              <a:miter/>
            </a:ln>
          </p:spPr>
          <p:txBody>
            <a:bodyPr rtlCol="0" anchor="ctr"/>
            <a:lstStyle/>
            <a:p>
              <a:endParaRPr lang="en-US"/>
            </a:p>
          </p:txBody>
        </p:sp>
        <p:sp>
          <p:nvSpPr>
            <p:cNvPr id="129" name="Graphic 7">
              <a:extLst>
                <a:ext uri="{FF2B5EF4-FFF2-40B4-BE49-F238E27FC236}">
                  <a16:creationId xmlns:a16="http://schemas.microsoft.com/office/drawing/2014/main" id="{64AEB14A-5E99-4FA0-B598-D896DD63DDDB}"/>
                </a:ext>
              </a:extLst>
            </p:cNvPr>
            <p:cNvSpPr/>
            <p:nvPr/>
          </p:nvSpPr>
          <p:spPr>
            <a:xfrm>
              <a:off x="5100550" y="3307836"/>
              <a:ext cx="247903" cy="91644"/>
            </a:xfrm>
            <a:custGeom>
              <a:avLst/>
              <a:gdLst>
                <a:gd name="connsiteX0" fmla="*/ 0 w 183294"/>
                <a:gd name="connsiteY0" fmla="*/ 80696 h 80696"/>
                <a:gd name="connsiteX1" fmla="*/ 183294 w 183294"/>
                <a:gd name="connsiteY1" fmla="*/ 0 h 80696"/>
              </a:gdLst>
              <a:ahLst/>
              <a:cxnLst>
                <a:cxn ang="0">
                  <a:pos x="connsiteX0" y="connsiteY0"/>
                </a:cxn>
                <a:cxn ang="0">
                  <a:pos x="connsiteX1" y="connsiteY1"/>
                </a:cxn>
              </a:cxnLst>
              <a:rect l="l" t="t" r="r" b="b"/>
              <a:pathLst>
                <a:path w="183294" h="80696">
                  <a:moveTo>
                    <a:pt x="0" y="80696"/>
                  </a:moveTo>
                  <a:lnTo>
                    <a:pt x="183294" y="0"/>
                  </a:lnTo>
                </a:path>
              </a:pathLst>
            </a:custGeom>
            <a:noFill/>
            <a:ln w="5901" cap="flat">
              <a:solidFill>
                <a:srgbClr val="000000"/>
              </a:solidFill>
              <a:prstDash val="solid"/>
              <a:miter/>
            </a:ln>
          </p:spPr>
          <p:txBody>
            <a:bodyPr rtlCol="0" anchor="ctr"/>
            <a:lstStyle/>
            <a:p>
              <a:endParaRPr lang="en-US"/>
            </a:p>
          </p:txBody>
        </p:sp>
        <p:sp>
          <p:nvSpPr>
            <p:cNvPr id="130" name="Graphic 7">
              <a:extLst>
                <a:ext uri="{FF2B5EF4-FFF2-40B4-BE49-F238E27FC236}">
                  <a16:creationId xmlns:a16="http://schemas.microsoft.com/office/drawing/2014/main" id="{398019D2-C0E4-42D9-976B-D7445ACFBC3C}"/>
                </a:ext>
              </a:extLst>
            </p:cNvPr>
            <p:cNvSpPr/>
            <p:nvPr/>
          </p:nvSpPr>
          <p:spPr>
            <a:xfrm>
              <a:off x="5291209" y="3020567"/>
              <a:ext cx="213571" cy="436635"/>
            </a:xfrm>
            <a:custGeom>
              <a:avLst/>
              <a:gdLst>
                <a:gd name="connsiteX0" fmla="*/ 102125 w 157910"/>
                <a:gd name="connsiteY0" fmla="*/ 384473 h 384472"/>
                <a:gd name="connsiteX1" fmla="*/ 157910 w 157910"/>
                <a:gd name="connsiteY1" fmla="*/ 365111 h 384472"/>
                <a:gd name="connsiteX2" fmla="*/ 0 w 157910"/>
                <a:gd name="connsiteY2" fmla="*/ 0 h 384472"/>
              </a:gdLst>
              <a:ahLst/>
              <a:cxnLst>
                <a:cxn ang="0">
                  <a:pos x="connsiteX0" y="connsiteY0"/>
                </a:cxn>
                <a:cxn ang="0">
                  <a:pos x="connsiteX1" y="connsiteY1"/>
                </a:cxn>
                <a:cxn ang="0">
                  <a:pos x="connsiteX2" y="connsiteY2"/>
                </a:cxn>
              </a:cxnLst>
              <a:rect l="l" t="t" r="r" b="b"/>
              <a:pathLst>
                <a:path w="157910" h="384472">
                  <a:moveTo>
                    <a:pt x="102125" y="384473"/>
                  </a:moveTo>
                  <a:lnTo>
                    <a:pt x="157910" y="365111"/>
                  </a:lnTo>
                  <a:lnTo>
                    <a:pt x="0" y="0"/>
                  </a:lnTo>
                  <a:close/>
                </a:path>
              </a:pathLst>
            </a:custGeom>
            <a:solidFill>
              <a:srgbClr val="FA6800"/>
            </a:solidFill>
            <a:ln w="5901" cap="flat">
              <a:solidFill>
                <a:srgbClr val="C73500"/>
              </a:solidFill>
              <a:prstDash val="solid"/>
              <a:miter/>
            </a:ln>
          </p:spPr>
          <p:txBody>
            <a:bodyPr rtlCol="0" anchor="ctr"/>
            <a:lstStyle/>
            <a:p>
              <a:endParaRPr lang="en-US"/>
            </a:p>
          </p:txBody>
        </p:sp>
        <p:sp>
          <p:nvSpPr>
            <p:cNvPr id="131" name="Graphic 7">
              <a:extLst>
                <a:ext uri="{FF2B5EF4-FFF2-40B4-BE49-F238E27FC236}">
                  <a16:creationId xmlns:a16="http://schemas.microsoft.com/office/drawing/2014/main" id="{47E1F555-0669-437D-B06D-C1403F92FA7A}"/>
                </a:ext>
              </a:extLst>
            </p:cNvPr>
            <p:cNvSpPr/>
            <p:nvPr/>
          </p:nvSpPr>
          <p:spPr>
            <a:xfrm>
              <a:off x="5122267" y="3011047"/>
              <a:ext cx="207582" cy="6704"/>
            </a:xfrm>
            <a:custGeom>
              <a:avLst/>
              <a:gdLst>
                <a:gd name="connsiteX0" fmla="*/ 0 w 153482"/>
                <a:gd name="connsiteY0" fmla="*/ 0 h 5903"/>
                <a:gd name="connsiteX1" fmla="*/ 153483 w 153482"/>
                <a:gd name="connsiteY1" fmla="*/ 0 h 5903"/>
              </a:gdLst>
              <a:ahLst/>
              <a:cxnLst>
                <a:cxn ang="0">
                  <a:pos x="connsiteX0" y="connsiteY0"/>
                </a:cxn>
                <a:cxn ang="0">
                  <a:pos x="connsiteX1" y="connsiteY1"/>
                </a:cxn>
              </a:cxnLst>
              <a:rect l="l" t="t" r="r" b="b"/>
              <a:pathLst>
                <a:path w="153482" h="5903">
                  <a:moveTo>
                    <a:pt x="0" y="0"/>
                  </a:moveTo>
                  <a:lnTo>
                    <a:pt x="153483" y="0"/>
                  </a:lnTo>
                </a:path>
              </a:pathLst>
            </a:custGeom>
            <a:noFill/>
            <a:ln w="5901" cap="flat">
              <a:solidFill>
                <a:srgbClr val="000000"/>
              </a:solidFill>
              <a:prstDash val="solid"/>
              <a:miter/>
            </a:ln>
          </p:spPr>
          <p:txBody>
            <a:bodyPr rtlCol="0" anchor="ctr"/>
            <a:lstStyle/>
            <a:p>
              <a:endParaRPr lang="en-US"/>
            </a:p>
          </p:txBody>
        </p:sp>
        <p:sp>
          <p:nvSpPr>
            <p:cNvPr id="132" name="Graphic 7">
              <a:extLst>
                <a:ext uri="{FF2B5EF4-FFF2-40B4-BE49-F238E27FC236}">
                  <a16:creationId xmlns:a16="http://schemas.microsoft.com/office/drawing/2014/main" id="{CBAD1348-9FC1-4F7C-AF68-F283C53A0E0C}"/>
                </a:ext>
              </a:extLst>
            </p:cNvPr>
            <p:cNvSpPr/>
            <p:nvPr/>
          </p:nvSpPr>
          <p:spPr>
            <a:xfrm>
              <a:off x="5146220" y="2917190"/>
              <a:ext cx="7984" cy="181010"/>
            </a:xfrm>
            <a:custGeom>
              <a:avLst/>
              <a:gdLst>
                <a:gd name="connsiteX0" fmla="*/ 0 w 5903"/>
                <a:gd name="connsiteY0" fmla="*/ 159385 h 159385"/>
                <a:gd name="connsiteX1" fmla="*/ 0 w 5903"/>
                <a:gd name="connsiteY1" fmla="*/ 0 h 159385"/>
              </a:gdLst>
              <a:ahLst/>
              <a:cxnLst>
                <a:cxn ang="0">
                  <a:pos x="connsiteX0" y="connsiteY0"/>
                </a:cxn>
                <a:cxn ang="0">
                  <a:pos x="connsiteX1" y="connsiteY1"/>
                </a:cxn>
              </a:cxnLst>
              <a:rect l="l" t="t" r="r" b="b"/>
              <a:pathLst>
                <a:path w="5903" h="159385">
                  <a:moveTo>
                    <a:pt x="0" y="159385"/>
                  </a:moveTo>
                  <a:lnTo>
                    <a:pt x="0" y="0"/>
                  </a:lnTo>
                </a:path>
              </a:pathLst>
            </a:custGeom>
            <a:noFill/>
            <a:ln w="5901" cap="flat">
              <a:solidFill>
                <a:srgbClr val="000000"/>
              </a:solidFill>
              <a:prstDash val="solid"/>
              <a:miter/>
            </a:ln>
          </p:spPr>
          <p:txBody>
            <a:bodyPr rtlCol="0" anchor="ctr"/>
            <a:lstStyle/>
            <a:p>
              <a:endParaRPr lang="en-US"/>
            </a:p>
          </p:txBody>
        </p:sp>
        <p:sp>
          <p:nvSpPr>
            <p:cNvPr id="133" name="Graphic 7">
              <a:extLst>
                <a:ext uri="{FF2B5EF4-FFF2-40B4-BE49-F238E27FC236}">
                  <a16:creationId xmlns:a16="http://schemas.microsoft.com/office/drawing/2014/main" id="{9E1B13C7-1ACD-4341-9AC3-2DB2B79862C7}"/>
                </a:ext>
              </a:extLst>
            </p:cNvPr>
            <p:cNvSpPr/>
            <p:nvPr/>
          </p:nvSpPr>
          <p:spPr>
            <a:xfrm>
              <a:off x="5369771" y="2957415"/>
              <a:ext cx="31935" cy="134081"/>
            </a:xfrm>
            <a:custGeom>
              <a:avLst/>
              <a:gdLst>
                <a:gd name="connsiteX0" fmla="*/ 0 w 23612"/>
                <a:gd name="connsiteY0" fmla="*/ 0 h 118063"/>
                <a:gd name="connsiteX1" fmla="*/ 23613 w 23612"/>
                <a:gd name="connsiteY1" fmla="*/ 59032 h 118063"/>
                <a:gd name="connsiteX2" fmla="*/ 0 w 23612"/>
                <a:gd name="connsiteY2" fmla="*/ 118063 h 118063"/>
              </a:gdLst>
              <a:ahLst/>
              <a:cxnLst>
                <a:cxn ang="0">
                  <a:pos x="connsiteX0" y="connsiteY0"/>
                </a:cxn>
                <a:cxn ang="0">
                  <a:pos x="connsiteX1" y="connsiteY1"/>
                </a:cxn>
                <a:cxn ang="0">
                  <a:pos x="connsiteX2" y="connsiteY2"/>
                </a:cxn>
              </a:cxnLst>
              <a:rect l="l" t="t" r="r" b="b"/>
              <a:pathLst>
                <a:path w="23612" h="118063">
                  <a:moveTo>
                    <a:pt x="0" y="0"/>
                  </a:moveTo>
                  <a:cubicBezTo>
                    <a:pt x="15742" y="0"/>
                    <a:pt x="23613" y="19677"/>
                    <a:pt x="23613" y="59032"/>
                  </a:cubicBezTo>
                  <a:cubicBezTo>
                    <a:pt x="23613" y="98386"/>
                    <a:pt x="15742" y="118063"/>
                    <a:pt x="0" y="118063"/>
                  </a:cubicBezTo>
                </a:path>
              </a:pathLst>
            </a:custGeom>
            <a:noFill/>
            <a:ln w="5901" cap="flat">
              <a:solidFill>
                <a:srgbClr val="B09500"/>
              </a:solidFill>
              <a:prstDash val="solid"/>
              <a:miter/>
            </a:ln>
          </p:spPr>
          <p:txBody>
            <a:bodyPr rtlCol="0" anchor="ctr"/>
            <a:lstStyle/>
            <a:p>
              <a:endParaRPr lang="en-US"/>
            </a:p>
          </p:txBody>
        </p:sp>
        <p:sp>
          <p:nvSpPr>
            <p:cNvPr id="134" name="Graphic 7">
              <a:extLst>
                <a:ext uri="{FF2B5EF4-FFF2-40B4-BE49-F238E27FC236}">
                  <a16:creationId xmlns:a16="http://schemas.microsoft.com/office/drawing/2014/main" id="{9CEA4B63-2A85-4966-8E3F-92EE8F87B7E9}"/>
                </a:ext>
              </a:extLst>
            </p:cNvPr>
            <p:cNvSpPr/>
            <p:nvPr/>
          </p:nvSpPr>
          <p:spPr>
            <a:xfrm rot="10800000">
              <a:off x="5082347" y="2977527"/>
              <a:ext cx="31935" cy="93857"/>
            </a:xfrm>
            <a:custGeom>
              <a:avLst/>
              <a:gdLst>
                <a:gd name="connsiteX0" fmla="*/ 0 w 23612"/>
                <a:gd name="connsiteY0" fmla="*/ 0 h 82644"/>
                <a:gd name="connsiteX1" fmla="*/ 23613 w 23612"/>
                <a:gd name="connsiteY1" fmla="*/ 41322 h 82644"/>
                <a:gd name="connsiteX2" fmla="*/ 0 w 23612"/>
                <a:gd name="connsiteY2" fmla="*/ 82644 h 82644"/>
              </a:gdLst>
              <a:ahLst/>
              <a:cxnLst>
                <a:cxn ang="0">
                  <a:pos x="connsiteX0" y="connsiteY0"/>
                </a:cxn>
                <a:cxn ang="0">
                  <a:pos x="connsiteX1" y="connsiteY1"/>
                </a:cxn>
                <a:cxn ang="0">
                  <a:pos x="connsiteX2" y="connsiteY2"/>
                </a:cxn>
              </a:cxnLst>
              <a:rect l="l" t="t" r="r" b="b"/>
              <a:pathLst>
                <a:path w="23612" h="82644">
                  <a:moveTo>
                    <a:pt x="0" y="0"/>
                  </a:moveTo>
                  <a:cubicBezTo>
                    <a:pt x="15742" y="0"/>
                    <a:pt x="23613" y="13774"/>
                    <a:pt x="23613" y="41322"/>
                  </a:cubicBezTo>
                  <a:cubicBezTo>
                    <a:pt x="23613" y="68870"/>
                    <a:pt x="15742" y="82644"/>
                    <a:pt x="0" y="82644"/>
                  </a:cubicBezTo>
                </a:path>
              </a:pathLst>
            </a:custGeom>
            <a:noFill/>
            <a:ln w="5901" cap="flat">
              <a:solidFill>
                <a:srgbClr val="B09500"/>
              </a:solidFill>
              <a:prstDash val="solid"/>
              <a:miter/>
            </a:ln>
          </p:spPr>
          <p:txBody>
            <a:bodyPr rtlCol="0" anchor="ctr"/>
            <a:lstStyle/>
            <a:p>
              <a:endParaRPr lang="en-US"/>
            </a:p>
          </p:txBody>
        </p:sp>
        <p:sp>
          <p:nvSpPr>
            <p:cNvPr id="135" name="Graphic 7">
              <a:extLst>
                <a:ext uri="{FF2B5EF4-FFF2-40B4-BE49-F238E27FC236}">
                  <a16:creationId xmlns:a16="http://schemas.microsoft.com/office/drawing/2014/main" id="{BBAE4DFB-577F-4311-A08A-B7AC5DB2A599}"/>
                </a:ext>
              </a:extLst>
            </p:cNvPr>
            <p:cNvSpPr/>
            <p:nvPr/>
          </p:nvSpPr>
          <p:spPr>
            <a:xfrm rot="10800000">
              <a:off x="5050411" y="2957415"/>
              <a:ext cx="31935" cy="134081"/>
            </a:xfrm>
            <a:custGeom>
              <a:avLst/>
              <a:gdLst>
                <a:gd name="connsiteX0" fmla="*/ 0 w 23612"/>
                <a:gd name="connsiteY0" fmla="*/ 0 h 118063"/>
                <a:gd name="connsiteX1" fmla="*/ 23613 w 23612"/>
                <a:gd name="connsiteY1" fmla="*/ 59032 h 118063"/>
                <a:gd name="connsiteX2" fmla="*/ 0 w 23612"/>
                <a:gd name="connsiteY2" fmla="*/ 118063 h 118063"/>
              </a:gdLst>
              <a:ahLst/>
              <a:cxnLst>
                <a:cxn ang="0">
                  <a:pos x="connsiteX0" y="connsiteY0"/>
                </a:cxn>
                <a:cxn ang="0">
                  <a:pos x="connsiteX1" y="connsiteY1"/>
                </a:cxn>
                <a:cxn ang="0">
                  <a:pos x="connsiteX2" y="connsiteY2"/>
                </a:cxn>
              </a:cxnLst>
              <a:rect l="l" t="t" r="r" b="b"/>
              <a:pathLst>
                <a:path w="23612" h="118063">
                  <a:moveTo>
                    <a:pt x="0" y="0"/>
                  </a:moveTo>
                  <a:cubicBezTo>
                    <a:pt x="15742" y="0"/>
                    <a:pt x="23613" y="19677"/>
                    <a:pt x="23613" y="59032"/>
                  </a:cubicBezTo>
                  <a:cubicBezTo>
                    <a:pt x="23613" y="98386"/>
                    <a:pt x="15742" y="118063"/>
                    <a:pt x="0" y="118063"/>
                  </a:cubicBezTo>
                </a:path>
              </a:pathLst>
            </a:custGeom>
            <a:noFill/>
            <a:ln w="5901" cap="flat">
              <a:solidFill>
                <a:srgbClr val="B09500"/>
              </a:solidFill>
              <a:prstDash val="solid"/>
              <a:miter/>
            </a:ln>
          </p:spPr>
          <p:txBody>
            <a:bodyPr rtlCol="0" anchor="ctr"/>
            <a:lstStyle/>
            <a:p>
              <a:endParaRPr lang="en-US"/>
            </a:p>
          </p:txBody>
        </p:sp>
        <p:sp>
          <p:nvSpPr>
            <p:cNvPr id="136" name="Graphic 7">
              <a:extLst>
                <a:ext uri="{FF2B5EF4-FFF2-40B4-BE49-F238E27FC236}">
                  <a16:creationId xmlns:a16="http://schemas.microsoft.com/office/drawing/2014/main" id="{11C1FFFA-24FC-430B-A618-03AB7B20B9F0}"/>
                </a:ext>
              </a:extLst>
            </p:cNvPr>
            <p:cNvSpPr/>
            <p:nvPr/>
          </p:nvSpPr>
          <p:spPr>
            <a:xfrm rot="10800000">
              <a:off x="5010491" y="2927247"/>
              <a:ext cx="39919" cy="194417"/>
            </a:xfrm>
            <a:custGeom>
              <a:avLst/>
              <a:gdLst>
                <a:gd name="connsiteX0" fmla="*/ 0 w 29515"/>
                <a:gd name="connsiteY0" fmla="*/ 0 h 171191"/>
                <a:gd name="connsiteX1" fmla="*/ 29516 w 29515"/>
                <a:gd name="connsiteY1" fmla="*/ 85596 h 171191"/>
                <a:gd name="connsiteX2" fmla="*/ 0 w 29515"/>
                <a:gd name="connsiteY2" fmla="*/ 171192 h 171191"/>
              </a:gdLst>
              <a:ahLst/>
              <a:cxnLst>
                <a:cxn ang="0">
                  <a:pos x="connsiteX0" y="connsiteY0"/>
                </a:cxn>
                <a:cxn ang="0">
                  <a:pos x="connsiteX1" y="connsiteY1"/>
                </a:cxn>
                <a:cxn ang="0">
                  <a:pos x="connsiteX2" y="connsiteY2"/>
                </a:cxn>
              </a:cxnLst>
              <a:rect l="l" t="t" r="r" b="b"/>
              <a:pathLst>
                <a:path w="29515" h="171191">
                  <a:moveTo>
                    <a:pt x="0" y="0"/>
                  </a:moveTo>
                  <a:cubicBezTo>
                    <a:pt x="19677" y="0"/>
                    <a:pt x="29516" y="28532"/>
                    <a:pt x="29516" y="85596"/>
                  </a:cubicBezTo>
                  <a:cubicBezTo>
                    <a:pt x="29516" y="142660"/>
                    <a:pt x="19677" y="171192"/>
                    <a:pt x="0" y="171192"/>
                  </a:cubicBezTo>
                </a:path>
              </a:pathLst>
            </a:custGeom>
            <a:noFill/>
            <a:ln w="5901" cap="flat">
              <a:solidFill>
                <a:srgbClr val="B09500"/>
              </a:solidFill>
              <a:prstDash val="solid"/>
              <a:miter/>
            </a:ln>
          </p:spPr>
          <p:txBody>
            <a:bodyPr rtlCol="0" anchor="ctr"/>
            <a:lstStyle/>
            <a:p>
              <a:endParaRPr lang="en-US"/>
            </a:p>
          </p:txBody>
        </p:sp>
        <p:sp>
          <p:nvSpPr>
            <p:cNvPr id="137" name="Graphic 7">
              <a:extLst>
                <a:ext uri="{FF2B5EF4-FFF2-40B4-BE49-F238E27FC236}">
                  <a16:creationId xmlns:a16="http://schemas.microsoft.com/office/drawing/2014/main" id="{D3624031-7921-4AA5-A32E-FD62EDDD91A4}"/>
                </a:ext>
              </a:extLst>
            </p:cNvPr>
            <p:cNvSpPr/>
            <p:nvPr/>
          </p:nvSpPr>
          <p:spPr>
            <a:xfrm rot="10800000">
              <a:off x="4962587" y="2893726"/>
              <a:ext cx="47904" cy="261459"/>
            </a:xfrm>
            <a:custGeom>
              <a:avLst/>
              <a:gdLst>
                <a:gd name="connsiteX0" fmla="*/ 0 w 35419"/>
                <a:gd name="connsiteY0" fmla="*/ 0 h 230223"/>
                <a:gd name="connsiteX1" fmla="*/ 35419 w 35419"/>
                <a:gd name="connsiteY1" fmla="*/ 115112 h 230223"/>
                <a:gd name="connsiteX2" fmla="*/ 0 w 35419"/>
                <a:gd name="connsiteY2" fmla="*/ 230223 h 230223"/>
              </a:gdLst>
              <a:ahLst/>
              <a:cxnLst>
                <a:cxn ang="0">
                  <a:pos x="connsiteX0" y="connsiteY0"/>
                </a:cxn>
                <a:cxn ang="0">
                  <a:pos x="connsiteX1" y="connsiteY1"/>
                </a:cxn>
                <a:cxn ang="0">
                  <a:pos x="connsiteX2" y="connsiteY2"/>
                </a:cxn>
              </a:cxnLst>
              <a:rect l="l" t="t" r="r" b="b"/>
              <a:pathLst>
                <a:path w="35419" h="230223">
                  <a:moveTo>
                    <a:pt x="0" y="0"/>
                  </a:moveTo>
                  <a:cubicBezTo>
                    <a:pt x="23613" y="0"/>
                    <a:pt x="35419" y="38371"/>
                    <a:pt x="35419" y="115112"/>
                  </a:cubicBezTo>
                  <a:cubicBezTo>
                    <a:pt x="35419" y="191853"/>
                    <a:pt x="23613" y="230223"/>
                    <a:pt x="0" y="230223"/>
                  </a:cubicBezTo>
                </a:path>
              </a:pathLst>
            </a:custGeom>
            <a:noFill/>
            <a:ln w="5901" cap="flat">
              <a:solidFill>
                <a:srgbClr val="B09500"/>
              </a:solidFill>
              <a:prstDash val="solid"/>
              <a:miter/>
            </a:ln>
          </p:spPr>
          <p:txBody>
            <a:bodyPr rtlCol="0" anchor="ctr"/>
            <a:lstStyle/>
            <a:p>
              <a:endParaRPr lang="en-US"/>
            </a:p>
          </p:txBody>
        </p:sp>
        <p:sp>
          <p:nvSpPr>
            <p:cNvPr id="138" name="Graphic 7">
              <a:extLst>
                <a:ext uri="{FF2B5EF4-FFF2-40B4-BE49-F238E27FC236}">
                  <a16:creationId xmlns:a16="http://schemas.microsoft.com/office/drawing/2014/main" id="{D23E1249-A2F7-4B7F-8A51-A2E3778942C2}"/>
                </a:ext>
              </a:extLst>
            </p:cNvPr>
            <p:cNvSpPr/>
            <p:nvPr/>
          </p:nvSpPr>
          <p:spPr>
            <a:xfrm>
              <a:off x="5337835" y="2977527"/>
              <a:ext cx="31935" cy="93857"/>
            </a:xfrm>
            <a:custGeom>
              <a:avLst/>
              <a:gdLst>
                <a:gd name="connsiteX0" fmla="*/ 0 w 23612"/>
                <a:gd name="connsiteY0" fmla="*/ 0 h 82644"/>
                <a:gd name="connsiteX1" fmla="*/ 23613 w 23612"/>
                <a:gd name="connsiteY1" fmla="*/ 41322 h 82644"/>
                <a:gd name="connsiteX2" fmla="*/ 0 w 23612"/>
                <a:gd name="connsiteY2" fmla="*/ 82644 h 82644"/>
              </a:gdLst>
              <a:ahLst/>
              <a:cxnLst>
                <a:cxn ang="0">
                  <a:pos x="connsiteX0" y="connsiteY0"/>
                </a:cxn>
                <a:cxn ang="0">
                  <a:pos x="connsiteX1" y="connsiteY1"/>
                </a:cxn>
                <a:cxn ang="0">
                  <a:pos x="connsiteX2" y="connsiteY2"/>
                </a:cxn>
              </a:cxnLst>
              <a:rect l="l" t="t" r="r" b="b"/>
              <a:pathLst>
                <a:path w="23612" h="82644">
                  <a:moveTo>
                    <a:pt x="0" y="0"/>
                  </a:moveTo>
                  <a:cubicBezTo>
                    <a:pt x="15742" y="0"/>
                    <a:pt x="23613" y="13774"/>
                    <a:pt x="23613" y="41322"/>
                  </a:cubicBezTo>
                  <a:cubicBezTo>
                    <a:pt x="23613" y="68870"/>
                    <a:pt x="15742" y="82644"/>
                    <a:pt x="0" y="82644"/>
                  </a:cubicBezTo>
                </a:path>
              </a:pathLst>
            </a:custGeom>
            <a:noFill/>
            <a:ln w="5901" cap="flat">
              <a:solidFill>
                <a:srgbClr val="B09500"/>
              </a:solidFill>
              <a:prstDash val="solid"/>
              <a:miter/>
            </a:ln>
          </p:spPr>
          <p:txBody>
            <a:bodyPr rtlCol="0" anchor="ctr"/>
            <a:lstStyle/>
            <a:p>
              <a:endParaRPr lang="en-US"/>
            </a:p>
          </p:txBody>
        </p:sp>
        <p:sp>
          <p:nvSpPr>
            <p:cNvPr id="139" name="Graphic 7">
              <a:extLst>
                <a:ext uri="{FF2B5EF4-FFF2-40B4-BE49-F238E27FC236}">
                  <a16:creationId xmlns:a16="http://schemas.microsoft.com/office/drawing/2014/main" id="{CB31ADCA-AC00-466C-8953-347F1CB96B99}"/>
                </a:ext>
              </a:extLst>
            </p:cNvPr>
            <p:cNvSpPr/>
            <p:nvPr/>
          </p:nvSpPr>
          <p:spPr>
            <a:xfrm>
              <a:off x="5401707" y="2927247"/>
              <a:ext cx="39919" cy="194417"/>
            </a:xfrm>
            <a:custGeom>
              <a:avLst/>
              <a:gdLst>
                <a:gd name="connsiteX0" fmla="*/ 0 w 29515"/>
                <a:gd name="connsiteY0" fmla="*/ 0 h 171191"/>
                <a:gd name="connsiteX1" fmla="*/ 29516 w 29515"/>
                <a:gd name="connsiteY1" fmla="*/ 85596 h 171191"/>
                <a:gd name="connsiteX2" fmla="*/ 0 w 29515"/>
                <a:gd name="connsiteY2" fmla="*/ 171192 h 171191"/>
              </a:gdLst>
              <a:ahLst/>
              <a:cxnLst>
                <a:cxn ang="0">
                  <a:pos x="connsiteX0" y="connsiteY0"/>
                </a:cxn>
                <a:cxn ang="0">
                  <a:pos x="connsiteX1" y="connsiteY1"/>
                </a:cxn>
                <a:cxn ang="0">
                  <a:pos x="connsiteX2" y="connsiteY2"/>
                </a:cxn>
              </a:cxnLst>
              <a:rect l="l" t="t" r="r" b="b"/>
              <a:pathLst>
                <a:path w="29515" h="171191">
                  <a:moveTo>
                    <a:pt x="0" y="0"/>
                  </a:moveTo>
                  <a:cubicBezTo>
                    <a:pt x="19677" y="0"/>
                    <a:pt x="29516" y="28532"/>
                    <a:pt x="29516" y="85596"/>
                  </a:cubicBezTo>
                  <a:cubicBezTo>
                    <a:pt x="29516" y="142660"/>
                    <a:pt x="19677" y="171192"/>
                    <a:pt x="0" y="171192"/>
                  </a:cubicBezTo>
                </a:path>
              </a:pathLst>
            </a:custGeom>
            <a:noFill/>
            <a:ln w="5901" cap="flat">
              <a:solidFill>
                <a:srgbClr val="B09500"/>
              </a:solidFill>
              <a:prstDash val="solid"/>
              <a:miter/>
            </a:ln>
          </p:spPr>
          <p:txBody>
            <a:bodyPr rtlCol="0" anchor="ctr"/>
            <a:lstStyle/>
            <a:p>
              <a:endParaRPr lang="en-US"/>
            </a:p>
          </p:txBody>
        </p:sp>
        <p:sp>
          <p:nvSpPr>
            <p:cNvPr id="140" name="Graphic 7">
              <a:extLst>
                <a:ext uri="{FF2B5EF4-FFF2-40B4-BE49-F238E27FC236}">
                  <a16:creationId xmlns:a16="http://schemas.microsoft.com/office/drawing/2014/main" id="{0D58F938-52AA-48B1-BD3D-60BA999D6419}"/>
                </a:ext>
              </a:extLst>
            </p:cNvPr>
            <p:cNvSpPr/>
            <p:nvPr/>
          </p:nvSpPr>
          <p:spPr>
            <a:xfrm>
              <a:off x="5441627" y="2879781"/>
              <a:ext cx="47904" cy="272051"/>
            </a:xfrm>
            <a:custGeom>
              <a:avLst/>
              <a:gdLst>
                <a:gd name="connsiteX0" fmla="*/ 0 w 35419"/>
                <a:gd name="connsiteY0" fmla="*/ 0 h 239550"/>
                <a:gd name="connsiteX1" fmla="*/ 35419 w 35419"/>
                <a:gd name="connsiteY1" fmla="*/ 119775 h 239550"/>
                <a:gd name="connsiteX2" fmla="*/ 0 w 35419"/>
                <a:gd name="connsiteY2" fmla="*/ 239550 h 239550"/>
              </a:gdLst>
              <a:ahLst/>
              <a:cxnLst>
                <a:cxn ang="0">
                  <a:pos x="connsiteX0" y="connsiteY0"/>
                </a:cxn>
                <a:cxn ang="0">
                  <a:pos x="connsiteX1" y="connsiteY1"/>
                </a:cxn>
                <a:cxn ang="0">
                  <a:pos x="connsiteX2" y="connsiteY2"/>
                </a:cxn>
              </a:cxnLst>
              <a:rect l="l" t="t" r="r" b="b"/>
              <a:pathLst>
                <a:path w="35419" h="239550">
                  <a:moveTo>
                    <a:pt x="0" y="0"/>
                  </a:moveTo>
                  <a:cubicBezTo>
                    <a:pt x="23613" y="0"/>
                    <a:pt x="35419" y="39925"/>
                    <a:pt x="35419" y="119775"/>
                  </a:cubicBezTo>
                  <a:cubicBezTo>
                    <a:pt x="35419" y="199625"/>
                    <a:pt x="23613" y="239550"/>
                    <a:pt x="0" y="239550"/>
                  </a:cubicBezTo>
                </a:path>
              </a:pathLst>
            </a:custGeom>
            <a:noFill/>
            <a:ln w="5901" cap="flat">
              <a:solidFill>
                <a:srgbClr val="B09500"/>
              </a:solidFill>
              <a:prstDash val="solid"/>
              <a:miter/>
            </a:ln>
          </p:spPr>
          <p:txBody>
            <a:bodyPr rtlCol="0" anchor="ctr"/>
            <a:lstStyle/>
            <a:p>
              <a:endParaRPr lang="en-US"/>
            </a:p>
          </p:txBody>
        </p:sp>
        <p:sp>
          <p:nvSpPr>
            <p:cNvPr id="141" name="Graphic 7">
              <a:extLst>
                <a:ext uri="{FF2B5EF4-FFF2-40B4-BE49-F238E27FC236}">
                  <a16:creationId xmlns:a16="http://schemas.microsoft.com/office/drawing/2014/main" id="{B8485E9B-BBF4-4991-AE7B-ABB4926F7551}"/>
                </a:ext>
              </a:extLst>
            </p:cNvPr>
            <p:cNvSpPr/>
            <p:nvPr/>
          </p:nvSpPr>
          <p:spPr>
            <a:xfrm>
              <a:off x="5289931" y="2917726"/>
              <a:ext cx="7984" cy="181010"/>
            </a:xfrm>
            <a:custGeom>
              <a:avLst/>
              <a:gdLst>
                <a:gd name="connsiteX0" fmla="*/ 0 w 5903"/>
                <a:gd name="connsiteY0" fmla="*/ 159385 h 159385"/>
                <a:gd name="connsiteX1" fmla="*/ 0 w 5903"/>
                <a:gd name="connsiteY1" fmla="*/ 0 h 159385"/>
              </a:gdLst>
              <a:ahLst/>
              <a:cxnLst>
                <a:cxn ang="0">
                  <a:pos x="connsiteX0" y="connsiteY0"/>
                </a:cxn>
                <a:cxn ang="0">
                  <a:pos x="connsiteX1" y="connsiteY1"/>
                </a:cxn>
              </a:cxnLst>
              <a:rect l="l" t="t" r="r" b="b"/>
              <a:pathLst>
                <a:path w="5903" h="159385">
                  <a:moveTo>
                    <a:pt x="0" y="159385"/>
                  </a:moveTo>
                  <a:lnTo>
                    <a:pt x="0" y="0"/>
                  </a:lnTo>
                </a:path>
              </a:pathLst>
            </a:custGeom>
            <a:noFill/>
            <a:ln w="5901" cap="flat">
              <a:solidFill>
                <a:srgbClr val="000000"/>
              </a:solidFill>
              <a:prstDash val="solid"/>
              <a:miter/>
            </a:ln>
          </p:spPr>
          <p:txBody>
            <a:bodyPr rtlCol="0" anchor="ctr"/>
            <a:lstStyle/>
            <a:p>
              <a:endParaRPr lang="en-US"/>
            </a:p>
          </p:txBody>
        </p:sp>
        <p:sp>
          <p:nvSpPr>
            <p:cNvPr id="149" name="Graphic 7">
              <a:extLst>
                <a:ext uri="{FF2B5EF4-FFF2-40B4-BE49-F238E27FC236}">
                  <a16:creationId xmlns:a16="http://schemas.microsoft.com/office/drawing/2014/main" id="{0EDFCFD4-3B26-4A3B-9152-CB112B9F2304}"/>
                </a:ext>
              </a:extLst>
            </p:cNvPr>
            <p:cNvSpPr/>
            <p:nvPr/>
          </p:nvSpPr>
          <p:spPr>
            <a:xfrm>
              <a:off x="4706701" y="2993081"/>
              <a:ext cx="434009" cy="485240"/>
            </a:xfrm>
            <a:custGeom>
              <a:avLst/>
              <a:gdLst>
                <a:gd name="connsiteX0" fmla="*/ 0 w 320897"/>
                <a:gd name="connsiteY0" fmla="*/ 392678 h 427270"/>
                <a:gd name="connsiteX1" fmla="*/ 47816 w 320897"/>
                <a:gd name="connsiteY1" fmla="*/ 427271 h 427270"/>
                <a:gd name="connsiteX2" fmla="*/ 320897 w 320897"/>
                <a:gd name="connsiteY2" fmla="*/ 0 h 427270"/>
              </a:gdLst>
              <a:ahLst/>
              <a:cxnLst>
                <a:cxn ang="0">
                  <a:pos x="connsiteX0" y="connsiteY0"/>
                </a:cxn>
                <a:cxn ang="0">
                  <a:pos x="connsiteX1" y="connsiteY1"/>
                </a:cxn>
                <a:cxn ang="0">
                  <a:pos x="connsiteX2" y="connsiteY2"/>
                </a:cxn>
              </a:cxnLst>
              <a:rect l="l" t="t" r="r" b="b"/>
              <a:pathLst>
                <a:path w="320897" h="427270">
                  <a:moveTo>
                    <a:pt x="0" y="392678"/>
                  </a:moveTo>
                  <a:lnTo>
                    <a:pt x="47816" y="427271"/>
                  </a:lnTo>
                  <a:lnTo>
                    <a:pt x="320897" y="0"/>
                  </a:lnTo>
                  <a:close/>
                </a:path>
              </a:pathLst>
            </a:custGeom>
            <a:solidFill>
              <a:srgbClr val="FA6800"/>
            </a:solidFill>
            <a:ln w="5901" cap="flat">
              <a:solidFill>
                <a:srgbClr val="C73500"/>
              </a:solidFill>
              <a:prstDash val="solid"/>
              <a:miter/>
            </a:ln>
          </p:spPr>
          <p:txBody>
            <a:bodyPr rtlCol="0" anchor="ctr"/>
            <a:lstStyle/>
            <a:p>
              <a:endParaRPr lang="en-US"/>
            </a:p>
          </p:txBody>
        </p:sp>
        <p:pic>
          <p:nvPicPr>
            <p:cNvPr id="220" name="Graphic 219" descr="Factory">
              <a:extLst>
                <a:ext uri="{FF2B5EF4-FFF2-40B4-BE49-F238E27FC236}">
                  <a16:creationId xmlns:a16="http://schemas.microsoft.com/office/drawing/2014/main" id="{4C9BC4C5-C2C9-49D4-85D1-57F907D0FD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48053" y="3247023"/>
              <a:ext cx="472238" cy="497543"/>
            </a:xfrm>
            <a:prstGeom prst="rect">
              <a:avLst/>
            </a:prstGeom>
          </p:spPr>
        </p:pic>
        <p:pic>
          <p:nvPicPr>
            <p:cNvPr id="222" name="Graphic 221" descr="City">
              <a:extLst>
                <a:ext uri="{FF2B5EF4-FFF2-40B4-BE49-F238E27FC236}">
                  <a16:creationId xmlns:a16="http://schemas.microsoft.com/office/drawing/2014/main" id="{F799F80C-2F82-4AEE-9108-4F4C295BD9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40317" y="3257121"/>
              <a:ext cx="475980" cy="475980"/>
            </a:xfrm>
            <a:prstGeom prst="rect">
              <a:avLst/>
            </a:prstGeom>
          </p:spPr>
        </p:pic>
      </p:grpSp>
      <p:grpSp>
        <p:nvGrpSpPr>
          <p:cNvPr id="154" name="Group 153">
            <a:extLst>
              <a:ext uri="{FF2B5EF4-FFF2-40B4-BE49-F238E27FC236}">
                <a16:creationId xmlns:a16="http://schemas.microsoft.com/office/drawing/2014/main" id="{195C9469-1EA9-4AD2-9860-465A6423296C}"/>
              </a:ext>
            </a:extLst>
          </p:cNvPr>
          <p:cNvGrpSpPr/>
          <p:nvPr/>
        </p:nvGrpSpPr>
        <p:grpSpPr>
          <a:xfrm>
            <a:off x="8140213" y="3859112"/>
            <a:ext cx="2123739" cy="811194"/>
            <a:chOff x="8140213" y="3859112"/>
            <a:chExt cx="2123739" cy="811194"/>
          </a:xfrm>
        </p:grpSpPr>
        <p:sp>
          <p:nvSpPr>
            <p:cNvPr id="14" name="Graphic 7">
              <a:extLst>
                <a:ext uri="{FF2B5EF4-FFF2-40B4-BE49-F238E27FC236}">
                  <a16:creationId xmlns:a16="http://schemas.microsoft.com/office/drawing/2014/main" id="{36D96C9B-FA4B-4024-80FA-B6753465A0D4}"/>
                </a:ext>
              </a:extLst>
            </p:cNvPr>
            <p:cNvSpPr/>
            <p:nvPr/>
          </p:nvSpPr>
          <p:spPr>
            <a:xfrm>
              <a:off x="8140213" y="4052995"/>
              <a:ext cx="2123739" cy="617311"/>
            </a:xfrm>
            <a:custGeom>
              <a:avLst/>
              <a:gdLst>
                <a:gd name="connsiteX0" fmla="*/ 1570249 w 1570248"/>
                <a:gd name="connsiteY0" fmla="*/ 271782 h 543563"/>
                <a:gd name="connsiteX1" fmla="*/ 785124 w 1570248"/>
                <a:gd name="connsiteY1" fmla="*/ 543563 h 543563"/>
                <a:gd name="connsiteX2" fmla="*/ 0 w 1570248"/>
                <a:gd name="connsiteY2" fmla="*/ 271782 h 543563"/>
                <a:gd name="connsiteX3" fmla="*/ 785124 w 1570248"/>
                <a:gd name="connsiteY3" fmla="*/ 0 h 543563"/>
                <a:gd name="connsiteX4" fmla="*/ 1570249 w 1570248"/>
                <a:gd name="connsiteY4" fmla="*/ 271782 h 54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248" h="543563">
                  <a:moveTo>
                    <a:pt x="1570249" y="271782"/>
                  </a:moveTo>
                  <a:cubicBezTo>
                    <a:pt x="1570249" y="421882"/>
                    <a:pt x="1218737" y="543563"/>
                    <a:pt x="785124" y="543563"/>
                  </a:cubicBezTo>
                  <a:cubicBezTo>
                    <a:pt x="351512" y="543563"/>
                    <a:pt x="0" y="421882"/>
                    <a:pt x="0" y="271782"/>
                  </a:cubicBezTo>
                  <a:cubicBezTo>
                    <a:pt x="0" y="121681"/>
                    <a:pt x="351512" y="0"/>
                    <a:pt x="785124" y="0"/>
                  </a:cubicBezTo>
                  <a:cubicBezTo>
                    <a:pt x="1218737" y="0"/>
                    <a:pt x="1570249" y="121681"/>
                    <a:pt x="1570249" y="271782"/>
                  </a:cubicBezTo>
                  <a:close/>
                </a:path>
              </a:pathLst>
            </a:custGeom>
            <a:solidFill>
              <a:srgbClr val="80FFFF"/>
            </a:solidFill>
            <a:ln w="5901" cap="flat">
              <a:solidFill>
                <a:srgbClr val="000000"/>
              </a:solidFill>
              <a:prstDash val="solid"/>
              <a:miter/>
            </a:ln>
          </p:spPr>
          <p:txBody>
            <a:bodyPr rtlCol="0" anchor="ctr"/>
            <a:lstStyle/>
            <a:p>
              <a:endParaRPr lang="en-US"/>
            </a:p>
          </p:txBody>
        </p:sp>
        <p:sp>
          <p:nvSpPr>
            <p:cNvPr id="51" name="Graphic 7">
              <a:extLst>
                <a:ext uri="{FF2B5EF4-FFF2-40B4-BE49-F238E27FC236}">
                  <a16:creationId xmlns:a16="http://schemas.microsoft.com/office/drawing/2014/main" id="{898B7B46-3A05-49E2-94E3-2C72EC178F90}"/>
                </a:ext>
              </a:extLst>
            </p:cNvPr>
            <p:cNvSpPr/>
            <p:nvPr/>
          </p:nvSpPr>
          <p:spPr>
            <a:xfrm>
              <a:off x="8497896" y="3892097"/>
              <a:ext cx="1596" cy="186305"/>
            </a:xfrm>
            <a:custGeom>
              <a:avLst/>
              <a:gdLst>
                <a:gd name="connsiteX0" fmla="*/ 0 w 1180"/>
                <a:gd name="connsiteY0" fmla="*/ 164049 h 164048"/>
                <a:gd name="connsiteX1" fmla="*/ 1181 w 1180"/>
                <a:gd name="connsiteY1" fmla="*/ 0 h 164048"/>
              </a:gdLst>
              <a:ahLst/>
              <a:cxnLst>
                <a:cxn ang="0">
                  <a:pos x="connsiteX0" y="connsiteY0"/>
                </a:cxn>
                <a:cxn ang="0">
                  <a:pos x="connsiteX1" y="connsiteY1"/>
                </a:cxn>
              </a:cxnLst>
              <a:rect l="l" t="t" r="r" b="b"/>
              <a:pathLst>
                <a:path w="1180" h="164048">
                  <a:moveTo>
                    <a:pt x="0" y="164049"/>
                  </a:moveTo>
                  <a:lnTo>
                    <a:pt x="1181" y="0"/>
                  </a:lnTo>
                </a:path>
              </a:pathLst>
            </a:custGeom>
            <a:noFill/>
            <a:ln w="5901" cap="flat">
              <a:solidFill>
                <a:srgbClr val="000000"/>
              </a:solidFill>
              <a:prstDash val="solid"/>
              <a:miter/>
            </a:ln>
          </p:spPr>
          <p:txBody>
            <a:bodyPr rtlCol="0" anchor="ctr"/>
            <a:lstStyle/>
            <a:p>
              <a:endParaRPr lang="en-US"/>
            </a:p>
          </p:txBody>
        </p:sp>
        <p:sp>
          <p:nvSpPr>
            <p:cNvPr id="52" name="Graphic 7">
              <a:extLst>
                <a:ext uri="{FF2B5EF4-FFF2-40B4-BE49-F238E27FC236}">
                  <a16:creationId xmlns:a16="http://schemas.microsoft.com/office/drawing/2014/main" id="{0935405E-E07E-4DED-9C03-B34E0A49568F}"/>
                </a:ext>
              </a:extLst>
            </p:cNvPr>
            <p:cNvSpPr/>
            <p:nvPr/>
          </p:nvSpPr>
          <p:spPr>
            <a:xfrm>
              <a:off x="8440651" y="4078403"/>
              <a:ext cx="123991" cy="6704"/>
            </a:xfrm>
            <a:custGeom>
              <a:avLst/>
              <a:gdLst>
                <a:gd name="connsiteX0" fmla="*/ 0 w 91676"/>
                <a:gd name="connsiteY0" fmla="*/ 0 h 5903"/>
                <a:gd name="connsiteX1" fmla="*/ 91676 w 91676"/>
                <a:gd name="connsiteY1" fmla="*/ 0 h 5903"/>
              </a:gdLst>
              <a:ahLst/>
              <a:cxnLst>
                <a:cxn ang="0">
                  <a:pos x="connsiteX0" y="connsiteY0"/>
                </a:cxn>
                <a:cxn ang="0">
                  <a:pos x="connsiteX1" y="connsiteY1"/>
                </a:cxn>
              </a:cxnLst>
              <a:rect l="l" t="t" r="r" b="b"/>
              <a:pathLst>
                <a:path w="91676" h="5903">
                  <a:moveTo>
                    <a:pt x="0" y="0"/>
                  </a:moveTo>
                  <a:lnTo>
                    <a:pt x="91676" y="0"/>
                  </a:lnTo>
                </a:path>
              </a:pathLst>
            </a:custGeom>
            <a:noFill/>
            <a:ln w="5901" cap="flat">
              <a:solidFill>
                <a:srgbClr val="000000"/>
              </a:solidFill>
              <a:prstDash val="solid"/>
              <a:miter/>
            </a:ln>
          </p:spPr>
          <p:txBody>
            <a:bodyPr rtlCol="0" anchor="ctr"/>
            <a:lstStyle/>
            <a:p>
              <a:endParaRPr lang="en-US"/>
            </a:p>
          </p:txBody>
        </p:sp>
        <p:sp>
          <p:nvSpPr>
            <p:cNvPr id="53" name="Graphic 7">
              <a:extLst>
                <a:ext uri="{FF2B5EF4-FFF2-40B4-BE49-F238E27FC236}">
                  <a16:creationId xmlns:a16="http://schemas.microsoft.com/office/drawing/2014/main" id="{9FF8A505-0B4E-4349-B485-BCA3D17CBC82}"/>
                </a:ext>
              </a:extLst>
            </p:cNvPr>
            <p:cNvSpPr/>
            <p:nvPr/>
          </p:nvSpPr>
          <p:spPr>
            <a:xfrm>
              <a:off x="8164166" y="4364868"/>
              <a:ext cx="715124" cy="6704"/>
            </a:xfrm>
            <a:custGeom>
              <a:avLst/>
              <a:gdLst>
                <a:gd name="connsiteX0" fmla="*/ 0 w 528748"/>
                <a:gd name="connsiteY0" fmla="*/ 0 h 5903"/>
                <a:gd name="connsiteX1" fmla="*/ 528749 w 528748"/>
                <a:gd name="connsiteY1" fmla="*/ 0 h 5903"/>
              </a:gdLst>
              <a:ahLst/>
              <a:cxnLst>
                <a:cxn ang="0">
                  <a:pos x="connsiteX0" y="connsiteY0"/>
                </a:cxn>
                <a:cxn ang="0">
                  <a:pos x="connsiteX1" y="connsiteY1"/>
                </a:cxn>
              </a:cxnLst>
              <a:rect l="l" t="t" r="r" b="b"/>
              <a:pathLst>
                <a:path w="528748" h="5903">
                  <a:moveTo>
                    <a:pt x="0" y="0"/>
                  </a:moveTo>
                  <a:lnTo>
                    <a:pt x="528749" y="0"/>
                  </a:lnTo>
                </a:path>
              </a:pathLst>
            </a:custGeom>
            <a:noFill/>
            <a:ln w="5901" cap="flat">
              <a:solidFill>
                <a:srgbClr val="000000"/>
              </a:solidFill>
              <a:prstDash val="solid"/>
              <a:miter/>
            </a:ln>
          </p:spPr>
          <p:txBody>
            <a:bodyPr rtlCol="0" anchor="ctr"/>
            <a:lstStyle/>
            <a:p>
              <a:endParaRPr lang="en-US"/>
            </a:p>
          </p:txBody>
        </p:sp>
        <p:sp>
          <p:nvSpPr>
            <p:cNvPr id="54" name="Graphic 7">
              <a:extLst>
                <a:ext uri="{FF2B5EF4-FFF2-40B4-BE49-F238E27FC236}">
                  <a16:creationId xmlns:a16="http://schemas.microsoft.com/office/drawing/2014/main" id="{5AD15A7F-D95D-4DE7-8976-17C2B26D2886}"/>
                </a:ext>
              </a:extLst>
            </p:cNvPr>
            <p:cNvSpPr/>
            <p:nvPr/>
          </p:nvSpPr>
          <p:spPr>
            <a:xfrm>
              <a:off x="8373905" y="4078403"/>
              <a:ext cx="76326" cy="286464"/>
            </a:xfrm>
            <a:custGeom>
              <a:avLst/>
              <a:gdLst>
                <a:gd name="connsiteX0" fmla="*/ 0 w 56434"/>
                <a:gd name="connsiteY0" fmla="*/ 252242 h 252241"/>
                <a:gd name="connsiteX1" fmla="*/ 56434 w 56434"/>
                <a:gd name="connsiteY1" fmla="*/ 0 h 252241"/>
              </a:gdLst>
              <a:ahLst/>
              <a:cxnLst>
                <a:cxn ang="0">
                  <a:pos x="connsiteX0" y="connsiteY0"/>
                </a:cxn>
                <a:cxn ang="0">
                  <a:pos x="connsiteX1" y="connsiteY1"/>
                </a:cxn>
              </a:cxnLst>
              <a:rect l="l" t="t" r="r" b="b"/>
              <a:pathLst>
                <a:path w="56434" h="252241">
                  <a:moveTo>
                    <a:pt x="0" y="252242"/>
                  </a:moveTo>
                  <a:lnTo>
                    <a:pt x="56434" y="0"/>
                  </a:lnTo>
                </a:path>
              </a:pathLst>
            </a:custGeom>
            <a:noFill/>
            <a:ln w="5901" cap="flat">
              <a:solidFill>
                <a:srgbClr val="000000"/>
              </a:solidFill>
              <a:prstDash val="solid"/>
              <a:miter/>
            </a:ln>
          </p:spPr>
          <p:txBody>
            <a:bodyPr rtlCol="0" anchor="ctr"/>
            <a:lstStyle/>
            <a:p>
              <a:endParaRPr lang="en-US"/>
            </a:p>
          </p:txBody>
        </p:sp>
        <p:sp>
          <p:nvSpPr>
            <p:cNvPr id="55" name="Graphic 7">
              <a:extLst>
                <a:ext uri="{FF2B5EF4-FFF2-40B4-BE49-F238E27FC236}">
                  <a16:creationId xmlns:a16="http://schemas.microsoft.com/office/drawing/2014/main" id="{DB67A45F-C717-4044-910E-A641CF127AA7}"/>
                </a:ext>
              </a:extLst>
            </p:cNvPr>
            <p:cNvSpPr/>
            <p:nvPr/>
          </p:nvSpPr>
          <p:spPr>
            <a:xfrm>
              <a:off x="8545560" y="4078403"/>
              <a:ext cx="104908" cy="286464"/>
            </a:xfrm>
            <a:custGeom>
              <a:avLst/>
              <a:gdLst>
                <a:gd name="connsiteX0" fmla="*/ 77568 w 77567"/>
                <a:gd name="connsiteY0" fmla="*/ 252242 h 252241"/>
                <a:gd name="connsiteX1" fmla="*/ 0 w 77567"/>
                <a:gd name="connsiteY1" fmla="*/ 0 h 252241"/>
              </a:gdLst>
              <a:ahLst/>
              <a:cxnLst>
                <a:cxn ang="0">
                  <a:pos x="connsiteX0" y="connsiteY0"/>
                </a:cxn>
                <a:cxn ang="0">
                  <a:pos x="connsiteX1" y="connsiteY1"/>
                </a:cxn>
              </a:cxnLst>
              <a:rect l="l" t="t" r="r" b="b"/>
              <a:pathLst>
                <a:path w="77567" h="252241">
                  <a:moveTo>
                    <a:pt x="77568" y="252242"/>
                  </a:moveTo>
                  <a:lnTo>
                    <a:pt x="0" y="0"/>
                  </a:lnTo>
                </a:path>
              </a:pathLst>
            </a:custGeom>
            <a:noFill/>
            <a:ln w="5901" cap="flat">
              <a:solidFill>
                <a:srgbClr val="000000"/>
              </a:solidFill>
              <a:prstDash val="solid"/>
              <a:miter/>
            </a:ln>
          </p:spPr>
          <p:txBody>
            <a:bodyPr rtlCol="0" anchor="ctr"/>
            <a:lstStyle/>
            <a:p>
              <a:endParaRPr lang="en-US"/>
            </a:p>
          </p:txBody>
        </p:sp>
        <p:sp>
          <p:nvSpPr>
            <p:cNvPr id="56" name="Graphic 7">
              <a:extLst>
                <a:ext uri="{FF2B5EF4-FFF2-40B4-BE49-F238E27FC236}">
                  <a16:creationId xmlns:a16="http://schemas.microsoft.com/office/drawing/2014/main" id="{6BE103BA-7EEB-4430-9256-BAFF04BD8AD1}"/>
                </a:ext>
              </a:extLst>
            </p:cNvPr>
            <p:cNvSpPr/>
            <p:nvPr/>
          </p:nvSpPr>
          <p:spPr>
            <a:xfrm>
              <a:off x="8450232" y="4084101"/>
              <a:ext cx="123911" cy="97409"/>
            </a:xfrm>
            <a:custGeom>
              <a:avLst/>
              <a:gdLst>
                <a:gd name="connsiteX0" fmla="*/ 0 w 91617"/>
                <a:gd name="connsiteY0" fmla="*/ 0 h 85772"/>
                <a:gd name="connsiteX1" fmla="*/ 91617 w 91617"/>
                <a:gd name="connsiteY1" fmla="*/ 85773 h 85772"/>
              </a:gdLst>
              <a:ahLst/>
              <a:cxnLst>
                <a:cxn ang="0">
                  <a:pos x="connsiteX0" y="connsiteY0"/>
                </a:cxn>
                <a:cxn ang="0">
                  <a:pos x="connsiteX1" y="connsiteY1"/>
                </a:cxn>
              </a:cxnLst>
              <a:rect l="l" t="t" r="r" b="b"/>
              <a:pathLst>
                <a:path w="91617" h="85772">
                  <a:moveTo>
                    <a:pt x="0" y="0"/>
                  </a:moveTo>
                  <a:lnTo>
                    <a:pt x="91617" y="85773"/>
                  </a:lnTo>
                </a:path>
              </a:pathLst>
            </a:custGeom>
            <a:noFill/>
            <a:ln w="5901" cap="flat">
              <a:solidFill>
                <a:srgbClr val="000000"/>
              </a:solidFill>
              <a:prstDash val="solid"/>
              <a:miter/>
            </a:ln>
          </p:spPr>
          <p:txBody>
            <a:bodyPr rtlCol="0" anchor="ctr"/>
            <a:lstStyle/>
            <a:p>
              <a:endParaRPr lang="en-US"/>
            </a:p>
          </p:txBody>
        </p:sp>
        <p:sp>
          <p:nvSpPr>
            <p:cNvPr id="57" name="Graphic 7">
              <a:extLst>
                <a:ext uri="{FF2B5EF4-FFF2-40B4-BE49-F238E27FC236}">
                  <a16:creationId xmlns:a16="http://schemas.microsoft.com/office/drawing/2014/main" id="{611F2DFE-A747-4C6D-97A9-D4FD32A7A58B}"/>
                </a:ext>
              </a:extLst>
            </p:cNvPr>
            <p:cNvSpPr/>
            <p:nvPr/>
          </p:nvSpPr>
          <p:spPr>
            <a:xfrm>
              <a:off x="8431149" y="4084101"/>
              <a:ext cx="114410" cy="97409"/>
            </a:xfrm>
            <a:custGeom>
              <a:avLst/>
              <a:gdLst>
                <a:gd name="connsiteX0" fmla="*/ 0 w 84592"/>
                <a:gd name="connsiteY0" fmla="*/ 85773 h 85772"/>
                <a:gd name="connsiteX1" fmla="*/ 84593 w 84592"/>
                <a:gd name="connsiteY1" fmla="*/ 0 h 85772"/>
              </a:gdLst>
              <a:ahLst/>
              <a:cxnLst>
                <a:cxn ang="0">
                  <a:pos x="connsiteX0" y="connsiteY0"/>
                </a:cxn>
                <a:cxn ang="0">
                  <a:pos x="connsiteX1" y="connsiteY1"/>
                </a:cxn>
              </a:cxnLst>
              <a:rect l="l" t="t" r="r" b="b"/>
              <a:pathLst>
                <a:path w="84592" h="85772">
                  <a:moveTo>
                    <a:pt x="0" y="85773"/>
                  </a:moveTo>
                  <a:lnTo>
                    <a:pt x="84593" y="0"/>
                  </a:lnTo>
                </a:path>
              </a:pathLst>
            </a:custGeom>
            <a:noFill/>
            <a:ln w="5901" cap="flat">
              <a:solidFill>
                <a:srgbClr val="000000"/>
              </a:solidFill>
              <a:prstDash val="solid"/>
              <a:miter/>
            </a:ln>
          </p:spPr>
          <p:txBody>
            <a:bodyPr rtlCol="0" anchor="ctr"/>
            <a:lstStyle/>
            <a:p>
              <a:endParaRPr lang="en-US"/>
            </a:p>
          </p:txBody>
        </p:sp>
        <p:sp>
          <p:nvSpPr>
            <p:cNvPr id="58" name="Graphic 7">
              <a:extLst>
                <a:ext uri="{FF2B5EF4-FFF2-40B4-BE49-F238E27FC236}">
                  <a16:creationId xmlns:a16="http://schemas.microsoft.com/office/drawing/2014/main" id="{C82A1688-1D6B-4624-8BEB-33F5EA53CD0D}"/>
                </a:ext>
              </a:extLst>
            </p:cNvPr>
            <p:cNvSpPr/>
            <p:nvPr/>
          </p:nvSpPr>
          <p:spPr>
            <a:xfrm>
              <a:off x="8431149" y="4175814"/>
              <a:ext cx="181156" cy="97409"/>
            </a:xfrm>
            <a:custGeom>
              <a:avLst/>
              <a:gdLst>
                <a:gd name="connsiteX0" fmla="*/ 0 w 133943"/>
                <a:gd name="connsiteY0" fmla="*/ 0 h 85772"/>
                <a:gd name="connsiteX1" fmla="*/ 133943 w 133943"/>
                <a:gd name="connsiteY1" fmla="*/ 85773 h 85772"/>
              </a:gdLst>
              <a:ahLst/>
              <a:cxnLst>
                <a:cxn ang="0">
                  <a:pos x="connsiteX0" y="connsiteY0"/>
                </a:cxn>
                <a:cxn ang="0">
                  <a:pos x="connsiteX1" y="connsiteY1"/>
                </a:cxn>
              </a:cxnLst>
              <a:rect l="l" t="t" r="r" b="b"/>
              <a:pathLst>
                <a:path w="133943" h="85772">
                  <a:moveTo>
                    <a:pt x="0" y="0"/>
                  </a:moveTo>
                  <a:lnTo>
                    <a:pt x="133943" y="85773"/>
                  </a:lnTo>
                </a:path>
              </a:pathLst>
            </a:custGeom>
            <a:noFill/>
            <a:ln w="5901" cap="flat">
              <a:solidFill>
                <a:srgbClr val="000000"/>
              </a:solidFill>
              <a:prstDash val="solid"/>
              <a:miter/>
            </a:ln>
          </p:spPr>
          <p:txBody>
            <a:bodyPr rtlCol="0" anchor="ctr"/>
            <a:lstStyle/>
            <a:p>
              <a:endParaRPr lang="en-US"/>
            </a:p>
          </p:txBody>
        </p:sp>
        <p:sp>
          <p:nvSpPr>
            <p:cNvPr id="59" name="Graphic 7">
              <a:extLst>
                <a:ext uri="{FF2B5EF4-FFF2-40B4-BE49-F238E27FC236}">
                  <a16:creationId xmlns:a16="http://schemas.microsoft.com/office/drawing/2014/main" id="{2939B4E7-660E-4E03-BA14-A4553168DDEB}"/>
                </a:ext>
              </a:extLst>
            </p:cNvPr>
            <p:cNvSpPr/>
            <p:nvPr/>
          </p:nvSpPr>
          <p:spPr>
            <a:xfrm>
              <a:off x="8402567" y="4175814"/>
              <a:ext cx="171575" cy="103108"/>
            </a:xfrm>
            <a:custGeom>
              <a:avLst/>
              <a:gdLst>
                <a:gd name="connsiteX0" fmla="*/ 0 w 126859"/>
                <a:gd name="connsiteY0" fmla="*/ 90791 h 90790"/>
                <a:gd name="connsiteX1" fmla="*/ 126860 w 126859"/>
                <a:gd name="connsiteY1" fmla="*/ 0 h 90790"/>
              </a:gdLst>
              <a:ahLst/>
              <a:cxnLst>
                <a:cxn ang="0">
                  <a:pos x="connsiteX0" y="connsiteY0"/>
                </a:cxn>
                <a:cxn ang="0">
                  <a:pos x="connsiteX1" y="connsiteY1"/>
                </a:cxn>
              </a:cxnLst>
              <a:rect l="l" t="t" r="r" b="b"/>
              <a:pathLst>
                <a:path w="126859" h="90790">
                  <a:moveTo>
                    <a:pt x="0" y="90791"/>
                  </a:moveTo>
                  <a:lnTo>
                    <a:pt x="126860" y="0"/>
                  </a:lnTo>
                </a:path>
              </a:pathLst>
            </a:custGeom>
            <a:noFill/>
            <a:ln w="5901" cap="flat">
              <a:solidFill>
                <a:srgbClr val="000000"/>
              </a:solidFill>
              <a:prstDash val="solid"/>
              <a:miter/>
            </a:ln>
          </p:spPr>
          <p:txBody>
            <a:bodyPr rtlCol="0" anchor="ctr"/>
            <a:lstStyle/>
            <a:p>
              <a:endParaRPr lang="en-US"/>
            </a:p>
          </p:txBody>
        </p:sp>
        <p:sp>
          <p:nvSpPr>
            <p:cNvPr id="60" name="Graphic 7">
              <a:extLst>
                <a:ext uri="{FF2B5EF4-FFF2-40B4-BE49-F238E27FC236}">
                  <a16:creationId xmlns:a16="http://schemas.microsoft.com/office/drawing/2014/main" id="{340323A6-0384-4A50-AB56-AA700636604B}"/>
                </a:ext>
              </a:extLst>
            </p:cNvPr>
            <p:cNvSpPr/>
            <p:nvPr/>
          </p:nvSpPr>
          <p:spPr>
            <a:xfrm>
              <a:off x="8402567" y="4273224"/>
              <a:ext cx="247901" cy="91644"/>
            </a:xfrm>
            <a:custGeom>
              <a:avLst/>
              <a:gdLst>
                <a:gd name="connsiteX0" fmla="*/ 0 w 183293"/>
                <a:gd name="connsiteY0" fmla="*/ 0 h 80696"/>
                <a:gd name="connsiteX1" fmla="*/ 183294 w 183293"/>
                <a:gd name="connsiteY1" fmla="*/ 80696 h 80696"/>
              </a:gdLst>
              <a:ahLst/>
              <a:cxnLst>
                <a:cxn ang="0">
                  <a:pos x="connsiteX0" y="connsiteY0"/>
                </a:cxn>
                <a:cxn ang="0">
                  <a:pos x="connsiteX1" y="connsiteY1"/>
                </a:cxn>
              </a:cxnLst>
              <a:rect l="l" t="t" r="r" b="b"/>
              <a:pathLst>
                <a:path w="183293" h="80696">
                  <a:moveTo>
                    <a:pt x="0" y="0"/>
                  </a:moveTo>
                  <a:lnTo>
                    <a:pt x="183294" y="80696"/>
                  </a:lnTo>
                </a:path>
              </a:pathLst>
            </a:custGeom>
            <a:noFill/>
            <a:ln w="5901" cap="flat">
              <a:solidFill>
                <a:srgbClr val="000000"/>
              </a:solidFill>
              <a:prstDash val="solid"/>
              <a:miter/>
            </a:ln>
          </p:spPr>
          <p:txBody>
            <a:bodyPr rtlCol="0" anchor="ctr"/>
            <a:lstStyle/>
            <a:p>
              <a:endParaRPr lang="en-US"/>
            </a:p>
          </p:txBody>
        </p:sp>
        <p:sp>
          <p:nvSpPr>
            <p:cNvPr id="61" name="Graphic 7">
              <a:extLst>
                <a:ext uri="{FF2B5EF4-FFF2-40B4-BE49-F238E27FC236}">
                  <a16:creationId xmlns:a16="http://schemas.microsoft.com/office/drawing/2014/main" id="{77902344-CC15-441D-8C38-E379F3C971C8}"/>
                </a:ext>
              </a:extLst>
            </p:cNvPr>
            <p:cNvSpPr/>
            <p:nvPr/>
          </p:nvSpPr>
          <p:spPr>
            <a:xfrm>
              <a:off x="8373905" y="4273224"/>
              <a:ext cx="247982" cy="91644"/>
            </a:xfrm>
            <a:custGeom>
              <a:avLst/>
              <a:gdLst>
                <a:gd name="connsiteX0" fmla="*/ 0 w 183353"/>
                <a:gd name="connsiteY0" fmla="*/ 80696 h 80696"/>
                <a:gd name="connsiteX1" fmla="*/ 183353 w 183353"/>
                <a:gd name="connsiteY1" fmla="*/ 0 h 80696"/>
              </a:gdLst>
              <a:ahLst/>
              <a:cxnLst>
                <a:cxn ang="0">
                  <a:pos x="connsiteX0" y="connsiteY0"/>
                </a:cxn>
                <a:cxn ang="0">
                  <a:pos x="connsiteX1" y="connsiteY1"/>
                </a:cxn>
              </a:cxnLst>
              <a:rect l="l" t="t" r="r" b="b"/>
              <a:pathLst>
                <a:path w="183353" h="80696">
                  <a:moveTo>
                    <a:pt x="0" y="80696"/>
                  </a:moveTo>
                  <a:lnTo>
                    <a:pt x="183353" y="0"/>
                  </a:lnTo>
                </a:path>
              </a:pathLst>
            </a:custGeom>
            <a:noFill/>
            <a:ln w="5901" cap="flat">
              <a:solidFill>
                <a:srgbClr val="000000"/>
              </a:solidFill>
              <a:prstDash val="solid"/>
              <a:miter/>
            </a:ln>
          </p:spPr>
          <p:txBody>
            <a:bodyPr rtlCol="0" anchor="ctr"/>
            <a:lstStyle/>
            <a:p>
              <a:endParaRPr lang="en-US"/>
            </a:p>
          </p:txBody>
        </p:sp>
        <p:sp>
          <p:nvSpPr>
            <p:cNvPr id="62" name="Graphic 7">
              <a:extLst>
                <a:ext uri="{FF2B5EF4-FFF2-40B4-BE49-F238E27FC236}">
                  <a16:creationId xmlns:a16="http://schemas.microsoft.com/office/drawing/2014/main" id="{0B5A5A30-AD8A-4593-A73F-8FF27A3A63B0}"/>
                </a:ext>
              </a:extLst>
            </p:cNvPr>
            <p:cNvSpPr txBox="1"/>
            <p:nvPr/>
          </p:nvSpPr>
          <p:spPr>
            <a:xfrm>
              <a:off x="8140960" y="4333865"/>
              <a:ext cx="971741" cy="253917"/>
            </a:xfrm>
            <a:prstGeom prst="rect">
              <a:avLst/>
            </a:prstGeom>
            <a:noFill/>
          </p:spPr>
          <p:txBody>
            <a:bodyPr wrap="none" rtlCol="0">
              <a:spAutoFit/>
            </a:bodyPr>
            <a:lstStyle/>
            <a:p>
              <a:pPr algn="l"/>
              <a:r>
                <a:rPr lang="en-US" sz="1050" spc="0" baseline="0" dirty="0">
                  <a:solidFill>
                    <a:srgbClr val="000000"/>
                  </a:solidFill>
                  <a:cs typeface="Arial" panose="020B0604020202020204" pitchFamily="34" charset="0"/>
                  <a:sym typeface="Helvetica"/>
                  <a:rtl val="0"/>
                </a:rPr>
                <a:t>Micro cell BS</a:t>
              </a:r>
            </a:p>
          </p:txBody>
        </p:sp>
        <p:sp>
          <p:nvSpPr>
            <p:cNvPr id="63" name="Graphic 7">
              <a:extLst>
                <a:ext uri="{FF2B5EF4-FFF2-40B4-BE49-F238E27FC236}">
                  <a16:creationId xmlns:a16="http://schemas.microsoft.com/office/drawing/2014/main" id="{4DC4FC27-8A81-406E-BC03-18EE9C913A9E}"/>
                </a:ext>
              </a:extLst>
            </p:cNvPr>
            <p:cNvSpPr/>
            <p:nvPr/>
          </p:nvSpPr>
          <p:spPr>
            <a:xfrm>
              <a:off x="9047337" y="4357964"/>
              <a:ext cx="273389" cy="233101"/>
            </a:xfrm>
            <a:custGeom>
              <a:avLst/>
              <a:gdLst>
                <a:gd name="connsiteX0" fmla="*/ 15336 w 202138"/>
                <a:gd name="connsiteY0" fmla="*/ 205253 h 205253"/>
                <a:gd name="connsiteX1" fmla="*/ 15336 w 202138"/>
                <a:gd name="connsiteY1" fmla="*/ 106021 h 205253"/>
                <a:gd name="connsiteX2" fmla="*/ 7013 w 202138"/>
                <a:gd name="connsiteY2" fmla="*/ 106021 h 205253"/>
                <a:gd name="connsiteX3" fmla="*/ 1700 w 202138"/>
                <a:gd name="connsiteY3" fmla="*/ 94392 h 205253"/>
                <a:gd name="connsiteX4" fmla="*/ 93730 w 202138"/>
                <a:gd name="connsiteY4" fmla="*/ 3660 h 205253"/>
                <a:gd name="connsiteX5" fmla="*/ 107780 w 202138"/>
                <a:gd name="connsiteY5" fmla="*/ 3070 h 205253"/>
                <a:gd name="connsiteX6" fmla="*/ 150047 w 202138"/>
                <a:gd name="connsiteY6" fmla="*/ 43979 h 205253"/>
                <a:gd name="connsiteX7" fmla="*/ 150047 w 202138"/>
                <a:gd name="connsiteY7" fmla="*/ 19126 h 205253"/>
                <a:gd name="connsiteX8" fmla="*/ 156186 w 202138"/>
                <a:gd name="connsiteY8" fmla="*/ 12987 h 205253"/>
                <a:gd name="connsiteX9" fmla="*/ 174722 w 202138"/>
                <a:gd name="connsiteY9" fmla="*/ 12987 h 205253"/>
                <a:gd name="connsiteX10" fmla="*/ 180626 w 202138"/>
                <a:gd name="connsiteY10" fmla="*/ 19244 h 205253"/>
                <a:gd name="connsiteX11" fmla="*/ 180626 w 202138"/>
                <a:gd name="connsiteY11" fmla="*/ 75029 h 205253"/>
                <a:gd name="connsiteX12" fmla="*/ 200283 w 202138"/>
                <a:gd name="connsiteY12" fmla="*/ 94333 h 205253"/>
                <a:gd name="connsiteX13" fmla="*/ 194911 w 202138"/>
                <a:gd name="connsiteY13" fmla="*/ 106021 h 205253"/>
                <a:gd name="connsiteX14" fmla="*/ 186765 w 202138"/>
                <a:gd name="connsiteY14" fmla="*/ 106021 h 205253"/>
                <a:gd name="connsiteX15" fmla="*/ 186765 w 202138"/>
                <a:gd name="connsiteY15" fmla="*/ 205253 h 205253"/>
                <a:gd name="connsiteX16" fmla="*/ 122479 w 202138"/>
                <a:gd name="connsiteY16" fmla="*/ 205253 h 205253"/>
                <a:gd name="connsiteX17" fmla="*/ 122479 w 202138"/>
                <a:gd name="connsiteY17" fmla="*/ 130814 h 205253"/>
                <a:gd name="connsiteX18" fmla="*/ 79622 w 202138"/>
                <a:gd name="connsiteY18" fmla="*/ 130814 h 205253"/>
                <a:gd name="connsiteX19" fmla="*/ 79622 w 202138"/>
                <a:gd name="connsiteY19" fmla="*/ 205253 h 20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2138" h="205253">
                  <a:moveTo>
                    <a:pt x="15336" y="205253"/>
                  </a:moveTo>
                  <a:lnTo>
                    <a:pt x="15336" y="106021"/>
                  </a:lnTo>
                  <a:lnTo>
                    <a:pt x="7013" y="106021"/>
                  </a:lnTo>
                  <a:cubicBezTo>
                    <a:pt x="637" y="105785"/>
                    <a:pt x="-2019" y="98996"/>
                    <a:pt x="1700" y="94392"/>
                  </a:cubicBezTo>
                  <a:lnTo>
                    <a:pt x="93730" y="3660"/>
                  </a:lnTo>
                  <a:cubicBezTo>
                    <a:pt x="99870" y="-1358"/>
                    <a:pt x="102408" y="-885"/>
                    <a:pt x="107780" y="3070"/>
                  </a:cubicBezTo>
                  <a:lnTo>
                    <a:pt x="150047" y="43979"/>
                  </a:lnTo>
                  <a:lnTo>
                    <a:pt x="150047" y="19126"/>
                  </a:lnTo>
                  <a:cubicBezTo>
                    <a:pt x="150047" y="16352"/>
                    <a:pt x="152349" y="12987"/>
                    <a:pt x="156186" y="12987"/>
                  </a:cubicBezTo>
                  <a:lnTo>
                    <a:pt x="174722" y="12987"/>
                  </a:lnTo>
                  <a:cubicBezTo>
                    <a:pt x="177733" y="12987"/>
                    <a:pt x="180626" y="15466"/>
                    <a:pt x="180626" y="19244"/>
                  </a:cubicBezTo>
                  <a:lnTo>
                    <a:pt x="180626" y="75029"/>
                  </a:lnTo>
                  <a:lnTo>
                    <a:pt x="200283" y="94333"/>
                  </a:lnTo>
                  <a:cubicBezTo>
                    <a:pt x="204592" y="99409"/>
                    <a:pt x="200814" y="106021"/>
                    <a:pt x="194911" y="106021"/>
                  </a:cubicBezTo>
                  <a:lnTo>
                    <a:pt x="186765" y="106021"/>
                  </a:lnTo>
                  <a:lnTo>
                    <a:pt x="186765" y="205253"/>
                  </a:lnTo>
                  <a:lnTo>
                    <a:pt x="122479" y="205253"/>
                  </a:lnTo>
                  <a:lnTo>
                    <a:pt x="122479" y="130814"/>
                  </a:lnTo>
                  <a:lnTo>
                    <a:pt x="79622" y="130814"/>
                  </a:lnTo>
                  <a:lnTo>
                    <a:pt x="79622" y="205253"/>
                  </a:lnTo>
                  <a:close/>
                </a:path>
              </a:pathLst>
            </a:custGeom>
            <a:solidFill>
              <a:srgbClr val="505050"/>
            </a:solidFill>
            <a:ln w="5901" cap="flat">
              <a:noFill/>
              <a:prstDash val="solid"/>
              <a:miter/>
            </a:ln>
          </p:spPr>
          <p:txBody>
            <a:bodyPr rtlCol="0" anchor="ctr"/>
            <a:lstStyle/>
            <a:p>
              <a:endParaRPr lang="en-US"/>
            </a:p>
          </p:txBody>
        </p:sp>
        <p:sp>
          <p:nvSpPr>
            <p:cNvPr id="64" name="Graphic 7">
              <a:extLst>
                <a:ext uri="{FF2B5EF4-FFF2-40B4-BE49-F238E27FC236}">
                  <a16:creationId xmlns:a16="http://schemas.microsoft.com/office/drawing/2014/main" id="{57EC6DBC-BD44-4E40-A1AC-046B462C6903}"/>
                </a:ext>
              </a:extLst>
            </p:cNvPr>
            <p:cNvSpPr/>
            <p:nvPr/>
          </p:nvSpPr>
          <p:spPr>
            <a:xfrm>
              <a:off x="8403684" y="3976433"/>
              <a:ext cx="207582" cy="6704"/>
            </a:xfrm>
            <a:custGeom>
              <a:avLst/>
              <a:gdLst>
                <a:gd name="connsiteX0" fmla="*/ 0 w 153482"/>
                <a:gd name="connsiteY0" fmla="*/ 0 h 5903"/>
                <a:gd name="connsiteX1" fmla="*/ 153483 w 153482"/>
                <a:gd name="connsiteY1" fmla="*/ 0 h 5903"/>
              </a:gdLst>
              <a:ahLst/>
              <a:cxnLst>
                <a:cxn ang="0">
                  <a:pos x="connsiteX0" y="connsiteY0"/>
                </a:cxn>
                <a:cxn ang="0">
                  <a:pos x="connsiteX1" y="connsiteY1"/>
                </a:cxn>
              </a:cxnLst>
              <a:rect l="l" t="t" r="r" b="b"/>
              <a:pathLst>
                <a:path w="153482" h="5903">
                  <a:moveTo>
                    <a:pt x="0" y="0"/>
                  </a:moveTo>
                  <a:lnTo>
                    <a:pt x="153483" y="0"/>
                  </a:lnTo>
                </a:path>
              </a:pathLst>
            </a:custGeom>
            <a:noFill/>
            <a:ln w="5901" cap="flat">
              <a:solidFill>
                <a:srgbClr val="000000"/>
              </a:solidFill>
              <a:prstDash val="solid"/>
              <a:miter/>
            </a:ln>
          </p:spPr>
          <p:txBody>
            <a:bodyPr rtlCol="0" anchor="ctr"/>
            <a:lstStyle/>
            <a:p>
              <a:endParaRPr lang="en-US"/>
            </a:p>
          </p:txBody>
        </p:sp>
        <p:sp>
          <p:nvSpPr>
            <p:cNvPr id="65" name="Graphic 7">
              <a:extLst>
                <a:ext uri="{FF2B5EF4-FFF2-40B4-BE49-F238E27FC236}">
                  <a16:creationId xmlns:a16="http://schemas.microsoft.com/office/drawing/2014/main" id="{D965A448-455B-403C-AC47-92DD75810F13}"/>
                </a:ext>
              </a:extLst>
            </p:cNvPr>
            <p:cNvSpPr/>
            <p:nvPr/>
          </p:nvSpPr>
          <p:spPr>
            <a:xfrm>
              <a:off x="8427637" y="3882577"/>
              <a:ext cx="7984" cy="181010"/>
            </a:xfrm>
            <a:custGeom>
              <a:avLst/>
              <a:gdLst>
                <a:gd name="connsiteX0" fmla="*/ 0 w 5903"/>
                <a:gd name="connsiteY0" fmla="*/ 159385 h 159385"/>
                <a:gd name="connsiteX1" fmla="*/ 0 w 5903"/>
                <a:gd name="connsiteY1" fmla="*/ 0 h 159385"/>
              </a:gdLst>
              <a:ahLst/>
              <a:cxnLst>
                <a:cxn ang="0">
                  <a:pos x="connsiteX0" y="connsiteY0"/>
                </a:cxn>
                <a:cxn ang="0">
                  <a:pos x="connsiteX1" y="connsiteY1"/>
                </a:cxn>
              </a:cxnLst>
              <a:rect l="l" t="t" r="r" b="b"/>
              <a:pathLst>
                <a:path w="5903" h="159385">
                  <a:moveTo>
                    <a:pt x="0" y="159385"/>
                  </a:moveTo>
                  <a:lnTo>
                    <a:pt x="0" y="0"/>
                  </a:lnTo>
                </a:path>
              </a:pathLst>
            </a:custGeom>
            <a:noFill/>
            <a:ln w="5901" cap="flat">
              <a:solidFill>
                <a:srgbClr val="000000"/>
              </a:solidFill>
              <a:prstDash val="solid"/>
              <a:miter/>
            </a:ln>
          </p:spPr>
          <p:txBody>
            <a:bodyPr rtlCol="0" anchor="ctr"/>
            <a:lstStyle/>
            <a:p>
              <a:endParaRPr lang="en-US"/>
            </a:p>
          </p:txBody>
        </p:sp>
        <p:sp>
          <p:nvSpPr>
            <p:cNvPr id="66" name="Graphic 7">
              <a:extLst>
                <a:ext uri="{FF2B5EF4-FFF2-40B4-BE49-F238E27FC236}">
                  <a16:creationId xmlns:a16="http://schemas.microsoft.com/office/drawing/2014/main" id="{E933FF60-5417-4276-AA6D-864E1B8DBBF6}"/>
                </a:ext>
              </a:extLst>
            </p:cNvPr>
            <p:cNvSpPr/>
            <p:nvPr/>
          </p:nvSpPr>
          <p:spPr>
            <a:xfrm>
              <a:off x="8651188" y="3922801"/>
              <a:ext cx="31935" cy="134081"/>
            </a:xfrm>
            <a:custGeom>
              <a:avLst/>
              <a:gdLst>
                <a:gd name="connsiteX0" fmla="*/ 0 w 23612"/>
                <a:gd name="connsiteY0" fmla="*/ 0 h 118063"/>
                <a:gd name="connsiteX1" fmla="*/ 23613 w 23612"/>
                <a:gd name="connsiteY1" fmla="*/ 59032 h 118063"/>
                <a:gd name="connsiteX2" fmla="*/ 0 w 23612"/>
                <a:gd name="connsiteY2" fmla="*/ 118063 h 118063"/>
              </a:gdLst>
              <a:ahLst/>
              <a:cxnLst>
                <a:cxn ang="0">
                  <a:pos x="connsiteX0" y="connsiteY0"/>
                </a:cxn>
                <a:cxn ang="0">
                  <a:pos x="connsiteX1" y="connsiteY1"/>
                </a:cxn>
                <a:cxn ang="0">
                  <a:pos x="connsiteX2" y="connsiteY2"/>
                </a:cxn>
              </a:cxnLst>
              <a:rect l="l" t="t" r="r" b="b"/>
              <a:pathLst>
                <a:path w="23612" h="118063">
                  <a:moveTo>
                    <a:pt x="0" y="0"/>
                  </a:moveTo>
                  <a:cubicBezTo>
                    <a:pt x="15742" y="0"/>
                    <a:pt x="23613" y="19677"/>
                    <a:pt x="23613" y="59032"/>
                  </a:cubicBezTo>
                  <a:cubicBezTo>
                    <a:pt x="23613" y="98386"/>
                    <a:pt x="15742" y="118063"/>
                    <a:pt x="0" y="118063"/>
                  </a:cubicBezTo>
                </a:path>
              </a:pathLst>
            </a:custGeom>
            <a:noFill/>
            <a:ln w="5901" cap="flat">
              <a:solidFill>
                <a:srgbClr val="B09500"/>
              </a:solidFill>
              <a:prstDash val="solid"/>
              <a:miter/>
            </a:ln>
          </p:spPr>
          <p:txBody>
            <a:bodyPr rtlCol="0" anchor="ctr"/>
            <a:lstStyle/>
            <a:p>
              <a:endParaRPr lang="en-US"/>
            </a:p>
          </p:txBody>
        </p:sp>
        <p:sp>
          <p:nvSpPr>
            <p:cNvPr id="67" name="Graphic 7">
              <a:extLst>
                <a:ext uri="{FF2B5EF4-FFF2-40B4-BE49-F238E27FC236}">
                  <a16:creationId xmlns:a16="http://schemas.microsoft.com/office/drawing/2014/main" id="{F06FF2B5-5E8C-47F3-8D48-16F80180BFA1}"/>
                </a:ext>
              </a:extLst>
            </p:cNvPr>
            <p:cNvSpPr/>
            <p:nvPr/>
          </p:nvSpPr>
          <p:spPr>
            <a:xfrm rot="10800000">
              <a:off x="8363766" y="3942914"/>
              <a:ext cx="31935" cy="93857"/>
            </a:xfrm>
            <a:custGeom>
              <a:avLst/>
              <a:gdLst>
                <a:gd name="connsiteX0" fmla="*/ 0 w 23612"/>
                <a:gd name="connsiteY0" fmla="*/ 0 h 82644"/>
                <a:gd name="connsiteX1" fmla="*/ 23613 w 23612"/>
                <a:gd name="connsiteY1" fmla="*/ 41322 h 82644"/>
                <a:gd name="connsiteX2" fmla="*/ 0 w 23612"/>
                <a:gd name="connsiteY2" fmla="*/ 82644 h 82644"/>
              </a:gdLst>
              <a:ahLst/>
              <a:cxnLst>
                <a:cxn ang="0">
                  <a:pos x="connsiteX0" y="connsiteY0"/>
                </a:cxn>
                <a:cxn ang="0">
                  <a:pos x="connsiteX1" y="connsiteY1"/>
                </a:cxn>
                <a:cxn ang="0">
                  <a:pos x="connsiteX2" y="connsiteY2"/>
                </a:cxn>
              </a:cxnLst>
              <a:rect l="l" t="t" r="r" b="b"/>
              <a:pathLst>
                <a:path w="23612" h="82644">
                  <a:moveTo>
                    <a:pt x="0" y="0"/>
                  </a:moveTo>
                  <a:cubicBezTo>
                    <a:pt x="15742" y="0"/>
                    <a:pt x="23613" y="13774"/>
                    <a:pt x="23613" y="41322"/>
                  </a:cubicBezTo>
                  <a:cubicBezTo>
                    <a:pt x="23613" y="68870"/>
                    <a:pt x="15742" y="82644"/>
                    <a:pt x="0" y="82644"/>
                  </a:cubicBezTo>
                </a:path>
              </a:pathLst>
            </a:custGeom>
            <a:noFill/>
            <a:ln w="5901" cap="flat">
              <a:solidFill>
                <a:srgbClr val="B09500"/>
              </a:solidFill>
              <a:prstDash val="solid"/>
              <a:miter/>
            </a:ln>
          </p:spPr>
          <p:txBody>
            <a:bodyPr rtlCol="0" anchor="ctr"/>
            <a:lstStyle/>
            <a:p>
              <a:endParaRPr lang="en-US"/>
            </a:p>
          </p:txBody>
        </p:sp>
        <p:sp>
          <p:nvSpPr>
            <p:cNvPr id="68" name="Graphic 7">
              <a:extLst>
                <a:ext uri="{FF2B5EF4-FFF2-40B4-BE49-F238E27FC236}">
                  <a16:creationId xmlns:a16="http://schemas.microsoft.com/office/drawing/2014/main" id="{11A78508-3C54-44D6-94C1-3F5EE495BC29}"/>
                </a:ext>
              </a:extLst>
            </p:cNvPr>
            <p:cNvSpPr/>
            <p:nvPr/>
          </p:nvSpPr>
          <p:spPr>
            <a:xfrm rot="10800000">
              <a:off x="8331830" y="3922801"/>
              <a:ext cx="31935" cy="134081"/>
            </a:xfrm>
            <a:custGeom>
              <a:avLst/>
              <a:gdLst>
                <a:gd name="connsiteX0" fmla="*/ 0 w 23612"/>
                <a:gd name="connsiteY0" fmla="*/ 0 h 118063"/>
                <a:gd name="connsiteX1" fmla="*/ 23613 w 23612"/>
                <a:gd name="connsiteY1" fmla="*/ 59032 h 118063"/>
                <a:gd name="connsiteX2" fmla="*/ 0 w 23612"/>
                <a:gd name="connsiteY2" fmla="*/ 118063 h 118063"/>
              </a:gdLst>
              <a:ahLst/>
              <a:cxnLst>
                <a:cxn ang="0">
                  <a:pos x="connsiteX0" y="connsiteY0"/>
                </a:cxn>
                <a:cxn ang="0">
                  <a:pos x="connsiteX1" y="connsiteY1"/>
                </a:cxn>
                <a:cxn ang="0">
                  <a:pos x="connsiteX2" y="connsiteY2"/>
                </a:cxn>
              </a:cxnLst>
              <a:rect l="l" t="t" r="r" b="b"/>
              <a:pathLst>
                <a:path w="23612" h="118063">
                  <a:moveTo>
                    <a:pt x="0" y="0"/>
                  </a:moveTo>
                  <a:cubicBezTo>
                    <a:pt x="15742" y="0"/>
                    <a:pt x="23613" y="19677"/>
                    <a:pt x="23613" y="59032"/>
                  </a:cubicBezTo>
                  <a:cubicBezTo>
                    <a:pt x="23613" y="98386"/>
                    <a:pt x="15742" y="118063"/>
                    <a:pt x="0" y="118063"/>
                  </a:cubicBezTo>
                </a:path>
              </a:pathLst>
            </a:custGeom>
            <a:noFill/>
            <a:ln w="5901" cap="flat">
              <a:solidFill>
                <a:srgbClr val="B09500"/>
              </a:solidFill>
              <a:prstDash val="solid"/>
              <a:miter/>
            </a:ln>
          </p:spPr>
          <p:txBody>
            <a:bodyPr rtlCol="0" anchor="ctr"/>
            <a:lstStyle/>
            <a:p>
              <a:endParaRPr lang="en-US"/>
            </a:p>
          </p:txBody>
        </p:sp>
        <p:sp>
          <p:nvSpPr>
            <p:cNvPr id="69" name="Graphic 7">
              <a:extLst>
                <a:ext uri="{FF2B5EF4-FFF2-40B4-BE49-F238E27FC236}">
                  <a16:creationId xmlns:a16="http://schemas.microsoft.com/office/drawing/2014/main" id="{436072EC-B2BD-4BD3-83F9-D3429FCB6502}"/>
                </a:ext>
              </a:extLst>
            </p:cNvPr>
            <p:cNvSpPr/>
            <p:nvPr/>
          </p:nvSpPr>
          <p:spPr>
            <a:xfrm rot="10800000">
              <a:off x="8291910" y="3892633"/>
              <a:ext cx="39919" cy="194417"/>
            </a:xfrm>
            <a:custGeom>
              <a:avLst/>
              <a:gdLst>
                <a:gd name="connsiteX0" fmla="*/ 0 w 29515"/>
                <a:gd name="connsiteY0" fmla="*/ 0 h 171191"/>
                <a:gd name="connsiteX1" fmla="*/ 29516 w 29515"/>
                <a:gd name="connsiteY1" fmla="*/ 85596 h 171191"/>
                <a:gd name="connsiteX2" fmla="*/ 0 w 29515"/>
                <a:gd name="connsiteY2" fmla="*/ 171192 h 171191"/>
              </a:gdLst>
              <a:ahLst/>
              <a:cxnLst>
                <a:cxn ang="0">
                  <a:pos x="connsiteX0" y="connsiteY0"/>
                </a:cxn>
                <a:cxn ang="0">
                  <a:pos x="connsiteX1" y="connsiteY1"/>
                </a:cxn>
                <a:cxn ang="0">
                  <a:pos x="connsiteX2" y="connsiteY2"/>
                </a:cxn>
              </a:cxnLst>
              <a:rect l="l" t="t" r="r" b="b"/>
              <a:pathLst>
                <a:path w="29515" h="171191">
                  <a:moveTo>
                    <a:pt x="0" y="0"/>
                  </a:moveTo>
                  <a:cubicBezTo>
                    <a:pt x="19677" y="0"/>
                    <a:pt x="29516" y="28532"/>
                    <a:pt x="29516" y="85596"/>
                  </a:cubicBezTo>
                  <a:cubicBezTo>
                    <a:pt x="29516" y="142660"/>
                    <a:pt x="19677" y="171192"/>
                    <a:pt x="0" y="171192"/>
                  </a:cubicBezTo>
                </a:path>
              </a:pathLst>
            </a:custGeom>
            <a:noFill/>
            <a:ln w="5901" cap="flat">
              <a:solidFill>
                <a:srgbClr val="B09500"/>
              </a:solidFill>
              <a:prstDash val="solid"/>
              <a:miter/>
            </a:ln>
          </p:spPr>
          <p:txBody>
            <a:bodyPr rtlCol="0" anchor="ctr"/>
            <a:lstStyle/>
            <a:p>
              <a:endParaRPr lang="en-US"/>
            </a:p>
          </p:txBody>
        </p:sp>
        <p:sp>
          <p:nvSpPr>
            <p:cNvPr id="70" name="Graphic 7">
              <a:extLst>
                <a:ext uri="{FF2B5EF4-FFF2-40B4-BE49-F238E27FC236}">
                  <a16:creationId xmlns:a16="http://schemas.microsoft.com/office/drawing/2014/main" id="{5A383865-AB92-44EC-BD46-702344A00427}"/>
                </a:ext>
              </a:extLst>
            </p:cNvPr>
            <p:cNvSpPr/>
            <p:nvPr/>
          </p:nvSpPr>
          <p:spPr>
            <a:xfrm rot="10800000">
              <a:off x="8244006" y="3859112"/>
              <a:ext cx="47904" cy="261459"/>
            </a:xfrm>
            <a:custGeom>
              <a:avLst/>
              <a:gdLst>
                <a:gd name="connsiteX0" fmla="*/ 0 w 35419"/>
                <a:gd name="connsiteY0" fmla="*/ 0 h 230223"/>
                <a:gd name="connsiteX1" fmla="*/ 35419 w 35419"/>
                <a:gd name="connsiteY1" fmla="*/ 115112 h 230223"/>
                <a:gd name="connsiteX2" fmla="*/ 0 w 35419"/>
                <a:gd name="connsiteY2" fmla="*/ 230223 h 230223"/>
              </a:gdLst>
              <a:ahLst/>
              <a:cxnLst>
                <a:cxn ang="0">
                  <a:pos x="connsiteX0" y="connsiteY0"/>
                </a:cxn>
                <a:cxn ang="0">
                  <a:pos x="connsiteX1" y="connsiteY1"/>
                </a:cxn>
                <a:cxn ang="0">
                  <a:pos x="connsiteX2" y="connsiteY2"/>
                </a:cxn>
              </a:cxnLst>
              <a:rect l="l" t="t" r="r" b="b"/>
              <a:pathLst>
                <a:path w="35419" h="230223">
                  <a:moveTo>
                    <a:pt x="0" y="0"/>
                  </a:moveTo>
                  <a:cubicBezTo>
                    <a:pt x="23613" y="0"/>
                    <a:pt x="35419" y="38371"/>
                    <a:pt x="35419" y="115112"/>
                  </a:cubicBezTo>
                  <a:cubicBezTo>
                    <a:pt x="35419" y="191853"/>
                    <a:pt x="23613" y="230223"/>
                    <a:pt x="0" y="230223"/>
                  </a:cubicBezTo>
                </a:path>
              </a:pathLst>
            </a:custGeom>
            <a:noFill/>
            <a:ln w="5901" cap="flat">
              <a:solidFill>
                <a:srgbClr val="B09500"/>
              </a:solidFill>
              <a:prstDash val="solid"/>
              <a:miter/>
            </a:ln>
          </p:spPr>
          <p:txBody>
            <a:bodyPr rtlCol="0" anchor="ctr"/>
            <a:lstStyle/>
            <a:p>
              <a:endParaRPr lang="en-US"/>
            </a:p>
          </p:txBody>
        </p:sp>
        <p:sp>
          <p:nvSpPr>
            <p:cNvPr id="71" name="Graphic 7">
              <a:extLst>
                <a:ext uri="{FF2B5EF4-FFF2-40B4-BE49-F238E27FC236}">
                  <a16:creationId xmlns:a16="http://schemas.microsoft.com/office/drawing/2014/main" id="{3EAF1048-A746-493C-8AAA-1031EE3FF65C}"/>
                </a:ext>
              </a:extLst>
            </p:cNvPr>
            <p:cNvSpPr/>
            <p:nvPr/>
          </p:nvSpPr>
          <p:spPr>
            <a:xfrm>
              <a:off x="8619253" y="3942914"/>
              <a:ext cx="31935" cy="93857"/>
            </a:xfrm>
            <a:custGeom>
              <a:avLst/>
              <a:gdLst>
                <a:gd name="connsiteX0" fmla="*/ 0 w 23612"/>
                <a:gd name="connsiteY0" fmla="*/ 0 h 82644"/>
                <a:gd name="connsiteX1" fmla="*/ 23613 w 23612"/>
                <a:gd name="connsiteY1" fmla="*/ 41322 h 82644"/>
                <a:gd name="connsiteX2" fmla="*/ 0 w 23612"/>
                <a:gd name="connsiteY2" fmla="*/ 82644 h 82644"/>
              </a:gdLst>
              <a:ahLst/>
              <a:cxnLst>
                <a:cxn ang="0">
                  <a:pos x="connsiteX0" y="connsiteY0"/>
                </a:cxn>
                <a:cxn ang="0">
                  <a:pos x="connsiteX1" y="connsiteY1"/>
                </a:cxn>
                <a:cxn ang="0">
                  <a:pos x="connsiteX2" y="connsiteY2"/>
                </a:cxn>
              </a:cxnLst>
              <a:rect l="l" t="t" r="r" b="b"/>
              <a:pathLst>
                <a:path w="23612" h="82644">
                  <a:moveTo>
                    <a:pt x="0" y="0"/>
                  </a:moveTo>
                  <a:cubicBezTo>
                    <a:pt x="15742" y="0"/>
                    <a:pt x="23613" y="13774"/>
                    <a:pt x="23613" y="41322"/>
                  </a:cubicBezTo>
                  <a:cubicBezTo>
                    <a:pt x="23613" y="68870"/>
                    <a:pt x="15742" y="82644"/>
                    <a:pt x="0" y="82644"/>
                  </a:cubicBezTo>
                </a:path>
              </a:pathLst>
            </a:custGeom>
            <a:noFill/>
            <a:ln w="5901" cap="flat">
              <a:solidFill>
                <a:srgbClr val="B09500"/>
              </a:solidFill>
              <a:prstDash val="solid"/>
              <a:miter/>
            </a:ln>
          </p:spPr>
          <p:txBody>
            <a:bodyPr rtlCol="0" anchor="ctr"/>
            <a:lstStyle/>
            <a:p>
              <a:endParaRPr lang="en-US"/>
            </a:p>
          </p:txBody>
        </p:sp>
        <p:sp>
          <p:nvSpPr>
            <p:cNvPr id="72" name="Graphic 7">
              <a:extLst>
                <a:ext uri="{FF2B5EF4-FFF2-40B4-BE49-F238E27FC236}">
                  <a16:creationId xmlns:a16="http://schemas.microsoft.com/office/drawing/2014/main" id="{4C4EDD71-C1D8-4F2F-B8B0-5E7144A07C45}"/>
                </a:ext>
              </a:extLst>
            </p:cNvPr>
            <p:cNvSpPr/>
            <p:nvPr/>
          </p:nvSpPr>
          <p:spPr>
            <a:xfrm>
              <a:off x="8683124" y="3892633"/>
              <a:ext cx="39919" cy="194417"/>
            </a:xfrm>
            <a:custGeom>
              <a:avLst/>
              <a:gdLst>
                <a:gd name="connsiteX0" fmla="*/ 0 w 29515"/>
                <a:gd name="connsiteY0" fmla="*/ 0 h 171191"/>
                <a:gd name="connsiteX1" fmla="*/ 29516 w 29515"/>
                <a:gd name="connsiteY1" fmla="*/ 85596 h 171191"/>
                <a:gd name="connsiteX2" fmla="*/ 0 w 29515"/>
                <a:gd name="connsiteY2" fmla="*/ 171192 h 171191"/>
              </a:gdLst>
              <a:ahLst/>
              <a:cxnLst>
                <a:cxn ang="0">
                  <a:pos x="connsiteX0" y="connsiteY0"/>
                </a:cxn>
                <a:cxn ang="0">
                  <a:pos x="connsiteX1" y="connsiteY1"/>
                </a:cxn>
                <a:cxn ang="0">
                  <a:pos x="connsiteX2" y="connsiteY2"/>
                </a:cxn>
              </a:cxnLst>
              <a:rect l="l" t="t" r="r" b="b"/>
              <a:pathLst>
                <a:path w="29515" h="171191">
                  <a:moveTo>
                    <a:pt x="0" y="0"/>
                  </a:moveTo>
                  <a:cubicBezTo>
                    <a:pt x="19677" y="0"/>
                    <a:pt x="29516" y="28532"/>
                    <a:pt x="29516" y="85596"/>
                  </a:cubicBezTo>
                  <a:cubicBezTo>
                    <a:pt x="29516" y="142660"/>
                    <a:pt x="19677" y="171192"/>
                    <a:pt x="0" y="171192"/>
                  </a:cubicBezTo>
                </a:path>
              </a:pathLst>
            </a:custGeom>
            <a:noFill/>
            <a:ln w="5901" cap="flat">
              <a:solidFill>
                <a:srgbClr val="B09500"/>
              </a:solidFill>
              <a:prstDash val="solid"/>
              <a:miter/>
            </a:ln>
          </p:spPr>
          <p:txBody>
            <a:bodyPr rtlCol="0" anchor="ctr"/>
            <a:lstStyle/>
            <a:p>
              <a:endParaRPr lang="en-US"/>
            </a:p>
          </p:txBody>
        </p:sp>
        <p:sp>
          <p:nvSpPr>
            <p:cNvPr id="73" name="Graphic 7">
              <a:extLst>
                <a:ext uri="{FF2B5EF4-FFF2-40B4-BE49-F238E27FC236}">
                  <a16:creationId xmlns:a16="http://schemas.microsoft.com/office/drawing/2014/main" id="{D60FC494-5D76-4135-98B7-E0981D37D8AC}"/>
                </a:ext>
              </a:extLst>
            </p:cNvPr>
            <p:cNvSpPr/>
            <p:nvPr/>
          </p:nvSpPr>
          <p:spPr>
            <a:xfrm>
              <a:off x="8723044" y="3859112"/>
              <a:ext cx="47904" cy="258106"/>
            </a:xfrm>
            <a:custGeom>
              <a:avLst/>
              <a:gdLst>
                <a:gd name="connsiteX0" fmla="*/ 0 w 35419"/>
                <a:gd name="connsiteY0" fmla="*/ 0 h 227271"/>
                <a:gd name="connsiteX1" fmla="*/ 35419 w 35419"/>
                <a:gd name="connsiteY1" fmla="*/ 113636 h 227271"/>
                <a:gd name="connsiteX2" fmla="*/ 0 w 35419"/>
                <a:gd name="connsiteY2" fmla="*/ 227272 h 227271"/>
              </a:gdLst>
              <a:ahLst/>
              <a:cxnLst>
                <a:cxn ang="0">
                  <a:pos x="connsiteX0" y="connsiteY0"/>
                </a:cxn>
                <a:cxn ang="0">
                  <a:pos x="connsiteX1" y="connsiteY1"/>
                </a:cxn>
                <a:cxn ang="0">
                  <a:pos x="connsiteX2" y="connsiteY2"/>
                </a:cxn>
              </a:cxnLst>
              <a:rect l="l" t="t" r="r" b="b"/>
              <a:pathLst>
                <a:path w="35419" h="227271">
                  <a:moveTo>
                    <a:pt x="0" y="0"/>
                  </a:moveTo>
                  <a:cubicBezTo>
                    <a:pt x="23613" y="0"/>
                    <a:pt x="35419" y="37879"/>
                    <a:pt x="35419" y="113636"/>
                  </a:cubicBezTo>
                  <a:cubicBezTo>
                    <a:pt x="35419" y="189393"/>
                    <a:pt x="23613" y="227272"/>
                    <a:pt x="0" y="227272"/>
                  </a:cubicBezTo>
                </a:path>
              </a:pathLst>
            </a:custGeom>
            <a:noFill/>
            <a:ln w="5901" cap="flat">
              <a:solidFill>
                <a:srgbClr val="B09500"/>
              </a:solidFill>
              <a:prstDash val="solid"/>
              <a:miter/>
            </a:ln>
          </p:spPr>
          <p:txBody>
            <a:bodyPr rtlCol="0" anchor="ctr"/>
            <a:lstStyle/>
            <a:p>
              <a:endParaRPr lang="en-US"/>
            </a:p>
          </p:txBody>
        </p:sp>
        <p:sp>
          <p:nvSpPr>
            <p:cNvPr id="74" name="Graphic 7">
              <a:extLst>
                <a:ext uri="{FF2B5EF4-FFF2-40B4-BE49-F238E27FC236}">
                  <a16:creationId xmlns:a16="http://schemas.microsoft.com/office/drawing/2014/main" id="{1C353AD9-BAF3-4BDE-9091-BF23AD2D0154}"/>
                </a:ext>
              </a:extLst>
            </p:cNvPr>
            <p:cNvSpPr/>
            <p:nvPr/>
          </p:nvSpPr>
          <p:spPr>
            <a:xfrm>
              <a:off x="8571348" y="3883114"/>
              <a:ext cx="7984" cy="181010"/>
            </a:xfrm>
            <a:custGeom>
              <a:avLst/>
              <a:gdLst>
                <a:gd name="connsiteX0" fmla="*/ 0 w 5903"/>
                <a:gd name="connsiteY0" fmla="*/ 159385 h 159385"/>
                <a:gd name="connsiteX1" fmla="*/ 0 w 5903"/>
                <a:gd name="connsiteY1" fmla="*/ 0 h 159385"/>
              </a:gdLst>
              <a:ahLst/>
              <a:cxnLst>
                <a:cxn ang="0">
                  <a:pos x="connsiteX0" y="connsiteY0"/>
                </a:cxn>
                <a:cxn ang="0">
                  <a:pos x="connsiteX1" y="connsiteY1"/>
                </a:cxn>
              </a:cxnLst>
              <a:rect l="l" t="t" r="r" b="b"/>
              <a:pathLst>
                <a:path w="5903" h="159385">
                  <a:moveTo>
                    <a:pt x="0" y="159385"/>
                  </a:moveTo>
                  <a:lnTo>
                    <a:pt x="0" y="0"/>
                  </a:lnTo>
                </a:path>
              </a:pathLst>
            </a:custGeom>
            <a:noFill/>
            <a:ln w="5901" cap="flat">
              <a:solidFill>
                <a:srgbClr val="000000"/>
              </a:solidFill>
              <a:prstDash val="solid"/>
              <a:miter/>
            </a:ln>
          </p:spPr>
          <p:txBody>
            <a:bodyPr rtlCol="0" anchor="ctr"/>
            <a:lstStyle/>
            <a:p>
              <a:endParaRPr lang="en-US"/>
            </a:p>
          </p:txBody>
        </p:sp>
        <p:sp>
          <p:nvSpPr>
            <p:cNvPr id="146" name="Graphic 7">
              <a:extLst>
                <a:ext uri="{FF2B5EF4-FFF2-40B4-BE49-F238E27FC236}">
                  <a16:creationId xmlns:a16="http://schemas.microsoft.com/office/drawing/2014/main" id="{D780D379-D355-459A-9D6E-ABE277E775AA}"/>
                </a:ext>
              </a:extLst>
            </p:cNvPr>
            <p:cNvSpPr/>
            <p:nvPr/>
          </p:nvSpPr>
          <p:spPr>
            <a:xfrm>
              <a:off x="8541888" y="3999362"/>
              <a:ext cx="461075" cy="389171"/>
            </a:xfrm>
            <a:custGeom>
              <a:avLst/>
              <a:gdLst>
                <a:gd name="connsiteX0" fmla="*/ 299055 w 340909"/>
                <a:gd name="connsiteY0" fmla="*/ 342678 h 342678"/>
                <a:gd name="connsiteX1" fmla="*/ 340909 w 340909"/>
                <a:gd name="connsiteY1" fmla="*/ 301002 h 342678"/>
                <a:gd name="connsiteX2" fmla="*/ 0 w 340909"/>
                <a:gd name="connsiteY2" fmla="*/ 0 h 342678"/>
              </a:gdLst>
              <a:ahLst/>
              <a:cxnLst>
                <a:cxn ang="0">
                  <a:pos x="connsiteX0" y="connsiteY0"/>
                </a:cxn>
                <a:cxn ang="0">
                  <a:pos x="connsiteX1" y="connsiteY1"/>
                </a:cxn>
                <a:cxn ang="0">
                  <a:pos x="connsiteX2" y="connsiteY2"/>
                </a:cxn>
              </a:cxnLst>
              <a:rect l="l" t="t" r="r" b="b"/>
              <a:pathLst>
                <a:path w="340909" h="342678">
                  <a:moveTo>
                    <a:pt x="299055" y="342678"/>
                  </a:moveTo>
                  <a:lnTo>
                    <a:pt x="340909" y="301002"/>
                  </a:lnTo>
                  <a:lnTo>
                    <a:pt x="0" y="0"/>
                  </a:lnTo>
                  <a:close/>
                </a:path>
              </a:pathLst>
            </a:custGeom>
            <a:solidFill>
              <a:srgbClr val="FA6800"/>
            </a:solidFill>
            <a:ln w="5901" cap="flat">
              <a:solidFill>
                <a:srgbClr val="C73500"/>
              </a:solidFill>
              <a:prstDash val="solid"/>
              <a:miter/>
            </a:ln>
          </p:spPr>
          <p:txBody>
            <a:bodyPr rtlCol="0" anchor="ctr"/>
            <a:lstStyle/>
            <a:p>
              <a:endParaRPr lang="en-US"/>
            </a:p>
          </p:txBody>
        </p:sp>
        <p:sp>
          <p:nvSpPr>
            <p:cNvPr id="147" name="Graphic 7">
              <a:extLst>
                <a:ext uri="{FF2B5EF4-FFF2-40B4-BE49-F238E27FC236}">
                  <a16:creationId xmlns:a16="http://schemas.microsoft.com/office/drawing/2014/main" id="{0EC4BA6B-CB92-44A6-A609-29D5937DF3EB}"/>
                </a:ext>
              </a:extLst>
            </p:cNvPr>
            <p:cNvSpPr/>
            <p:nvPr/>
          </p:nvSpPr>
          <p:spPr>
            <a:xfrm>
              <a:off x="8589792" y="3965842"/>
              <a:ext cx="935163" cy="458357"/>
            </a:xfrm>
            <a:custGeom>
              <a:avLst/>
              <a:gdLst>
                <a:gd name="connsiteX0" fmla="*/ 662633 w 691440"/>
                <a:gd name="connsiteY0" fmla="*/ 403599 h 403599"/>
                <a:gd name="connsiteX1" fmla="*/ 691441 w 691440"/>
                <a:gd name="connsiteY1" fmla="*/ 352006 h 403599"/>
                <a:gd name="connsiteX2" fmla="*/ 0 w 691440"/>
                <a:gd name="connsiteY2" fmla="*/ 0 h 403599"/>
              </a:gdLst>
              <a:ahLst/>
              <a:cxnLst>
                <a:cxn ang="0">
                  <a:pos x="connsiteX0" y="connsiteY0"/>
                </a:cxn>
                <a:cxn ang="0">
                  <a:pos x="connsiteX1" y="connsiteY1"/>
                </a:cxn>
                <a:cxn ang="0">
                  <a:pos x="connsiteX2" y="connsiteY2"/>
                </a:cxn>
              </a:cxnLst>
              <a:rect l="l" t="t" r="r" b="b"/>
              <a:pathLst>
                <a:path w="691440" h="403599">
                  <a:moveTo>
                    <a:pt x="662633" y="403599"/>
                  </a:moveTo>
                  <a:lnTo>
                    <a:pt x="691441" y="352006"/>
                  </a:lnTo>
                  <a:lnTo>
                    <a:pt x="0" y="0"/>
                  </a:lnTo>
                  <a:close/>
                </a:path>
              </a:pathLst>
            </a:custGeom>
            <a:solidFill>
              <a:srgbClr val="FA6800"/>
            </a:solidFill>
            <a:ln w="5901" cap="flat">
              <a:solidFill>
                <a:srgbClr val="C73500"/>
              </a:solidFill>
              <a:prstDash val="solid"/>
              <a:miter/>
            </a:ln>
          </p:spPr>
          <p:txBody>
            <a:bodyPr rtlCol="0" anchor="ctr"/>
            <a:lstStyle/>
            <a:p>
              <a:endParaRPr lang="en-US" dirty="0"/>
            </a:p>
          </p:txBody>
        </p:sp>
        <p:sp>
          <p:nvSpPr>
            <p:cNvPr id="148" name="Graphic 7">
              <a:extLst>
                <a:ext uri="{FF2B5EF4-FFF2-40B4-BE49-F238E27FC236}">
                  <a16:creationId xmlns:a16="http://schemas.microsoft.com/office/drawing/2014/main" id="{3782078A-96B3-4F65-A2D7-C1B42FB8F6BA}"/>
                </a:ext>
              </a:extLst>
            </p:cNvPr>
            <p:cNvSpPr/>
            <p:nvPr/>
          </p:nvSpPr>
          <p:spPr>
            <a:xfrm>
              <a:off x="8565839" y="3924678"/>
              <a:ext cx="973806" cy="304364"/>
            </a:xfrm>
            <a:custGeom>
              <a:avLst/>
              <a:gdLst>
                <a:gd name="connsiteX0" fmla="*/ 701122 w 720012"/>
                <a:gd name="connsiteY0" fmla="*/ 268004 h 268003"/>
                <a:gd name="connsiteX1" fmla="*/ 720012 w 720012"/>
                <a:gd name="connsiteY1" fmla="*/ 212042 h 268003"/>
                <a:gd name="connsiteX2" fmla="*/ 0 w 720012"/>
                <a:gd name="connsiteY2" fmla="*/ 0 h 268003"/>
              </a:gdLst>
              <a:ahLst/>
              <a:cxnLst>
                <a:cxn ang="0">
                  <a:pos x="connsiteX0" y="connsiteY0"/>
                </a:cxn>
                <a:cxn ang="0">
                  <a:pos x="connsiteX1" y="connsiteY1"/>
                </a:cxn>
                <a:cxn ang="0">
                  <a:pos x="connsiteX2" y="connsiteY2"/>
                </a:cxn>
              </a:cxnLst>
              <a:rect l="l" t="t" r="r" b="b"/>
              <a:pathLst>
                <a:path w="720012" h="268003">
                  <a:moveTo>
                    <a:pt x="701122" y="268004"/>
                  </a:moveTo>
                  <a:lnTo>
                    <a:pt x="720012" y="212042"/>
                  </a:lnTo>
                  <a:lnTo>
                    <a:pt x="0" y="0"/>
                  </a:lnTo>
                  <a:close/>
                </a:path>
              </a:pathLst>
            </a:custGeom>
            <a:solidFill>
              <a:srgbClr val="FA6800"/>
            </a:solidFill>
            <a:ln w="5901" cap="flat">
              <a:solidFill>
                <a:srgbClr val="C73500"/>
              </a:solidFill>
              <a:prstDash val="solid"/>
              <a:miter/>
            </a:ln>
          </p:spPr>
          <p:txBody>
            <a:bodyPr rtlCol="0" anchor="ctr"/>
            <a:lstStyle/>
            <a:p>
              <a:endParaRPr lang="en-US"/>
            </a:p>
          </p:txBody>
        </p:sp>
        <p:sp>
          <p:nvSpPr>
            <p:cNvPr id="152" name="Graphic 7">
              <a:extLst>
                <a:ext uri="{FF2B5EF4-FFF2-40B4-BE49-F238E27FC236}">
                  <a16:creationId xmlns:a16="http://schemas.microsoft.com/office/drawing/2014/main" id="{4473201D-3B5E-4206-8381-944CDFBD63F5}"/>
                </a:ext>
              </a:extLst>
            </p:cNvPr>
            <p:cNvSpPr/>
            <p:nvPr/>
          </p:nvSpPr>
          <p:spPr>
            <a:xfrm>
              <a:off x="9507293" y="4149533"/>
              <a:ext cx="413350" cy="160897"/>
            </a:xfrm>
            <a:custGeom>
              <a:avLst/>
              <a:gdLst>
                <a:gd name="connsiteX0" fmla="*/ 109990 w 305622"/>
                <a:gd name="connsiteY0" fmla="*/ 52951 h 141675"/>
                <a:gd name="connsiteX1" fmla="*/ 114949 w 305622"/>
                <a:gd name="connsiteY1" fmla="*/ 49351 h 141675"/>
                <a:gd name="connsiteX2" fmla="*/ 115008 w 305622"/>
                <a:gd name="connsiteY2" fmla="*/ 26328 h 141675"/>
                <a:gd name="connsiteX3" fmla="*/ 110049 w 305622"/>
                <a:gd name="connsiteY3" fmla="*/ 22727 h 141675"/>
                <a:gd name="connsiteX4" fmla="*/ 38857 w 305622"/>
                <a:gd name="connsiteY4" fmla="*/ 22727 h 141675"/>
                <a:gd name="connsiteX5" fmla="*/ 33957 w 305622"/>
                <a:gd name="connsiteY5" fmla="*/ 26328 h 141675"/>
                <a:gd name="connsiteX6" fmla="*/ 33839 w 305622"/>
                <a:gd name="connsiteY6" fmla="*/ 49351 h 141675"/>
                <a:gd name="connsiteX7" fmla="*/ 38798 w 305622"/>
                <a:gd name="connsiteY7" fmla="*/ 52951 h 141675"/>
                <a:gd name="connsiteX8" fmla="*/ 109990 w 305622"/>
                <a:gd name="connsiteY8" fmla="*/ 52951 h 141675"/>
                <a:gd name="connsiteX9" fmla="*/ 211998 w 305622"/>
                <a:gd name="connsiteY9" fmla="*/ 22609 h 141675"/>
                <a:gd name="connsiteX10" fmla="*/ 214182 w 305622"/>
                <a:gd name="connsiteY10" fmla="*/ 20897 h 141675"/>
                <a:gd name="connsiteX11" fmla="*/ 213768 w 305622"/>
                <a:gd name="connsiteY11" fmla="*/ 19894 h 141675"/>
                <a:gd name="connsiteX12" fmla="*/ 202494 w 305622"/>
                <a:gd name="connsiteY12" fmla="*/ 7969 h 141675"/>
                <a:gd name="connsiteX13" fmla="*/ 200722 w 305622"/>
                <a:gd name="connsiteY13" fmla="*/ 7320 h 141675"/>
                <a:gd name="connsiteX14" fmla="*/ 175929 w 305622"/>
                <a:gd name="connsiteY14" fmla="*/ 7320 h 141675"/>
                <a:gd name="connsiteX15" fmla="*/ 171856 w 305622"/>
                <a:gd name="connsiteY15" fmla="*/ 10331 h 141675"/>
                <a:gd name="connsiteX16" fmla="*/ 171856 w 305622"/>
                <a:gd name="connsiteY16" fmla="*/ 19599 h 141675"/>
                <a:gd name="connsiteX17" fmla="*/ 175929 w 305622"/>
                <a:gd name="connsiteY17" fmla="*/ 22609 h 141675"/>
                <a:gd name="connsiteX18" fmla="*/ 211998 w 305622"/>
                <a:gd name="connsiteY18" fmla="*/ 22609 h 141675"/>
                <a:gd name="connsiteX19" fmla="*/ 204500 w 305622"/>
                <a:gd name="connsiteY19" fmla="*/ 59 h 141675"/>
                <a:gd name="connsiteX20" fmla="*/ 210227 w 305622"/>
                <a:gd name="connsiteY20" fmla="*/ 2007 h 141675"/>
                <a:gd name="connsiteX21" fmla="*/ 231714 w 305622"/>
                <a:gd name="connsiteY21" fmla="*/ 24852 h 141675"/>
                <a:gd name="connsiteX22" fmla="*/ 232541 w 305622"/>
                <a:gd name="connsiteY22" fmla="*/ 26741 h 141675"/>
                <a:gd name="connsiteX23" fmla="*/ 228231 w 305622"/>
                <a:gd name="connsiteY23" fmla="*/ 29929 h 141675"/>
                <a:gd name="connsiteX24" fmla="*/ 191336 w 305622"/>
                <a:gd name="connsiteY24" fmla="*/ 29870 h 141675"/>
                <a:gd name="connsiteX25" fmla="*/ 168373 w 305622"/>
                <a:gd name="connsiteY25" fmla="*/ 46871 h 141675"/>
                <a:gd name="connsiteX26" fmla="*/ 168373 w 305622"/>
                <a:gd name="connsiteY26" fmla="*/ 74557 h 141675"/>
                <a:gd name="connsiteX27" fmla="*/ 14 w 305622"/>
                <a:gd name="connsiteY27" fmla="*/ 74557 h 141675"/>
                <a:gd name="connsiteX28" fmla="*/ 14 w 305622"/>
                <a:gd name="connsiteY28" fmla="*/ 17355 h 141675"/>
                <a:gd name="connsiteX29" fmla="*/ 22859 w 305622"/>
                <a:gd name="connsiteY29" fmla="*/ 0 h 141675"/>
                <a:gd name="connsiteX30" fmla="*/ 204500 w 305622"/>
                <a:gd name="connsiteY30" fmla="*/ 59 h 141675"/>
                <a:gd name="connsiteX31" fmla="*/ 255622 w 305622"/>
                <a:gd name="connsiteY31" fmla="*/ 78217 h 141675"/>
                <a:gd name="connsiteX32" fmla="*/ 208160 w 305622"/>
                <a:gd name="connsiteY32" fmla="*/ 78158 h 141675"/>
                <a:gd name="connsiteX33" fmla="*/ 200545 w 305622"/>
                <a:gd name="connsiteY33" fmla="*/ 72550 h 141675"/>
                <a:gd name="connsiteX34" fmla="*/ 200545 w 305622"/>
                <a:gd name="connsiteY34" fmla="*/ 54427 h 141675"/>
                <a:gd name="connsiteX35" fmla="*/ 208101 w 305622"/>
                <a:gd name="connsiteY35" fmla="*/ 48760 h 141675"/>
                <a:gd name="connsiteX36" fmla="*/ 233957 w 305622"/>
                <a:gd name="connsiteY36" fmla="*/ 48760 h 141675"/>
                <a:gd name="connsiteX37" fmla="*/ 237263 w 305622"/>
                <a:gd name="connsiteY37" fmla="*/ 49941 h 141675"/>
                <a:gd name="connsiteX38" fmla="*/ 259046 w 305622"/>
                <a:gd name="connsiteY38" fmla="*/ 73199 h 141675"/>
                <a:gd name="connsiteX39" fmla="*/ 259872 w 305622"/>
                <a:gd name="connsiteY39" fmla="*/ 75088 h 141675"/>
                <a:gd name="connsiteX40" fmla="*/ 255622 w 305622"/>
                <a:gd name="connsiteY40" fmla="*/ 78217 h 141675"/>
                <a:gd name="connsiteX41" fmla="*/ 296945 w 305622"/>
                <a:gd name="connsiteY41" fmla="*/ 97638 h 141675"/>
                <a:gd name="connsiteX42" fmla="*/ 296945 w 305622"/>
                <a:gd name="connsiteY42" fmla="*/ 85655 h 141675"/>
                <a:gd name="connsiteX43" fmla="*/ 287027 w 305622"/>
                <a:gd name="connsiteY43" fmla="*/ 75206 h 141675"/>
                <a:gd name="connsiteX44" fmla="*/ 272977 w 305622"/>
                <a:gd name="connsiteY44" fmla="*/ 71723 h 141675"/>
                <a:gd name="connsiteX45" fmla="*/ 244996 w 305622"/>
                <a:gd name="connsiteY45" fmla="*/ 41794 h 141675"/>
                <a:gd name="connsiteX46" fmla="*/ 239270 w 305622"/>
                <a:gd name="connsiteY46" fmla="*/ 39787 h 141675"/>
                <a:gd name="connsiteX47" fmla="*/ 194937 w 305622"/>
                <a:gd name="connsiteY47" fmla="*/ 39787 h 141675"/>
                <a:gd name="connsiteX48" fmla="*/ 181891 w 305622"/>
                <a:gd name="connsiteY48" fmla="*/ 49409 h 141675"/>
                <a:gd name="connsiteX49" fmla="*/ 181950 w 305622"/>
                <a:gd name="connsiteY49" fmla="*/ 84474 h 141675"/>
                <a:gd name="connsiteX50" fmla="*/ 14 w 305622"/>
                <a:gd name="connsiteY50" fmla="*/ 84474 h 141675"/>
                <a:gd name="connsiteX51" fmla="*/ 14 w 305622"/>
                <a:gd name="connsiteY51" fmla="*/ 109799 h 141675"/>
                <a:gd name="connsiteX52" fmla="*/ 8987 w 305622"/>
                <a:gd name="connsiteY52" fmla="*/ 116410 h 141675"/>
                <a:gd name="connsiteX53" fmla="*/ 33013 w 305622"/>
                <a:gd name="connsiteY53" fmla="*/ 116410 h 141675"/>
                <a:gd name="connsiteX54" fmla="*/ 74571 w 305622"/>
                <a:gd name="connsiteY54" fmla="*/ 89964 h 141675"/>
                <a:gd name="connsiteX55" fmla="*/ 116248 w 305622"/>
                <a:gd name="connsiteY55" fmla="*/ 116410 h 141675"/>
                <a:gd name="connsiteX56" fmla="*/ 205386 w 305622"/>
                <a:gd name="connsiteY56" fmla="*/ 116410 h 141675"/>
                <a:gd name="connsiteX57" fmla="*/ 247063 w 305622"/>
                <a:gd name="connsiteY57" fmla="*/ 90141 h 141675"/>
                <a:gd name="connsiteX58" fmla="*/ 288621 w 305622"/>
                <a:gd name="connsiteY58" fmla="*/ 116410 h 141675"/>
                <a:gd name="connsiteX59" fmla="*/ 296590 w 305622"/>
                <a:gd name="connsiteY59" fmla="*/ 116410 h 141675"/>
                <a:gd name="connsiteX60" fmla="*/ 305622 w 305622"/>
                <a:gd name="connsiteY60" fmla="*/ 109799 h 141675"/>
                <a:gd name="connsiteX61" fmla="*/ 305622 w 305622"/>
                <a:gd name="connsiteY61" fmla="*/ 97697 h 141675"/>
                <a:gd name="connsiteX62" fmla="*/ 296945 w 305622"/>
                <a:gd name="connsiteY62" fmla="*/ 97697 h 141675"/>
                <a:gd name="connsiteX63" fmla="*/ 246944 w 305622"/>
                <a:gd name="connsiteY63" fmla="*/ 130165 h 141675"/>
                <a:gd name="connsiteX64" fmla="*/ 258869 w 305622"/>
                <a:gd name="connsiteY64" fmla="*/ 121310 h 141675"/>
                <a:gd name="connsiteX65" fmla="*/ 246944 w 305622"/>
                <a:gd name="connsiteY65" fmla="*/ 112455 h 141675"/>
                <a:gd name="connsiteX66" fmla="*/ 235020 w 305622"/>
                <a:gd name="connsiteY66" fmla="*/ 121310 h 141675"/>
                <a:gd name="connsiteX67" fmla="*/ 246944 w 305622"/>
                <a:gd name="connsiteY67" fmla="*/ 130165 h 141675"/>
                <a:gd name="connsiteX68" fmla="*/ 219436 w 305622"/>
                <a:gd name="connsiteY68" fmla="*/ 121310 h 141675"/>
                <a:gd name="connsiteX69" fmla="*/ 246944 w 305622"/>
                <a:gd name="connsiteY69" fmla="*/ 100944 h 141675"/>
                <a:gd name="connsiteX70" fmla="*/ 274453 w 305622"/>
                <a:gd name="connsiteY70" fmla="*/ 121310 h 141675"/>
                <a:gd name="connsiteX71" fmla="*/ 246944 w 305622"/>
                <a:gd name="connsiteY71" fmla="*/ 141676 h 141675"/>
                <a:gd name="connsiteX72" fmla="*/ 219436 w 305622"/>
                <a:gd name="connsiteY72" fmla="*/ 121310 h 141675"/>
                <a:gd name="connsiteX73" fmla="*/ 74630 w 305622"/>
                <a:gd name="connsiteY73" fmla="*/ 129811 h 141675"/>
                <a:gd name="connsiteX74" fmla="*/ 86555 w 305622"/>
                <a:gd name="connsiteY74" fmla="*/ 120956 h 141675"/>
                <a:gd name="connsiteX75" fmla="*/ 74630 w 305622"/>
                <a:gd name="connsiteY75" fmla="*/ 112101 h 141675"/>
                <a:gd name="connsiteX76" fmla="*/ 62706 w 305622"/>
                <a:gd name="connsiteY76" fmla="*/ 120956 h 141675"/>
                <a:gd name="connsiteX77" fmla="*/ 74630 w 305622"/>
                <a:gd name="connsiteY77" fmla="*/ 129811 h 141675"/>
                <a:gd name="connsiteX78" fmla="*/ 47122 w 305622"/>
                <a:gd name="connsiteY78" fmla="*/ 120956 h 141675"/>
                <a:gd name="connsiteX79" fmla="*/ 74630 w 305622"/>
                <a:gd name="connsiteY79" fmla="*/ 100590 h 141675"/>
                <a:gd name="connsiteX80" fmla="*/ 102080 w 305622"/>
                <a:gd name="connsiteY80" fmla="*/ 120956 h 141675"/>
                <a:gd name="connsiteX81" fmla="*/ 74630 w 305622"/>
                <a:gd name="connsiteY81" fmla="*/ 141263 h 141675"/>
                <a:gd name="connsiteX82" fmla="*/ 47122 w 305622"/>
                <a:gd name="connsiteY82" fmla="*/ 120956 h 14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05622" h="141675">
                  <a:moveTo>
                    <a:pt x="109990" y="52951"/>
                  </a:moveTo>
                  <a:cubicBezTo>
                    <a:pt x="112706" y="52951"/>
                    <a:pt x="114949" y="51298"/>
                    <a:pt x="114949" y="49351"/>
                  </a:cubicBezTo>
                  <a:lnTo>
                    <a:pt x="115008" y="26328"/>
                  </a:lnTo>
                  <a:cubicBezTo>
                    <a:pt x="115008" y="24321"/>
                    <a:pt x="112765" y="22727"/>
                    <a:pt x="110049" y="22727"/>
                  </a:cubicBezTo>
                  <a:lnTo>
                    <a:pt x="38857" y="22727"/>
                  </a:lnTo>
                  <a:cubicBezTo>
                    <a:pt x="36141" y="22727"/>
                    <a:pt x="33957" y="24380"/>
                    <a:pt x="33957" y="26328"/>
                  </a:cubicBezTo>
                  <a:lnTo>
                    <a:pt x="33839" y="49351"/>
                  </a:lnTo>
                  <a:cubicBezTo>
                    <a:pt x="33839" y="51358"/>
                    <a:pt x="36083" y="52951"/>
                    <a:pt x="38798" y="52951"/>
                  </a:cubicBezTo>
                  <a:lnTo>
                    <a:pt x="109990" y="52951"/>
                  </a:lnTo>
                  <a:close/>
                  <a:moveTo>
                    <a:pt x="211998" y="22609"/>
                  </a:moveTo>
                  <a:cubicBezTo>
                    <a:pt x="213237" y="22609"/>
                    <a:pt x="214182" y="21842"/>
                    <a:pt x="214182" y="20897"/>
                  </a:cubicBezTo>
                  <a:cubicBezTo>
                    <a:pt x="214182" y="20543"/>
                    <a:pt x="214064" y="20189"/>
                    <a:pt x="213768" y="19894"/>
                  </a:cubicBezTo>
                  <a:lnTo>
                    <a:pt x="202494" y="7969"/>
                  </a:lnTo>
                  <a:cubicBezTo>
                    <a:pt x="202080" y="7556"/>
                    <a:pt x="201490" y="7320"/>
                    <a:pt x="200722" y="7320"/>
                  </a:cubicBezTo>
                  <a:lnTo>
                    <a:pt x="175929" y="7320"/>
                  </a:lnTo>
                  <a:cubicBezTo>
                    <a:pt x="173686" y="7320"/>
                    <a:pt x="171856" y="8678"/>
                    <a:pt x="171856" y="10331"/>
                  </a:cubicBezTo>
                  <a:lnTo>
                    <a:pt x="171856" y="19599"/>
                  </a:lnTo>
                  <a:cubicBezTo>
                    <a:pt x="171856" y="21251"/>
                    <a:pt x="173686" y="22609"/>
                    <a:pt x="175929" y="22609"/>
                  </a:cubicBezTo>
                  <a:lnTo>
                    <a:pt x="211998" y="22609"/>
                  </a:lnTo>
                  <a:close/>
                  <a:moveTo>
                    <a:pt x="204500" y="59"/>
                  </a:moveTo>
                  <a:cubicBezTo>
                    <a:pt x="206744" y="59"/>
                    <a:pt x="208869" y="827"/>
                    <a:pt x="210227" y="2007"/>
                  </a:cubicBezTo>
                  <a:lnTo>
                    <a:pt x="231714" y="24852"/>
                  </a:lnTo>
                  <a:cubicBezTo>
                    <a:pt x="232186" y="25443"/>
                    <a:pt x="232541" y="26033"/>
                    <a:pt x="232541" y="26741"/>
                  </a:cubicBezTo>
                  <a:cubicBezTo>
                    <a:pt x="232541" y="28453"/>
                    <a:pt x="230592" y="29929"/>
                    <a:pt x="228231" y="29929"/>
                  </a:cubicBezTo>
                  <a:lnTo>
                    <a:pt x="191336" y="29870"/>
                  </a:lnTo>
                  <a:cubicBezTo>
                    <a:pt x="178644" y="29870"/>
                    <a:pt x="168373" y="37485"/>
                    <a:pt x="168373" y="46871"/>
                  </a:cubicBezTo>
                  <a:lnTo>
                    <a:pt x="168373" y="74557"/>
                  </a:lnTo>
                  <a:lnTo>
                    <a:pt x="14" y="74557"/>
                  </a:lnTo>
                  <a:lnTo>
                    <a:pt x="14" y="17355"/>
                  </a:lnTo>
                  <a:cubicBezTo>
                    <a:pt x="14" y="17355"/>
                    <a:pt x="-1344" y="0"/>
                    <a:pt x="22859" y="0"/>
                  </a:cubicBezTo>
                  <a:lnTo>
                    <a:pt x="204500" y="59"/>
                  </a:lnTo>
                  <a:close/>
                  <a:moveTo>
                    <a:pt x="255622" y="78217"/>
                  </a:moveTo>
                  <a:lnTo>
                    <a:pt x="208160" y="78158"/>
                  </a:lnTo>
                  <a:cubicBezTo>
                    <a:pt x="203910" y="78158"/>
                    <a:pt x="200545" y="75679"/>
                    <a:pt x="200545" y="72550"/>
                  </a:cubicBezTo>
                  <a:lnTo>
                    <a:pt x="200545" y="54427"/>
                  </a:lnTo>
                  <a:cubicBezTo>
                    <a:pt x="200545" y="51298"/>
                    <a:pt x="203969" y="48760"/>
                    <a:pt x="208101" y="48760"/>
                  </a:cubicBezTo>
                  <a:lnTo>
                    <a:pt x="233957" y="48760"/>
                  </a:lnTo>
                  <a:cubicBezTo>
                    <a:pt x="235256" y="48760"/>
                    <a:pt x="236437" y="49232"/>
                    <a:pt x="237263" y="49941"/>
                  </a:cubicBezTo>
                  <a:lnTo>
                    <a:pt x="259046" y="73199"/>
                  </a:lnTo>
                  <a:cubicBezTo>
                    <a:pt x="259577" y="73731"/>
                    <a:pt x="259872" y="74380"/>
                    <a:pt x="259872" y="75088"/>
                  </a:cubicBezTo>
                  <a:cubicBezTo>
                    <a:pt x="259872" y="76800"/>
                    <a:pt x="258042" y="78217"/>
                    <a:pt x="255622" y="78217"/>
                  </a:cubicBezTo>
                  <a:close/>
                  <a:moveTo>
                    <a:pt x="296945" y="97638"/>
                  </a:moveTo>
                  <a:lnTo>
                    <a:pt x="296945" y="85655"/>
                  </a:lnTo>
                  <a:cubicBezTo>
                    <a:pt x="296945" y="80814"/>
                    <a:pt x="292812" y="76741"/>
                    <a:pt x="287027" y="75206"/>
                  </a:cubicBezTo>
                  <a:lnTo>
                    <a:pt x="272977" y="71723"/>
                  </a:lnTo>
                  <a:lnTo>
                    <a:pt x="244996" y="41794"/>
                  </a:lnTo>
                  <a:cubicBezTo>
                    <a:pt x="243639" y="40555"/>
                    <a:pt x="241514" y="39787"/>
                    <a:pt x="239270" y="39787"/>
                  </a:cubicBezTo>
                  <a:lnTo>
                    <a:pt x="194937" y="39787"/>
                  </a:lnTo>
                  <a:cubicBezTo>
                    <a:pt x="187676" y="39787"/>
                    <a:pt x="181891" y="44097"/>
                    <a:pt x="181891" y="49409"/>
                  </a:cubicBezTo>
                  <a:lnTo>
                    <a:pt x="181950" y="84474"/>
                  </a:lnTo>
                  <a:lnTo>
                    <a:pt x="14" y="84474"/>
                  </a:lnTo>
                  <a:lnTo>
                    <a:pt x="14" y="109799"/>
                  </a:lnTo>
                  <a:cubicBezTo>
                    <a:pt x="14" y="113459"/>
                    <a:pt x="4087" y="116410"/>
                    <a:pt x="8987" y="116410"/>
                  </a:cubicBezTo>
                  <a:lnTo>
                    <a:pt x="33013" y="116410"/>
                  </a:lnTo>
                  <a:cubicBezTo>
                    <a:pt x="34311" y="101652"/>
                    <a:pt x="54323" y="89964"/>
                    <a:pt x="74571" y="89964"/>
                  </a:cubicBezTo>
                  <a:cubicBezTo>
                    <a:pt x="94819" y="89964"/>
                    <a:pt x="114831" y="101652"/>
                    <a:pt x="116248" y="116410"/>
                  </a:cubicBezTo>
                  <a:lnTo>
                    <a:pt x="205386" y="116410"/>
                  </a:lnTo>
                  <a:cubicBezTo>
                    <a:pt x="206862" y="101771"/>
                    <a:pt x="226756" y="90141"/>
                    <a:pt x="247063" y="90141"/>
                  </a:cubicBezTo>
                  <a:cubicBezTo>
                    <a:pt x="267251" y="90141"/>
                    <a:pt x="287145" y="101771"/>
                    <a:pt x="288621" y="116410"/>
                  </a:cubicBezTo>
                  <a:lnTo>
                    <a:pt x="296590" y="116410"/>
                  </a:lnTo>
                  <a:cubicBezTo>
                    <a:pt x="301608" y="116410"/>
                    <a:pt x="305622" y="113459"/>
                    <a:pt x="305622" y="109799"/>
                  </a:cubicBezTo>
                  <a:lnTo>
                    <a:pt x="305622" y="97697"/>
                  </a:lnTo>
                  <a:lnTo>
                    <a:pt x="296945" y="97697"/>
                  </a:lnTo>
                  <a:close/>
                  <a:moveTo>
                    <a:pt x="246944" y="130165"/>
                  </a:moveTo>
                  <a:cubicBezTo>
                    <a:pt x="253497" y="130165"/>
                    <a:pt x="258869" y="126210"/>
                    <a:pt x="258869" y="121310"/>
                  </a:cubicBezTo>
                  <a:cubicBezTo>
                    <a:pt x="258869" y="116410"/>
                    <a:pt x="253497" y="112455"/>
                    <a:pt x="246944" y="112455"/>
                  </a:cubicBezTo>
                  <a:cubicBezTo>
                    <a:pt x="240333" y="112455"/>
                    <a:pt x="235020" y="116410"/>
                    <a:pt x="235020" y="121310"/>
                  </a:cubicBezTo>
                  <a:cubicBezTo>
                    <a:pt x="235020" y="126210"/>
                    <a:pt x="240333" y="130165"/>
                    <a:pt x="246944" y="130165"/>
                  </a:cubicBezTo>
                  <a:close/>
                  <a:moveTo>
                    <a:pt x="219436" y="121310"/>
                  </a:moveTo>
                  <a:cubicBezTo>
                    <a:pt x="219436" y="110035"/>
                    <a:pt x="231773" y="100944"/>
                    <a:pt x="246944" y="100944"/>
                  </a:cubicBezTo>
                  <a:cubicBezTo>
                    <a:pt x="262116" y="100944"/>
                    <a:pt x="274453" y="110035"/>
                    <a:pt x="274453" y="121310"/>
                  </a:cubicBezTo>
                  <a:cubicBezTo>
                    <a:pt x="274453" y="132585"/>
                    <a:pt x="262116" y="141676"/>
                    <a:pt x="246944" y="141676"/>
                  </a:cubicBezTo>
                  <a:cubicBezTo>
                    <a:pt x="231773" y="141676"/>
                    <a:pt x="219436" y="132585"/>
                    <a:pt x="219436" y="121310"/>
                  </a:cubicBezTo>
                  <a:close/>
                  <a:moveTo>
                    <a:pt x="74630" y="129811"/>
                  </a:moveTo>
                  <a:cubicBezTo>
                    <a:pt x="81183" y="129811"/>
                    <a:pt x="86555" y="125855"/>
                    <a:pt x="86555" y="120956"/>
                  </a:cubicBezTo>
                  <a:cubicBezTo>
                    <a:pt x="86555" y="116056"/>
                    <a:pt x="81183" y="112101"/>
                    <a:pt x="74630" y="112101"/>
                  </a:cubicBezTo>
                  <a:cubicBezTo>
                    <a:pt x="68019" y="112101"/>
                    <a:pt x="62706" y="116056"/>
                    <a:pt x="62706" y="120956"/>
                  </a:cubicBezTo>
                  <a:cubicBezTo>
                    <a:pt x="62706" y="125855"/>
                    <a:pt x="68019" y="129811"/>
                    <a:pt x="74630" y="129811"/>
                  </a:cubicBezTo>
                  <a:close/>
                  <a:moveTo>
                    <a:pt x="47122" y="120956"/>
                  </a:moveTo>
                  <a:cubicBezTo>
                    <a:pt x="47122" y="109681"/>
                    <a:pt x="59459" y="100590"/>
                    <a:pt x="74630" y="100590"/>
                  </a:cubicBezTo>
                  <a:cubicBezTo>
                    <a:pt x="89801" y="100590"/>
                    <a:pt x="102080" y="109681"/>
                    <a:pt x="102080" y="120956"/>
                  </a:cubicBezTo>
                  <a:cubicBezTo>
                    <a:pt x="102080" y="132172"/>
                    <a:pt x="89801" y="141263"/>
                    <a:pt x="74630" y="141263"/>
                  </a:cubicBezTo>
                  <a:cubicBezTo>
                    <a:pt x="59459" y="141322"/>
                    <a:pt x="47122" y="132231"/>
                    <a:pt x="47122" y="120956"/>
                  </a:cubicBezTo>
                  <a:close/>
                </a:path>
              </a:pathLst>
            </a:custGeom>
            <a:solidFill>
              <a:srgbClr val="000000"/>
            </a:solidFill>
            <a:ln w="5901" cap="flat">
              <a:noFill/>
              <a:prstDash val="solid"/>
              <a:miter/>
            </a:ln>
          </p:spPr>
          <p:txBody>
            <a:bodyPr rtlCol="0" anchor="ctr"/>
            <a:lstStyle/>
            <a:p>
              <a:endParaRPr lang="en-US"/>
            </a:p>
          </p:txBody>
        </p:sp>
        <p:pic>
          <p:nvPicPr>
            <p:cNvPr id="226" name="Graphic 225" descr="Computer">
              <a:extLst>
                <a:ext uri="{FF2B5EF4-FFF2-40B4-BE49-F238E27FC236}">
                  <a16:creationId xmlns:a16="http://schemas.microsoft.com/office/drawing/2014/main" id="{6021B4DD-0E5F-4EA9-A824-4DA4AFC5F36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77790" y="4360660"/>
              <a:ext cx="289299" cy="289299"/>
            </a:xfrm>
            <a:prstGeom prst="rect">
              <a:avLst/>
            </a:prstGeom>
          </p:spPr>
        </p:pic>
      </p:grpSp>
      <p:grpSp>
        <p:nvGrpSpPr>
          <p:cNvPr id="107" name="Group 106">
            <a:extLst>
              <a:ext uri="{FF2B5EF4-FFF2-40B4-BE49-F238E27FC236}">
                <a16:creationId xmlns:a16="http://schemas.microsoft.com/office/drawing/2014/main" id="{0821F51C-0B76-4F4C-8644-4A62AA391A63}"/>
              </a:ext>
            </a:extLst>
          </p:cNvPr>
          <p:cNvGrpSpPr/>
          <p:nvPr/>
        </p:nvGrpSpPr>
        <p:grpSpPr>
          <a:xfrm>
            <a:off x="5163852" y="3873586"/>
            <a:ext cx="1760404" cy="977745"/>
            <a:chOff x="5251239" y="3865816"/>
            <a:chExt cx="1760404" cy="977745"/>
          </a:xfrm>
        </p:grpSpPr>
        <p:sp>
          <p:nvSpPr>
            <p:cNvPr id="13" name="Graphic 7">
              <a:extLst>
                <a:ext uri="{FF2B5EF4-FFF2-40B4-BE49-F238E27FC236}">
                  <a16:creationId xmlns:a16="http://schemas.microsoft.com/office/drawing/2014/main" id="{7CC46869-FCB3-44B5-A712-F113D8BDCB43}"/>
                </a:ext>
              </a:extLst>
            </p:cNvPr>
            <p:cNvSpPr/>
            <p:nvPr/>
          </p:nvSpPr>
          <p:spPr>
            <a:xfrm>
              <a:off x="5251239" y="4177842"/>
              <a:ext cx="1760404" cy="665719"/>
            </a:xfrm>
            <a:custGeom>
              <a:avLst/>
              <a:gdLst>
                <a:gd name="connsiteX0" fmla="*/ 1301606 w 1301606"/>
                <a:gd name="connsiteY0" fmla="*/ 293094 h 586188"/>
                <a:gd name="connsiteX1" fmla="*/ 650803 w 1301606"/>
                <a:gd name="connsiteY1" fmla="*/ 586188 h 586188"/>
                <a:gd name="connsiteX2" fmla="*/ 0 w 1301606"/>
                <a:gd name="connsiteY2" fmla="*/ 293094 h 586188"/>
                <a:gd name="connsiteX3" fmla="*/ 650803 w 1301606"/>
                <a:gd name="connsiteY3" fmla="*/ 0 h 586188"/>
                <a:gd name="connsiteX4" fmla="*/ 1301606 w 1301606"/>
                <a:gd name="connsiteY4" fmla="*/ 293094 h 586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606" h="586188">
                  <a:moveTo>
                    <a:pt x="1301606" y="293094"/>
                  </a:moveTo>
                  <a:cubicBezTo>
                    <a:pt x="1301606" y="454965"/>
                    <a:pt x="1010232" y="586188"/>
                    <a:pt x="650803" y="586188"/>
                  </a:cubicBezTo>
                  <a:cubicBezTo>
                    <a:pt x="291374" y="586188"/>
                    <a:pt x="0" y="454965"/>
                    <a:pt x="0" y="293094"/>
                  </a:cubicBezTo>
                  <a:cubicBezTo>
                    <a:pt x="0" y="131223"/>
                    <a:pt x="291374" y="0"/>
                    <a:pt x="650803" y="0"/>
                  </a:cubicBezTo>
                  <a:cubicBezTo>
                    <a:pt x="1010232" y="0"/>
                    <a:pt x="1301606" y="131223"/>
                    <a:pt x="1301606" y="293094"/>
                  </a:cubicBezTo>
                  <a:close/>
                </a:path>
              </a:pathLst>
            </a:custGeom>
            <a:solidFill>
              <a:srgbClr val="80FFFF"/>
            </a:solidFill>
            <a:ln w="5901" cap="flat">
              <a:solidFill>
                <a:srgbClr val="000000"/>
              </a:solidFill>
              <a:prstDash val="solid"/>
              <a:miter/>
            </a:ln>
          </p:spPr>
          <p:txBody>
            <a:bodyPr rtlCol="0" anchor="ctr"/>
            <a:lstStyle/>
            <a:p>
              <a:endParaRPr lang="en-US" dirty="0"/>
            </a:p>
          </p:txBody>
        </p:sp>
        <p:sp>
          <p:nvSpPr>
            <p:cNvPr id="38" name="Graphic 7">
              <a:extLst>
                <a:ext uri="{FF2B5EF4-FFF2-40B4-BE49-F238E27FC236}">
                  <a16:creationId xmlns:a16="http://schemas.microsoft.com/office/drawing/2014/main" id="{9418490A-357D-4C29-9F7C-C398EC60665F}"/>
                </a:ext>
              </a:extLst>
            </p:cNvPr>
            <p:cNvSpPr/>
            <p:nvPr/>
          </p:nvSpPr>
          <p:spPr>
            <a:xfrm>
              <a:off x="6131442" y="4039251"/>
              <a:ext cx="7984" cy="51621"/>
            </a:xfrm>
            <a:custGeom>
              <a:avLst/>
              <a:gdLst>
                <a:gd name="connsiteX0" fmla="*/ 0 w 5903"/>
                <a:gd name="connsiteY0" fmla="*/ 45454 h 45454"/>
                <a:gd name="connsiteX1" fmla="*/ 0 w 5903"/>
                <a:gd name="connsiteY1" fmla="*/ 0 h 45454"/>
              </a:gdLst>
              <a:ahLst/>
              <a:cxnLst>
                <a:cxn ang="0">
                  <a:pos x="connsiteX0" y="connsiteY0"/>
                </a:cxn>
                <a:cxn ang="0">
                  <a:pos x="connsiteX1" y="connsiteY1"/>
                </a:cxn>
              </a:cxnLst>
              <a:rect l="l" t="t" r="r" b="b"/>
              <a:pathLst>
                <a:path w="5903" h="45454">
                  <a:moveTo>
                    <a:pt x="0" y="45454"/>
                  </a:moveTo>
                  <a:lnTo>
                    <a:pt x="0" y="0"/>
                  </a:lnTo>
                </a:path>
              </a:pathLst>
            </a:custGeom>
            <a:noFill/>
            <a:ln w="5901" cap="flat">
              <a:solidFill>
                <a:srgbClr val="000000"/>
              </a:solidFill>
              <a:prstDash val="solid"/>
              <a:miter/>
            </a:ln>
          </p:spPr>
          <p:txBody>
            <a:bodyPr rtlCol="0" anchor="ctr"/>
            <a:lstStyle/>
            <a:p>
              <a:endParaRPr lang="en-US"/>
            </a:p>
          </p:txBody>
        </p:sp>
        <p:sp>
          <p:nvSpPr>
            <p:cNvPr id="39" name="Graphic 7">
              <a:extLst>
                <a:ext uri="{FF2B5EF4-FFF2-40B4-BE49-F238E27FC236}">
                  <a16:creationId xmlns:a16="http://schemas.microsoft.com/office/drawing/2014/main" id="{ED89053C-7AE3-4A4F-A5B0-572C98C1CD4C}"/>
                </a:ext>
              </a:extLst>
            </p:cNvPr>
            <p:cNvSpPr/>
            <p:nvPr/>
          </p:nvSpPr>
          <p:spPr>
            <a:xfrm>
              <a:off x="6074278" y="4090872"/>
              <a:ext cx="123911" cy="6704"/>
            </a:xfrm>
            <a:custGeom>
              <a:avLst/>
              <a:gdLst>
                <a:gd name="connsiteX0" fmla="*/ 0 w 91617"/>
                <a:gd name="connsiteY0" fmla="*/ 0 h 5903"/>
                <a:gd name="connsiteX1" fmla="*/ 91618 w 91617"/>
                <a:gd name="connsiteY1" fmla="*/ 0 h 5903"/>
              </a:gdLst>
              <a:ahLst/>
              <a:cxnLst>
                <a:cxn ang="0">
                  <a:pos x="connsiteX0" y="connsiteY0"/>
                </a:cxn>
                <a:cxn ang="0">
                  <a:pos x="connsiteX1" y="connsiteY1"/>
                </a:cxn>
              </a:cxnLst>
              <a:rect l="l" t="t" r="r" b="b"/>
              <a:pathLst>
                <a:path w="91617" h="5903">
                  <a:moveTo>
                    <a:pt x="0" y="0"/>
                  </a:moveTo>
                  <a:lnTo>
                    <a:pt x="91618" y="0"/>
                  </a:lnTo>
                </a:path>
              </a:pathLst>
            </a:custGeom>
            <a:noFill/>
            <a:ln w="5901" cap="flat">
              <a:solidFill>
                <a:srgbClr val="000000"/>
              </a:solidFill>
              <a:prstDash val="solid"/>
              <a:miter/>
            </a:ln>
          </p:spPr>
          <p:txBody>
            <a:bodyPr rtlCol="0" anchor="ctr"/>
            <a:lstStyle/>
            <a:p>
              <a:endParaRPr lang="en-US"/>
            </a:p>
          </p:txBody>
        </p:sp>
        <p:sp>
          <p:nvSpPr>
            <p:cNvPr id="40" name="Graphic 7">
              <a:extLst>
                <a:ext uri="{FF2B5EF4-FFF2-40B4-BE49-F238E27FC236}">
                  <a16:creationId xmlns:a16="http://schemas.microsoft.com/office/drawing/2014/main" id="{08FF3109-6561-4FC5-8C0D-AE4820259ABC}"/>
                </a:ext>
              </a:extLst>
            </p:cNvPr>
            <p:cNvSpPr/>
            <p:nvPr/>
          </p:nvSpPr>
          <p:spPr>
            <a:xfrm>
              <a:off x="5797712" y="4377338"/>
              <a:ext cx="715204" cy="6704"/>
            </a:xfrm>
            <a:custGeom>
              <a:avLst/>
              <a:gdLst>
                <a:gd name="connsiteX0" fmla="*/ 0 w 528807"/>
                <a:gd name="connsiteY0" fmla="*/ 0 h 5903"/>
                <a:gd name="connsiteX1" fmla="*/ 528808 w 528807"/>
                <a:gd name="connsiteY1" fmla="*/ 0 h 5903"/>
              </a:gdLst>
              <a:ahLst/>
              <a:cxnLst>
                <a:cxn ang="0">
                  <a:pos x="connsiteX0" y="connsiteY0"/>
                </a:cxn>
                <a:cxn ang="0">
                  <a:pos x="connsiteX1" y="connsiteY1"/>
                </a:cxn>
              </a:cxnLst>
              <a:rect l="l" t="t" r="r" b="b"/>
              <a:pathLst>
                <a:path w="528807" h="5903">
                  <a:moveTo>
                    <a:pt x="0" y="0"/>
                  </a:moveTo>
                  <a:lnTo>
                    <a:pt x="528808" y="0"/>
                  </a:lnTo>
                </a:path>
              </a:pathLst>
            </a:custGeom>
            <a:noFill/>
            <a:ln w="5901" cap="flat">
              <a:solidFill>
                <a:srgbClr val="000000"/>
              </a:solidFill>
              <a:prstDash val="solid"/>
              <a:miter/>
            </a:ln>
          </p:spPr>
          <p:txBody>
            <a:bodyPr rtlCol="0" anchor="ctr"/>
            <a:lstStyle/>
            <a:p>
              <a:endParaRPr lang="en-US"/>
            </a:p>
          </p:txBody>
        </p:sp>
        <p:sp>
          <p:nvSpPr>
            <p:cNvPr id="41" name="Graphic 7">
              <a:extLst>
                <a:ext uri="{FF2B5EF4-FFF2-40B4-BE49-F238E27FC236}">
                  <a16:creationId xmlns:a16="http://schemas.microsoft.com/office/drawing/2014/main" id="{7AED370E-0865-49A8-BC77-3CC79C60A3E1}"/>
                </a:ext>
              </a:extLst>
            </p:cNvPr>
            <p:cNvSpPr/>
            <p:nvPr/>
          </p:nvSpPr>
          <p:spPr>
            <a:xfrm>
              <a:off x="6007532" y="4090872"/>
              <a:ext cx="76246" cy="286465"/>
            </a:xfrm>
            <a:custGeom>
              <a:avLst/>
              <a:gdLst>
                <a:gd name="connsiteX0" fmla="*/ 0 w 56375"/>
                <a:gd name="connsiteY0" fmla="*/ 252242 h 252242"/>
                <a:gd name="connsiteX1" fmla="*/ 56375 w 56375"/>
                <a:gd name="connsiteY1" fmla="*/ 0 h 252242"/>
              </a:gdLst>
              <a:ahLst/>
              <a:cxnLst>
                <a:cxn ang="0">
                  <a:pos x="connsiteX0" y="connsiteY0"/>
                </a:cxn>
                <a:cxn ang="0">
                  <a:pos x="connsiteX1" y="connsiteY1"/>
                </a:cxn>
              </a:cxnLst>
              <a:rect l="l" t="t" r="r" b="b"/>
              <a:pathLst>
                <a:path w="56375" h="252242">
                  <a:moveTo>
                    <a:pt x="0" y="252242"/>
                  </a:moveTo>
                  <a:lnTo>
                    <a:pt x="56375" y="0"/>
                  </a:lnTo>
                </a:path>
              </a:pathLst>
            </a:custGeom>
            <a:noFill/>
            <a:ln w="5901" cap="flat">
              <a:solidFill>
                <a:srgbClr val="000000"/>
              </a:solidFill>
              <a:prstDash val="solid"/>
              <a:miter/>
            </a:ln>
          </p:spPr>
          <p:txBody>
            <a:bodyPr rtlCol="0" anchor="ctr"/>
            <a:lstStyle/>
            <a:p>
              <a:endParaRPr lang="en-US"/>
            </a:p>
          </p:txBody>
        </p:sp>
        <p:sp>
          <p:nvSpPr>
            <p:cNvPr id="42" name="Graphic 7">
              <a:extLst>
                <a:ext uri="{FF2B5EF4-FFF2-40B4-BE49-F238E27FC236}">
                  <a16:creationId xmlns:a16="http://schemas.microsoft.com/office/drawing/2014/main" id="{CBA4A8B2-7B9B-40B5-A492-180D37C5FEC6}"/>
                </a:ext>
              </a:extLst>
            </p:cNvPr>
            <p:cNvSpPr/>
            <p:nvPr/>
          </p:nvSpPr>
          <p:spPr>
            <a:xfrm>
              <a:off x="6179107" y="4090872"/>
              <a:ext cx="104910" cy="286465"/>
            </a:xfrm>
            <a:custGeom>
              <a:avLst/>
              <a:gdLst>
                <a:gd name="connsiteX0" fmla="*/ 77568 w 77568"/>
                <a:gd name="connsiteY0" fmla="*/ 252242 h 252242"/>
                <a:gd name="connsiteX1" fmla="*/ 0 w 77568"/>
                <a:gd name="connsiteY1" fmla="*/ 0 h 252242"/>
              </a:gdLst>
              <a:ahLst/>
              <a:cxnLst>
                <a:cxn ang="0">
                  <a:pos x="connsiteX0" y="connsiteY0"/>
                </a:cxn>
                <a:cxn ang="0">
                  <a:pos x="connsiteX1" y="connsiteY1"/>
                </a:cxn>
              </a:cxnLst>
              <a:rect l="l" t="t" r="r" b="b"/>
              <a:pathLst>
                <a:path w="77568" h="252242">
                  <a:moveTo>
                    <a:pt x="77568" y="252242"/>
                  </a:moveTo>
                  <a:lnTo>
                    <a:pt x="0" y="0"/>
                  </a:lnTo>
                </a:path>
              </a:pathLst>
            </a:custGeom>
            <a:noFill/>
            <a:ln w="5901" cap="flat">
              <a:solidFill>
                <a:srgbClr val="000000"/>
              </a:solidFill>
              <a:prstDash val="solid"/>
              <a:miter/>
            </a:ln>
          </p:spPr>
          <p:txBody>
            <a:bodyPr rtlCol="0" anchor="ctr"/>
            <a:lstStyle/>
            <a:p>
              <a:endParaRPr lang="en-US"/>
            </a:p>
          </p:txBody>
        </p:sp>
        <p:sp>
          <p:nvSpPr>
            <p:cNvPr id="43" name="Graphic 7">
              <a:extLst>
                <a:ext uri="{FF2B5EF4-FFF2-40B4-BE49-F238E27FC236}">
                  <a16:creationId xmlns:a16="http://schemas.microsoft.com/office/drawing/2014/main" id="{C4A3FA3C-D78A-48AF-BC95-8D1608AD81D5}"/>
                </a:ext>
              </a:extLst>
            </p:cNvPr>
            <p:cNvSpPr/>
            <p:nvPr/>
          </p:nvSpPr>
          <p:spPr>
            <a:xfrm>
              <a:off x="6083778" y="4096571"/>
              <a:ext cx="123991" cy="97409"/>
            </a:xfrm>
            <a:custGeom>
              <a:avLst/>
              <a:gdLst>
                <a:gd name="connsiteX0" fmla="*/ 0 w 91676"/>
                <a:gd name="connsiteY0" fmla="*/ 0 h 85772"/>
                <a:gd name="connsiteX1" fmla="*/ 91677 w 91676"/>
                <a:gd name="connsiteY1" fmla="*/ 85773 h 85772"/>
              </a:gdLst>
              <a:ahLst/>
              <a:cxnLst>
                <a:cxn ang="0">
                  <a:pos x="connsiteX0" y="connsiteY0"/>
                </a:cxn>
                <a:cxn ang="0">
                  <a:pos x="connsiteX1" y="connsiteY1"/>
                </a:cxn>
              </a:cxnLst>
              <a:rect l="l" t="t" r="r" b="b"/>
              <a:pathLst>
                <a:path w="91676" h="85772">
                  <a:moveTo>
                    <a:pt x="0" y="0"/>
                  </a:moveTo>
                  <a:lnTo>
                    <a:pt x="91677" y="85773"/>
                  </a:lnTo>
                </a:path>
              </a:pathLst>
            </a:custGeom>
            <a:noFill/>
            <a:ln w="5901" cap="flat">
              <a:solidFill>
                <a:srgbClr val="000000"/>
              </a:solidFill>
              <a:prstDash val="solid"/>
              <a:miter/>
            </a:ln>
          </p:spPr>
          <p:txBody>
            <a:bodyPr rtlCol="0" anchor="ctr"/>
            <a:lstStyle/>
            <a:p>
              <a:endParaRPr lang="en-US"/>
            </a:p>
          </p:txBody>
        </p:sp>
        <p:sp>
          <p:nvSpPr>
            <p:cNvPr id="44" name="Graphic 7">
              <a:extLst>
                <a:ext uri="{FF2B5EF4-FFF2-40B4-BE49-F238E27FC236}">
                  <a16:creationId xmlns:a16="http://schemas.microsoft.com/office/drawing/2014/main" id="{D71A73B3-41C6-4292-B734-CDE0AB2962AB}"/>
                </a:ext>
              </a:extLst>
            </p:cNvPr>
            <p:cNvSpPr/>
            <p:nvPr/>
          </p:nvSpPr>
          <p:spPr>
            <a:xfrm>
              <a:off x="6064697" y="4096571"/>
              <a:ext cx="114410" cy="97409"/>
            </a:xfrm>
            <a:custGeom>
              <a:avLst/>
              <a:gdLst>
                <a:gd name="connsiteX0" fmla="*/ 0 w 84592"/>
                <a:gd name="connsiteY0" fmla="*/ 85773 h 85772"/>
                <a:gd name="connsiteX1" fmla="*/ 84593 w 84592"/>
                <a:gd name="connsiteY1" fmla="*/ 0 h 85772"/>
              </a:gdLst>
              <a:ahLst/>
              <a:cxnLst>
                <a:cxn ang="0">
                  <a:pos x="connsiteX0" y="connsiteY0"/>
                </a:cxn>
                <a:cxn ang="0">
                  <a:pos x="connsiteX1" y="connsiteY1"/>
                </a:cxn>
              </a:cxnLst>
              <a:rect l="l" t="t" r="r" b="b"/>
              <a:pathLst>
                <a:path w="84592" h="85772">
                  <a:moveTo>
                    <a:pt x="0" y="85773"/>
                  </a:moveTo>
                  <a:lnTo>
                    <a:pt x="84593" y="0"/>
                  </a:lnTo>
                </a:path>
              </a:pathLst>
            </a:custGeom>
            <a:noFill/>
            <a:ln w="5901" cap="flat">
              <a:solidFill>
                <a:srgbClr val="000000"/>
              </a:solidFill>
              <a:prstDash val="solid"/>
              <a:miter/>
            </a:ln>
          </p:spPr>
          <p:txBody>
            <a:bodyPr rtlCol="0" anchor="ctr"/>
            <a:lstStyle/>
            <a:p>
              <a:endParaRPr lang="en-US"/>
            </a:p>
          </p:txBody>
        </p:sp>
        <p:sp>
          <p:nvSpPr>
            <p:cNvPr id="45" name="Graphic 7">
              <a:extLst>
                <a:ext uri="{FF2B5EF4-FFF2-40B4-BE49-F238E27FC236}">
                  <a16:creationId xmlns:a16="http://schemas.microsoft.com/office/drawing/2014/main" id="{34086B09-C8F1-4B4E-9B3B-C383C490F306}"/>
                </a:ext>
              </a:extLst>
            </p:cNvPr>
            <p:cNvSpPr/>
            <p:nvPr/>
          </p:nvSpPr>
          <p:spPr>
            <a:xfrm>
              <a:off x="6064697" y="4188282"/>
              <a:ext cx="181236" cy="97409"/>
            </a:xfrm>
            <a:custGeom>
              <a:avLst/>
              <a:gdLst>
                <a:gd name="connsiteX0" fmla="*/ 0 w 134002"/>
                <a:gd name="connsiteY0" fmla="*/ 0 h 85772"/>
                <a:gd name="connsiteX1" fmla="*/ 134002 w 134002"/>
                <a:gd name="connsiteY1" fmla="*/ 85773 h 85772"/>
              </a:gdLst>
              <a:ahLst/>
              <a:cxnLst>
                <a:cxn ang="0">
                  <a:pos x="connsiteX0" y="connsiteY0"/>
                </a:cxn>
                <a:cxn ang="0">
                  <a:pos x="connsiteX1" y="connsiteY1"/>
                </a:cxn>
              </a:cxnLst>
              <a:rect l="l" t="t" r="r" b="b"/>
              <a:pathLst>
                <a:path w="134002" h="85772">
                  <a:moveTo>
                    <a:pt x="0" y="0"/>
                  </a:moveTo>
                  <a:lnTo>
                    <a:pt x="134002" y="85773"/>
                  </a:lnTo>
                </a:path>
              </a:pathLst>
            </a:custGeom>
            <a:noFill/>
            <a:ln w="5901" cap="flat">
              <a:solidFill>
                <a:srgbClr val="000000"/>
              </a:solidFill>
              <a:prstDash val="solid"/>
              <a:miter/>
            </a:ln>
          </p:spPr>
          <p:txBody>
            <a:bodyPr rtlCol="0" anchor="ctr"/>
            <a:lstStyle/>
            <a:p>
              <a:endParaRPr lang="en-US"/>
            </a:p>
          </p:txBody>
        </p:sp>
        <p:sp>
          <p:nvSpPr>
            <p:cNvPr id="46" name="Graphic 7">
              <a:extLst>
                <a:ext uri="{FF2B5EF4-FFF2-40B4-BE49-F238E27FC236}">
                  <a16:creationId xmlns:a16="http://schemas.microsoft.com/office/drawing/2014/main" id="{232A3FD3-183F-4711-9847-4F161CC83C98}"/>
                </a:ext>
              </a:extLst>
            </p:cNvPr>
            <p:cNvSpPr/>
            <p:nvPr/>
          </p:nvSpPr>
          <p:spPr>
            <a:xfrm>
              <a:off x="6036114" y="4188282"/>
              <a:ext cx="171655" cy="103108"/>
            </a:xfrm>
            <a:custGeom>
              <a:avLst/>
              <a:gdLst>
                <a:gd name="connsiteX0" fmla="*/ 0 w 126918"/>
                <a:gd name="connsiteY0" fmla="*/ 90791 h 90790"/>
                <a:gd name="connsiteX1" fmla="*/ 126919 w 126918"/>
                <a:gd name="connsiteY1" fmla="*/ 0 h 90790"/>
              </a:gdLst>
              <a:ahLst/>
              <a:cxnLst>
                <a:cxn ang="0">
                  <a:pos x="connsiteX0" y="connsiteY0"/>
                </a:cxn>
                <a:cxn ang="0">
                  <a:pos x="connsiteX1" y="connsiteY1"/>
                </a:cxn>
              </a:cxnLst>
              <a:rect l="l" t="t" r="r" b="b"/>
              <a:pathLst>
                <a:path w="126918" h="90790">
                  <a:moveTo>
                    <a:pt x="0" y="90791"/>
                  </a:moveTo>
                  <a:lnTo>
                    <a:pt x="126919" y="0"/>
                  </a:lnTo>
                </a:path>
              </a:pathLst>
            </a:custGeom>
            <a:noFill/>
            <a:ln w="5901" cap="flat">
              <a:solidFill>
                <a:srgbClr val="000000"/>
              </a:solidFill>
              <a:prstDash val="solid"/>
              <a:miter/>
            </a:ln>
          </p:spPr>
          <p:txBody>
            <a:bodyPr rtlCol="0" anchor="ctr"/>
            <a:lstStyle/>
            <a:p>
              <a:endParaRPr lang="en-US"/>
            </a:p>
          </p:txBody>
        </p:sp>
        <p:sp>
          <p:nvSpPr>
            <p:cNvPr id="47" name="Graphic 7">
              <a:extLst>
                <a:ext uri="{FF2B5EF4-FFF2-40B4-BE49-F238E27FC236}">
                  <a16:creationId xmlns:a16="http://schemas.microsoft.com/office/drawing/2014/main" id="{12392EBE-2F4D-4F3B-8B4F-6571C39D565A}"/>
                </a:ext>
              </a:extLst>
            </p:cNvPr>
            <p:cNvSpPr/>
            <p:nvPr/>
          </p:nvSpPr>
          <p:spPr>
            <a:xfrm>
              <a:off x="6036114" y="4285693"/>
              <a:ext cx="247903" cy="91644"/>
            </a:xfrm>
            <a:custGeom>
              <a:avLst/>
              <a:gdLst>
                <a:gd name="connsiteX0" fmla="*/ 0 w 183294"/>
                <a:gd name="connsiteY0" fmla="*/ 0 h 80696"/>
                <a:gd name="connsiteX1" fmla="*/ 183294 w 183294"/>
                <a:gd name="connsiteY1" fmla="*/ 80696 h 80696"/>
              </a:gdLst>
              <a:ahLst/>
              <a:cxnLst>
                <a:cxn ang="0">
                  <a:pos x="connsiteX0" y="connsiteY0"/>
                </a:cxn>
                <a:cxn ang="0">
                  <a:pos x="connsiteX1" y="connsiteY1"/>
                </a:cxn>
              </a:cxnLst>
              <a:rect l="l" t="t" r="r" b="b"/>
              <a:pathLst>
                <a:path w="183294" h="80696">
                  <a:moveTo>
                    <a:pt x="0" y="0"/>
                  </a:moveTo>
                  <a:lnTo>
                    <a:pt x="183294" y="80696"/>
                  </a:lnTo>
                </a:path>
              </a:pathLst>
            </a:custGeom>
            <a:noFill/>
            <a:ln w="5901" cap="flat">
              <a:solidFill>
                <a:srgbClr val="000000"/>
              </a:solidFill>
              <a:prstDash val="solid"/>
              <a:miter/>
            </a:ln>
          </p:spPr>
          <p:txBody>
            <a:bodyPr rtlCol="0" anchor="ctr"/>
            <a:lstStyle/>
            <a:p>
              <a:endParaRPr lang="en-US"/>
            </a:p>
          </p:txBody>
        </p:sp>
        <p:sp>
          <p:nvSpPr>
            <p:cNvPr id="48" name="Graphic 7">
              <a:extLst>
                <a:ext uri="{FF2B5EF4-FFF2-40B4-BE49-F238E27FC236}">
                  <a16:creationId xmlns:a16="http://schemas.microsoft.com/office/drawing/2014/main" id="{95384487-59DE-43E3-A8C8-A4235F5C1AD7}"/>
                </a:ext>
              </a:extLst>
            </p:cNvPr>
            <p:cNvSpPr/>
            <p:nvPr/>
          </p:nvSpPr>
          <p:spPr>
            <a:xfrm>
              <a:off x="6007532" y="4285693"/>
              <a:ext cx="247901" cy="91644"/>
            </a:xfrm>
            <a:custGeom>
              <a:avLst/>
              <a:gdLst>
                <a:gd name="connsiteX0" fmla="*/ 0 w 183293"/>
                <a:gd name="connsiteY0" fmla="*/ 80696 h 80696"/>
                <a:gd name="connsiteX1" fmla="*/ 183294 w 183293"/>
                <a:gd name="connsiteY1" fmla="*/ 0 h 80696"/>
              </a:gdLst>
              <a:ahLst/>
              <a:cxnLst>
                <a:cxn ang="0">
                  <a:pos x="connsiteX0" y="connsiteY0"/>
                </a:cxn>
                <a:cxn ang="0">
                  <a:pos x="connsiteX1" y="connsiteY1"/>
                </a:cxn>
              </a:cxnLst>
              <a:rect l="l" t="t" r="r" b="b"/>
              <a:pathLst>
                <a:path w="183293" h="80696">
                  <a:moveTo>
                    <a:pt x="0" y="80696"/>
                  </a:moveTo>
                  <a:lnTo>
                    <a:pt x="183294" y="0"/>
                  </a:lnTo>
                </a:path>
              </a:pathLst>
            </a:custGeom>
            <a:noFill/>
            <a:ln w="5901" cap="flat">
              <a:solidFill>
                <a:srgbClr val="000000"/>
              </a:solidFill>
              <a:prstDash val="solid"/>
              <a:miter/>
            </a:ln>
          </p:spPr>
          <p:txBody>
            <a:bodyPr rtlCol="0" anchor="ctr"/>
            <a:lstStyle/>
            <a:p>
              <a:endParaRPr lang="en-US"/>
            </a:p>
          </p:txBody>
        </p:sp>
        <p:sp>
          <p:nvSpPr>
            <p:cNvPr id="49" name="Graphic 7">
              <a:extLst>
                <a:ext uri="{FF2B5EF4-FFF2-40B4-BE49-F238E27FC236}">
                  <a16:creationId xmlns:a16="http://schemas.microsoft.com/office/drawing/2014/main" id="{8574F02E-B8F4-4721-85BB-F6EBE3153EFD}"/>
                </a:ext>
              </a:extLst>
            </p:cNvPr>
            <p:cNvSpPr/>
            <p:nvPr/>
          </p:nvSpPr>
          <p:spPr>
            <a:xfrm>
              <a:off x="5664540" y="3981998"/>
              <a:ext cx="431055" cy="486045"/>
            </a:xfrm>
            <a:custGeom>
              <a:avLst/>
              <a:gdLst>
                <a:gd name="connsiteX0" fmla="*/ 0 w 318713"/>
                <a:gd name="connsiteY0" fmla="*/ 393564 h 427979"/>
                <a:gd name="connsiteX1" fmla="*/ 47993 w 318713"/>
                <a:gd name="connsiteY1" fmla="*/ 427979 h 427979"/>
                <a:gd name="connsiteX2" fmla="*/ 318713 w 318713"/>
                <a:gd name="connsiteY2" fmla="*/ 0 h 427979"/>
              </a:gdLst>
              <a:ahLst/>
              <a:cxnLst>
                <a:cxn ang="0">
                  <a:pos x="connsiteX0" y="connsiteY0"/>
                </a:cxn>
                <a:cxn ang="0">
                  <a:pos x="connsiteX1" y="connsiteY1"/>
                </a:cxn>
                <a:cxn ang="0">
                  <a:pos x="connsiteX2" y="connsiteY2"/>
                </a:cxn>
              </a:cxnLst>
              <a:rect l="l" t="t" r="r" b="b"/>
              <a:pathLst>
                <a:path w="318713" h="427979">
                  <a:moveTo>
                    <a:pt x="0" y="393564"/>
                  </a:moveTo>
                  <a:lnTo>
                    <a:pt x="47993" y="427979"/>
                  </a:lnTo>
                  <a:lnTo>
                    <a:pt x="318713" y="0"/>
                  </a:lnTo>
                  <a:close/>
                </a:path>
              </a:pathLst>
            </a:custGeom>
            <a:solidFill>
              <a:srgbClr val="FA6800"/>
            </a:solidFill>
            <a:ln w="5901" cap="flat">
              <a:solidFill>
                <a:srgbClr val="C73500"/>
              </a:solidFill>
              <a:prstDash val="solid"/>
              <a:miter/>
            </a:ln>
          </p:spPr>
          <p:txBody>
            <a:bodyPr rtlCol="0" anchor="ctr"/>
            <a:lstStyle/>
            <a:p>
              <a:endParaRPr lang="en-US"/>
            </a:p>
          </p:txBody>
        </p:sp>
        <p:sp>
          <p:nvSpPr>
            <p:cNvPr id="50" name="Graphic 7">
              <a:extLst>
                <a:ext uri="{FF2B5EF4-FFF2-40B4-BE49-F238E27FC236}">
                  <a16:creationId xmlns:a16="http://schemas.microsoft.com/office/drawing/2014/main" id="{C324A8F8-55CD-47B0-90E4-149244AFA830}"/>
                </a:ext>
              </a:extLst>
            </p:cNvPr>
            <p:cNvSpPr/>
            <p:nvPr/>
          </p:nvSpPr>
          <p:spPr>
            <a:xfrm>
              <a:off x="6175435" y="3981998"/>
              <a:ext cx="545466" cy="532235"/>
            </a:xfrm>
            <a:custGeom>
              <a:avLst/>
              <a:gdLst>
                <a:gd name="connsiteX0" fmla="*/ 358265 w 403306"/>
                <a:gd name="connsiteY0" fmla="*/ 468652 h 468651"/>
                <a:gd name="connsiteX1" fmla="*/ 403306 w 403306"/>
                <a:gd name="connsiteY1" fmla="*/ 430518 h 468651"/>
                <a:gd name="connsiteX2" fmla="*/ 0 w 403306"/>
                <a:gd name="connsiteY2" fmla="*/ 0 h 468651"/>
              </a:gdLst>
              <a:ahLst/>
              <a:cxnLst>
                <a:cxn ang="0">
                  <a:pos x="connsiteX0" y="connsiteY0"/>
                </a:cxn>
                <a:cxn ang="0">
                  <a:pos x="connsiteX1" y="connsiteY1"/>
                </a:cxn>
                <a:cxn ang="0">
                  <a:pos x="connsiteX2" y="connsiteY2"/>
                </a:cxn>
              </a:cxnLst>
              <a:rect l="l" t="t" r="r" b="b"/>
              <a:pathLst>
                <a:path w="403306" h="468651">
                  <a:moveTo>
                    <a:pt x="358265" y="468652"/>
                  </a:moveTo>
                  <a:lnTo>
                    <a:pt x="403306" y="430518"/>
                  </a:lnTo>
                  <a:lnTo>
                    <a:pt x="0" y="0"/>
                  </a:lnTo>
                  <a:close/>
                </a:path>
              </a:pathLst>
            </a:custGeom>
            <a:solidFill>
              <a:srgbClr val="FA6800"/>
            </a:solidFill>
            <a:ln w="5901" cap="flat">
              <a:solidFill>
                <a:srgbClr val="C73500"/>
              </a:solidFill>
              <a:prstDash val="solid"/>
              <a:miter/>
            </a:ln>
          </p:spPr>
          <p:txBody>
            <a:bodyPr rtlCol="0" anchor="ctr"/>
            <a:lstStyle/>
            <a:p>
              <a:endParaRPr lang="en-US"/>
            </a:p>
          </p:txBody>
        </p:sp>
        <p:sp>
          <p:nvSpPr>
            <p:cNvPr id="151" name="Graphic 7">
              <a:extLst>
                <a:ext uri="{FF2B5EF4-FFF2-40B4-BE49-F238E27FC236}">
                  <a16:creationId xmlns:a16="http://schemas.microsoft.com/office/drawing/2014/main" id="{C0415980-448D-4B61-ACD1-9BEABD27F70A}"/>
                </a:ext>
              </a:extLst>
            </p:cNvPr>
            <p:cNvSpPr txBox="1"/>
            <p:nvPr/>
          </p:nvSpPr>
          <p:spPr>
            <a:xfrm>
              <a:off x="5695477" y="4373724"/>
              <a:ext cx="971741" cy="253917"/>
            </a:xfrm>
            <a:prstGeom prst="rect">
              <a:avLst/>
            </a:prstGeom>
            <a:noFill/>
          </p:spPr>
          <p:txBody>
            <a:bodyPr wrap="none" rtlCol="0">
              <a:spAutoFit/>
            </a:bodyPr>
            <a:lstStyle/>
            <a:p>
              <a:pPr algn="l"/>
              <a:r>
                <a:rPr lang="en-US" sz="1050" spc="0" baseline="0" dirty="0">
                  <a:solidFill>
                    <a:srgbClr val="000000"/>
                  </a:solidFill>
                  <a:cs typeface="Arial" panose="020B0604020202020204" pitchFamily="34" charset="0"/>
                  <a:sym typeface="Helvetica"/>
                  <a:rtl val="0"/>
                </a:rPr>
                <a:t>Micro cell BS</a:t>
              </a:r>
            </a:p>
          </p:txBody>
        </p:sp>
        <p:sp>
          <p:nvSpPr>
            <p:cNvPr id="155" name="Graphic 7">
              <a:extLst>
                <a:ext uri="{FF2B5EF4-FFF2-40B4-BE49-F238E27FC236}">
                  <a16:creationId xmlns:a16="http://schemas.microsoft.com/office/drawing/2014/main" id="{62DA3417-A1EE-42BF-873D-ACF0935D880E}"/>
                </a:ext>
              </a:extLst>
            </p:cNvPr>
            <p:cNvSpPr/>
            <p:nvPr/>
          </p:nvSpPr>
          <p:spPr>
            <a:xfrm>
              <a:off x="6036433" y="4040793"/>
              <a:ext cx="207582" cy="6704"/>
            </a:xfrm>
            <a:custGeom>
              <a:avLst/>
              <a:gdLst>
                <a:gd name="connsiteX0" fmla="*/ 0 w 153482"/>
                <a:gd name="connsiteY0" fmla="*/ 0 h 5903"/>
                <a:gd name="connsiteX1" fmla="*/ 153483 w 153482"/>
                <a:gd name="connsiteY1" fmla="*/ 0 h 5903"/>
              </a:gdLst>
              <a:ahLst/>
              <a:cxnLst>
                <a:cxn ang="0">
                  <a:pos x="connsiteX0" y="connsiteY0"/>
                </a:cxn>
                <a:cxn ang="0">
                  <a:pos x="connsiteX1" y="connsiteY1"/>
                </a:cxn>
              </a:cxnLst>
              <a:rect l="l" t="t" r="r" b="b"/>
              <a:pathLst>
                <a:path w="153482" h="5903">
                  <a:moveTo>
                    <a:pt x="0" y="0"/>
                  </a:moveTo>
                  <a:lnTo>
                    <a:pt x="153483" y="0"/>
                  </a:lnTo>
                </a:path>
              </a:pathLst>
            </a:custGeom>
            <a:noFill/>
            <a:ln w="5901" cap="flat">
              <a:solidFill>
                <a:srgbClr val="000000"/>
              </a:solidFill>
              <a:prstDash val="solid"/>
              <a:miter/>
            </a:ln>
          </p:spPr>
          <p:txBody>
            <a:bodyPr rtlCol="0" anchor="ctr"/>
            <a:lstStyle/>
            <a:p>
              <a:endParaRPr lang="en-US"/>
            </a:p>
          </p:txBody>
        </p:sp>
        <p:sp>
          <p:nvSpPr>
            <p:cNvPr id="156" name="Graphic 7">
              <a:extLst>
                <a:ext uri="{FF2B5EF4-FFF2-40B4-BE49-F238E27FC236}">
                  <a16:creationId xmlns:a16="http://schemas.microsoft.com/office/drawing/2014/main" id="{7AEF0445-6F1E-4D56-8F44-20C7E5B1D478}"/>
                </a:ext>
              </a:extLst>
            </p:cNvPr>
            <p:cNvSpPr/>
            <p:nvPr/>
          </p:nvSpPr>
          <p:spPr>
            <a:xfrm>
              <a:off x="6060386" y="3889281"/>
              <a:ext cx="7984" cy="181010"/>
            </a:xfrm>
            <a:custGeom>
              <a:avLst/>
              <a:gdLst>
                <a:gd name="connsiteX0" fmla="*/ 0 w 5903"/>
                <a:gd name="connsiteY0" fmla="*/ 159385 h 159385"/>
                <a:gd name="connsiteX1" fmla="*/ 0 w 5903"/>
                <a:gd name="connsiteY1" fmla="*/ 0 h 159385"/>
              </a:gdLst>
              <a:ahLst/>
              <a:cxnLst>
                <a:cxn ang="0">
                  <a:pos x="connsiteX0" y="connsiteY0"/>
                </a:cxn>
                <a:cxn ang="0">
                  <a:pos x="connsiteX1" y="connsiteY1"/>
                </a:cxn>
              </a:cxnLst>
              <a:rect l="l" t="t" r="r" b="b"/>
              <a:pathLst>
                <a:path w="5903" h="159385">
                  <a:moveTo>
                    <a:pt x="0" y="159385"/>
                  </a:moveTo>
                  <a:lnTo>
                    <a:pt x="0" y="0"/>
                  </a:lnTo>
                </a:path>
              </a:pathLst>
            </a:custGeom>
            <a:noFill/>
            <a:ln w="5901" cap="flat">
              <a:solidFill>
                <a:srgbClr val="000000"/>
              </a:solidFill>
              <a:prstDash val="solid"/>
              <a:miter/>
            </a:ln>
          </p:spPr>
          <p:txBody>
            <a:bodyPr rtlCol="0" anchor="ctr"/>
            <a:lstStyle/>
            <a:p>
              <a:endParaRPr lang="en-US"/>
            </a:p>
          </p:txBody>
        </p:sp>
        <p:sp>
          <p:nvSpPr>
            <p:cNvPr id="157" name="Graphic 7">
              <a:extLst>
                <a:ext uri="{FF2B5EF4-FFF2-40B4-BE49-F238E27FC236}">
                  <a16:creationId xmlns:a16="http://schemas.microsoft.com/office/drawing/2014/main" id="{877AAFE6-D971-43DA-B4C9-F72FE8A2A8F6}"/>
                </a:ext>
              </a:extLst>
            </p:cNvPr>
            <p:cNvSpPr/>
            <p:nvPr/>
          </p:nvSpPr>
          <p:spPr>
            <a:xfrm>
              <a:off x="6283937" y="3929505"/>
              <a:ext cx="31935" cy="134081"/>
            </a:xfrm>
            <a:custGeom>
              <a:avLst/>
              <a:gdLst>
                <a:gd name="connsiteX0" fmla="*/ 0 w 23612"/>
                <a:gd name="connsiteY0" fmla="*/ 0 h 118063"/>
                <a:gd name="connsiteX1" fmla="*/ 23613 w 23612"/>
                <a:gd name="connsiteY1" fmla="*/ 59032 h 118063"/>
                <a:gd name="connsiteX2" fmla="*/ 0 w 23612"/>
                <a:gd name="connsiteY2" fmla="*/ 118063 h 118063"/>
              </a:gdLst>
              <a:ahLst/>
              <a:cxnLst>
                <a:cxn ang="0">
                  <a:pos x="connsiteX0" y="connsiteY0"/>
                </a:cxn>
                <a:cxn ang="0">
                  <a:pos x="connsiteX1" y="connsiteY1"/>
                </a:cxn>
                <a:cxn ang="0">
                  <a:pos x="connsiteX2" y="connsiteY2"/>
                </a:cxn>
              </a:cxnLst>
              <a:rect l="l" t="t" r="r" b="b"/>
              <a:pathLst>
                <a:path w="23612" h="118063">
                  <a:moveTo>
                    <a:pt x="0" y="0"/>
                  </a:moveTo>
                  <a:cubicBezTo>
                    <a:pt x="15742" y="0"/>
                    <a:pt x="23613" y="19677"/>
                    <a:pt x="23613" y="59032"/>
                  </a:cubicBezTo>
                  <a:cubicBezTo>
                    <a:pt x="23613" y="98386"/>
                    <a:pt x="15742" y="118063"/>
                    <a:pt x="0" y="118063"/>
                  </a:cubicBezTo>
                </a:path>
              </a:pathLst>
            </a:custGeom>
            <a:noFill/>
            <a:ln w="5901" cap="flat">
              <a:solidFill>
                <a:srgbClr val="B09500"/>
              </a:solidFill>
              <a:prstDash val="solid"/>
              <a:miter/>
            </a:ln>
          </p:spPr>
          <p:txBody>
            <a:bodyPr rtlCol="0" anchor="ctr"/>
            <a:lstStyle/>
            <a:p>
              <a:endParaRPr lang="en-US"/>
            </a:p>
          </p:txBody>
        </p:sp>
        <p:sp>
          <p:nvSpPr>
            <p:cNvPr id="158" name="Graphic 7">
              <a:extLst>
                <a:ext uri="{FF2B5EF4-FFF2-40B4-BE49-F238E27FC236}">
                  <a16:creationId xmlns:a16="http://schemas.microsoft.com/office/drawing/2014/main" id="{80F66E15-678D-41DF-9FA8-212E73FB150F}"/>
                </a:ext>
              </a:extLst>
            </p:cNvPr>
            <p:cNvSpPr/>
            <p:nvPr/>
          </p:nvSpPr>
          <p:spPr>
            <a:xfrm rot="10800000">
              <a:off x="5996513" y="3949618"/>
              <a:ext cx="31935" cy="93857"/>
            </a:xfrm>
            <a:custGeom>
              <a:avLst/>
              <a:gdLst>
                <a:gd name="connsiteX0" fmla="*/ 0 w 23612"/>
                <a:gd name="connsiteY0" fmla="*/ 0 h 82644"/>
                <a:gd name="connsiteX1" fmla="*/ 23613 w 23612"/>
                <a:gd name="connsiteY1" fmla="*/ 41322 h 82644"/>
                <a:gd name="connsiteX2" fmla="*/ 0 w 23612"/>
                <a:gd name="connsiteY2" fmla="*/ 82644 h 82644"/>
              </a:gdLst>
              <a:ahLst/>
              <a:cxnLst>
                <a:cxn ang="0">
                  <a:pos x="connsiteX0" y="connsiteY0"/>
                </a:cxn>
                <a:cxn ang="0">
                  <a:pos x="connsiteX1" y="connsiteY1"/>
                </a:cxn>
                <a:cxn ang="0">
                  <a:pos x="connsiteX2" y="connsiteY2"/>
                </a:cxn>
              </a:cxnLst>
              <a:rect l="l" t="t" r="r" b="b"/>
              <a:pathLst>
                <a:path w="23612" h="82644">
                  <a:moveTo>
                    <a:pt x="0" y="0"/>
                  </a:moveTo>
                  <a:cubicBezTo>
                    <a:pt x="15742" y="0"/>
                    <a:pt x="23613" y="13774"/>
                    <a:pt x="23613" y="41322"/>
                  </a:cubicBezTo>
                  <a:cubicBezTo>
                    <a:pt x="23613" y="68870"/>
                    <a:pt x="15742" y="82644"/>
                    <a:pt x="0" y="82644"/>
                  </a:cubicBezTo>
                </a:path>
              </a:pathLst>
            </a:custGeom>
            <a:noFill/>
            <a:ln w="5901" cap="flat">
              <a:solidFill>
                <a:srgbClr val="B09500"/>
              </a:solidFill>
              <a:prstDash val="solid"/>
              <a:miter/>
            </a:ln>
          </p:spPr>
          <p:txBody>
            <a:bodyPr rtlCol="0" anchor="ctr"/>
            <a:lstStyle/>
            <a:p>
              <a:endParaRPr lang="en-US"/>
            </a:p>
          </p:txBody>
        </p:sp>
        <p:sp>
          <p:nvSpPr>
            <p:cNvPr id="159" name="Graphic 7">
              <a:extLst>
                <a:ext uri="{FF2B5EF4-FFF2-40B4-BE49-F238E27FC236}">
                  <a16:creationId xmlns:a16="http://schemas.microsoft.com/office/drawing/2014/main" id="{674E3C2C-E8EE-4B1C-A2D9-AD073B125260}"/>
                </a:ext>
              </a:extLst>
            </p:cNvPr>
            <p:cNvSpPr/>
            <p:nvPr/>
          </p:nvSpPr>
          <p:spPr>
            <a:xfrm rot="10800000">
              <a:off x="5964578" y="3929506"/>
              <a:ext cx="31935" cy="134081"/>
            </a:xfrm>
            <a:custGeom>
              <a:avLst/>
              <a:gdLst>
                <a:gd name="connsiteX0" fmla="*/ 0 w 23612"/>
                <a:gd name="connsiteY0" fmla="*/ 0 h 118063"/>
                <a:gd name="connsiteX1" fmla="*/ 23613 w 23612"/>
                <a:gd name="connsiteY1" fmla="*/ 59032 h 118063"/>
                <a:gd name="connsiteX2" fmla="*/ 0 w 23612"/>
                <a:gd name="connsiteY2" fmla="*/ 118063 h 118063"/>
              </a:gdLst>
              <a:ahLst/>
              <a:cxnLst>
                <a:cxn ang="0">
                  <a:pos x="connsiteX0" y="connsiteY0"/>
                </a:cxn>
                <a:cxn ang="0">
                  <a:pos x="connsiteX1" y="connsiteY1"/>
                </a:cxn>
                <a:cxn ang="0">
                  <a:pos x="connsiteX2" y="connsiteY2"/>
                </a:cxn>
              </a:cxnLst>
              <a:rect l="l" t="t" r="r" b="b"/>
              <a:pathLst>
                <a:path w="23612" h="118063">
                  <a:moveTo>
                    <a:pt x="0" y="0"/>
                  </a:moveTo>
                  <a:cubicBezTo>
                    <a:pt x="15742" y="0"/>
                    <a:pt x="23613" y="19677"/>
                    <a:pt x="23613" y="59032"/>
                  </a:cubicBezTo>
                  <a:cubicBezTo>
                    <a:pt x="23613" y="98386"/>
                    <a:pt x="15742" y="118063"/>
                    <a:pt x="0" y="118063"/>
                  </a:cubicBezTo>
                </a:path>
              </a:pathLst>
            </a:custGeom>
            <a:noFill/>
            <a:ln w="5901" cap="flat">
              <a:solidFill>
                <a:srgbClr val="B09500"/>
              </a:solidFill>
              <a:prstDash val="solid"/>
              <a:miter/>
            </a:ln>
          </p:spPr>
          <p:txBody>
            <a:bodyPr rtlCol="0" anchor="ctr"/>
            <a:lstStyle/>
            <a:p>
              <a:endParaRPr lang="en-US"/>
            </a:p>
          </p:txBody>
        </p:sp>
        <p:sp>
          <p:nvSpPr>
            <p:cNvPr id="160" name="Graphic 7">
              <a:extLst>
                <a:ext uri="{FF2B5EF4-FFF2-40B4-BE49-F238E27FC236}">
                  <a16:creationId xmlns:a16="http://schemas.microsoft.com/office/drawing/2014/main" id="{0071BCA2-EDB5-4A82-9402-C67F0E187D96}"/>
                </a:ext>
              </a:extLst>
            </p:cNvPr>
            <p:cNvSpPr/>
            <p:nvPr/>
          </p:nvSpPr>
          <p:spPr>
            <a:xfrm rot="10800000">
              <a:off x="5924658" y="3899337"/>
              <a:ext cx="39919" cy="194417"/>
            </a:xfrm>
            <a:custGeom>
              <a:avLst/>
              <a:gdLst>
                <a:gd name="connsiteX0" fmla="*/ 0 w 29515"/>
                <a:gd name="connsiteY0" fmla="*/ 0 h 171191"/>
                <a:gd name="connsiteX1" fmla="*/ 29516 w 29515"/>
                <a:gd name="connsiteY1" fmla="*/ 85596 h 171191"/>
                <a:gd name="connsiteX2" fmla="*/ 0 w 29515"/>
                <a:gd name="connsiteY2" fmla="*/ 171192 h 171191"/>
              </a:gdLst>
              <a:ahLst/>
              <a:cxnLst>
                <a:cxn ang="0">
                  <a:pos x="connsiteX0" y="connsiteY0"/>
                </a:cxn>
                <a:cxn ang="0">
                  <a:pos x="connsiteX1" y="connsiteY1"/>
                </a:cxn>
                <a:cxn ang="0">
                  <a:pos x="connsiteX2" y="connsiteY2"/>
                </a:cxn>
              </a:cxnLst>
              <a:rect l="l" t="t" r="r" b="b"/>
              <a:pathLst>
                <a:path w="29515" h="171191">
                  <a:moveTo>
                    <a:pt x="0" y="0"/>
                  </a:moveTo>
                  <a:cubicBezTo>
                    <a:pt x="19677" y="0"/>
                    <a:pt x="29516" y="28532"/>
                    <a:pt x="29516" y="85596"/>
                  </a:cubicBezTo>
                  <a:cubicBezTo>
                    <a:pt x="29516" y="142660"/>
                    <a:pt x="19677" y="171192"/>
                    <a:pt x="0" y="171192"/>
                  </a:cubicBezTo>
                </a:path>
              </a:pathLst>
            </a:custGeom>
            <a:noFill/>
            <a:ln w="5901" cap="flat">
              <a:solidFill>
                <a:srgbClr val="B09500"/>
              </a:solidFill>
              <a:prstDash val="solid"/>
              <a:miter/>
            </a:ln>
          </p:spPr>
          <p:txBody>
            <a:bodyPr rtlCol="0" anchor="ctr"/>
            <a:lstStyle/>
            <a:p>
              <a:endParaRPr lang="en-US"/>
            </a:p>
          </p:txBody>
        </p:sp>
        <p:sp>
          <p:nvSpPr>
            <p:cNvPr id="161" name="Graphic 7">
              <a:extLst>
                <a:ext uri="{FF2B5EF4-FFF2-40B4-BE49-F238E27FC236}">
                  <a16:creationId xmlns:a16="http://schemas.microsoft.com/office/drawing/2014/main" id="{E392E135-CD38-4C2B-AB45-FF464A3967C5}"/>
                </a:ext>
              </a:extLst>
            </p:cNvPr>
            <p:cNvSpPr/>
            <p:nvPr/>
          </p:nvSpPr>
          <p:spPr>
            <a:xfrm rot="10800000">
              <a:off x="5876754" y="3865816"/>
              <a:ext cx="47904" cy="261459"/>
            </a:xfrm>
            <a:custGeom>
              <a:avLst/>
              <a:gdLst>
                <a:gd name="connsiteX0" fmla="*/ 0 w 35419"/>
                <a:gd name="connsiteY0" fmla="*/ 0 h 230223"/>
                <a:gd name="connsiteX1" fmla="*/ 35419 w 35419"/>
                <a:gd name="connsiteY1" fmla="*/ 115112 h 230223"/>
                <a:gd name="connsiteX2" fmla="*/ 0 w 35419"/>
                <a:gd name="connsiteY2" fmla="*/ 230223 h 230223"/>
              </a:gdLst>
              <a:ahLst/>
              <a:cxnLst>
                <a:cxn ang="0">
                  <a:pos x="connsiteX0" y="connsiteY0"/>
                </a:cxn>
                <a:cxn ang="0">
                  <a:pos x="connsiteX1" y="connsiteY1"/>
                </a:cxn>
                <a:cxn ang="0">
                  <a:pos x="connsiteX2" y="connsiteY2"/>
                </a:cxn>
              </a:cxnLst>
              <a:rect l="l" t="t" r="r" b="b"/>
              <a:pathLst>
                <a:path w="35419" h="230223">
                  <a:moveTo>
                    <a:pt x="0" y="0"/>
                  </a:moveTo>
                  <a:cubicBezTo>
                    <a:pt x="23613" y="0"/>
                    <a:pt x="35419" y="38371"/>
                    <a:pt x="35419" y="115112"/>
                  </a:cubicBezTo>
                  <a:cubicBezTo>
                    <a:pt x="35419" y="191853"/>
                    <a:pt x="23613" y="230223"/>
                    <a:pt x="0" y="230223"/>
                  </a:cubicBezTo>
                </a:path>
              </a:pathLst>
            </a:custGeom>
            <a:noFill/>
            <a:ln w="5901" cap="flat">
              <a:solidFill>
                <a:srgbClr val="B09500"/>
              </a:solidFill>
              <a:prstDash val="solid"/>
              <a:miter/>
            </a:ln>
          </p:spPr>
          <p:txBody>
            <a:bodyPr rtlCol="0" anchor="ctr"/>
            <a:lstStyle/>
            <a:p>
              <a:endParaRPr lang="en-US"/>
            </a:p>
          </p:txBody>
        </p:sp>
        <p:sp>
          <p:nvSpPr>
            <p:cNvPr id="162" name="Graphic 7">
              <a:extLst>
                <a:ext uri="{FF2B5EF4-FFF2-40B4-BE49-F238E27FC236}">
                  <a16:creationId xmlns:a16="http://schemas.microsoft.com/office/drawing/2014/main" id="{EB3D3D3A-34A2-421B-9171-8EA33407A0A3}"/>
                </a:ext>
              </a:extLst>
            </p:cNvPr>
            <p:cNvSpPr/>
            <p:nvPr/>
          </p:nvSpPr>
          <p:spPr>
            <a:xfrm>
              <a:off x="6252002" y="3949618"/>
              <a:ext cx="31935" cy="93857"/>
            </a:xfrm>
            <a:custGeom>
              <a:avLst/>
              <a:gdLst>
                <a:gd name="connsiteX0" fmla="*/ 0 w 23612"/>
                <a:gd name="connsiteY0" fmla="*/ 0 h 82644"/>
                <a:gd name="connsiteX1" fmla="*/ 23613 w 23612"/>
                <a:gd name="connsiteY1" fmla="*/ 41322 h 82644"/>
                <a:gd name="connsiteX2" fmla="*/ 0 w 23612"/>
                <a:gd name="connsiteY2" fmla="*/ 82644 h 82644"/>
              </a:gdLst>
              <a:ahLst/>
              <a:cxnLst>
                <a:cxn ang="0">
                  <a:pos x="connsiteX0" y="connsiteY0"/>
                </a:cxn>
                <a:cxn ang="0">
                  <a:pos x="connsiteX1" y="connsiteY1"/>
                </a:cxn>
                <a:cxn ang="0">
                  <a:pos x="connsiteX2" y="connsiteY2"/>
                </a:cxn>
              </a:cxnLst>
              <a:rect l="l" t="t" r="r" b="b"/>
              <a:pathLst>
                <a:path w="23612" h="82644">
                  <a:moveTo>
                    <a:pt x="0" y="0"/>
                  </a:moveTo>
                  <a:cubicBezTo>
                    <a:pt x="15742" y="0"/>
                    <a:pt x="23613" y="13774"/>
                    <a:pt x="23613" y="41322"/>
                  </a:cubicBezTo>
                  <a:cubicBezTo>
                    <a:pt x="23613" y="68870"/>
                    <a:pt x="15742" y="82644"/>
                    <a:pt x="0" y="82644"/>
                  </a:cubicBezTo>
                </a:path>
              </a:pathLst>
            </a:custGeom>
            <a:noFill/>
            <a:ln w="5901" cap="flat">
              <a:solidFill>
                <a:srgbClr val="B09500"/>
              </a:solidFill>
              <a:prstDash val="solid"/>
              <a:miter/>
            </a:ln>
          </p:spPr>
          <p:txBody>
            <a:bodyPr rtlCol="0" anchor="ctr"/>
            <a:lstStyle/>
            <a:p>
              <a:endParaRPr lang="en-US"/>
            </a:p>
          </p:txBody>
        </p:sp>
        <p:sp>
          <p:nvSpPr>
            <p:cNvPr id="163" name="Graphic 7">
              <a:extLst>
                <a:ext uri="{FF2B5EF4-FFF2-40B4-BE49-F238E27FC236}">
                  <a16:creationId xmlns:a16="http://schemas.microsoft.com/office/drawing/2014/main" id="{A635C1B4-A8AD-4D19-8D77-9AC9C42668F9}"/>
                </a:ext>
              </a:extLst>
            </p:cNvPr>
            <p:cNvSpPr/>
            <p:nvPr/>
          </p:nvSpPr>
          <p:spPr>
            <a:xfrm>
              <a:off x="6315873" y="3899337"/>
              <a:ext cx="39919" cy="194417"/>
            </a:xfrm>
            <a:custGeom>
              <a:avLst/>
              <a:gdLst>
                <a:gd name="connsiteX0" fmla="*/ 0 w 29515"/>
                <a:gd name="connsiteY0" fmla="*/ 0 h 171191"/>
                <a:gd name="connsiteX1" fmla="*/ 29516 w 29515"/>
                <a:gd name="connsiteY1" fmla="*/ 85596 h 171191"/>
                <a:gd name="connsiteX2" fmla="*/ 0 w 29515"/>
                <a:gd name="connsiteY2" fmla="*/ 171192 h 171191"/>
              </a:gdLst>
              <a:ahLst/>
              <a:cxnLst>
                <a:cxn ang="0">
                  <a:pos x="connsiteX0" y="connsiteY0"/>
                </a:cxn>
                <a:cxn ang="0">
                  <a:pos x="connsiteX1" y="connsiteY1"/>
                </a:cxn>
                <a:cxn ang="0">
                  <a:pos x="connsiteX2" y="connsiteY2"/>
                </a:cxn>
              </a:cxnLst>
              <a:rect l="l" t="t" r="r" b="b"/>
              <a:pathLst>
                <a:path w="29515" h="171191">
                  <a:moveTo>
                    <a:pt x="0" y="0"/>
                  </a:moveTo>
                  <a:cubicBezTo>
                    <a:pt x="19677" y="0"/>
                    <a:pt x="29516" y="28532"/>
                    <a:pt x="29516" y="85596"/>
                  </a:cubicBezTo>
                  <a:cubicBezTo>
                    <a:pt x="29516" y="142660"/>
                    <a:pt x="19677" y="171192"/>
                    <a:pt x="0" y="171192"/>
                  </a:cubicBezTo>
                </a:path>
              </a:pathLst>
            </a:custGeom>
            <a:noFill/>
            <a:ln w="5901" cap="flat">
              <a:solidFill>
                <a:srgbClr val="B09500"/>
              </a:solidFill>
              <a:prstDash val="solid"/>
              <a:miter/>
            </a:ln>
          </p:spPr>
          <p:txBody>
            <a:bodyPr rtlCol="0" anchor="ctr"/>
            <a:lstStyle/>
            <a:p>
              <a:endParaRPr lang="en-US"/>
            </a:p>
          </p:txBody>
        </p:sp>
        <p:sp>
          <p:nvSpPr>
            <p:cNvPr id="164" name="Graphic 7">
              <a:extLst>
                <a:ext uri="{FF2B5EF4-FFF2-40B4-BE49-F238E27FC236}">
                  <a16:creationId xmlns:a16="http://schemas.microsoft.com/office/drawing/2014/main" id="{831D24F0-9339-4950-8C84-C7A7C1EAB4B0}"/>
                </a:ext>
              </a:extLst>
            </p:cNvPr>
            <p:cNvSpPr/>
            <p:nvPr/>
          </p:nvSpPr>
          <p:spPr>
            <a:xfrm>
              <a:off x="6355793" y="3865816"/>
              <a:ext cx="47904" cy="258106"/>
            </a:xfrm>
            <a:custGeom>
              <a:avLst/>
              <a:gdLst>
                <a:gd name="connsiteX0" fmla="*/ 0 w 35419"/>
                <a:gd name="connsiteY0" fmla="*/ 0 h 227271"/>
                <a:gd name="connsiteX1" fmla="*/ 35419 w 35419"/>
                <a:gd name="connsiteY1" fmla="*/ 113636 h 227271"/>
                <a:gd name="connsiteX2" fmla="*/ 0 w 35419"/>
                <a:gd name="connsiteY2" fmla="*/ 227272 h 227271"/>
              </a:gdLst>
              <a:ahLst/>
              <a:cxnLst>
                <a:cxn ang="0">
                  <a:pos x="connsiteX0" y="connsiteY0"/>
                </a:cxn>
                <a:cxn ang="0">
                  <a:pos x="connsiteX1" y="connsiteY1"/>
                </a:cxn>
                <a:cxn ang="0">
                  <a:pos x="connsiteX2" y="connsiteY2"/>
                </a:cxn>
              </a:cxnLst>
              <a:rect l="l" t="t" r="r" b="b"/>
              <a:pathLst>
                <a:path w="35419" h="227271">
                  <a:moveTo>
                    <a:pt x="0" y="0"/>
                  </a:moveTo>
                  <a:cubicBezTo>
                    <a:pt x="23613" y="0"/>
                    <a:pt x="35419" y="37879"/>
                    <a:pt x="35419" y="113636"/>
                  </a:cubicBezTo>
                  <a:cubicBezTo>
                    <a:pt x="35419" y="189393"/>
                    <a:pt x="23613" y="227272"/>
                    <a:pt x="0" y="227272"/>
                  </a:cubicBezTo>
                </a:path>
              </a:pathLst>
            </a:custGeom>
            <a:noFill/>
            <a:ln w="5901" cap="flat">
              <a:solidFill>
                <a:srgbClr val="B09500"/>
              </a:solidFill>
              <a:prstDash val="solid"/>
              <a:miter/>
            </a:ln>
          </p:spPr>
          <p:txBody>
            <a:bodyPr rtlCol="0" anchor="ctr"/>
            <a:lstStyle/>
            <a:p>
              <a:endParaRPr lang="en-US"/>
            </a:p>
          </p:txBody>
        </p:sp>
        <p:sp>
          <p:nvSpPr>
            <p:cNvPr id="165" name="Graphic 7">
              <a:extLst>
                <a:ext uri="{FF2B5EF4-FFF2-40B4-BE49-F238E27FC236}">
                  <a16:creationId xmlns:a16="http://schemas.microsoft.com/office/drawing/2014/main" id="{377A4F88-D36C-4CB4-AD04-91A18472BB89}"/>
                </a:ext>
              </a:extLst>
            </p:cNvPr>
            <p:cNvSpPr/>
            <p:nvPr/>
          </p:nvSpPr>
          <p:spPr>
            <a:xfrm>
              <a:off x="6204097" y="3889818"/>
              <a:ext cx="7984" cy="181010"/>
            </a:xfrm>
            <a:custGeom>
              <a:avLst/>
              <a:gdLst>
                <a:gd name="connsiteX0" fmla="*/ 0 w 5903"/>
                <a:gd name="connsiteY0" fmla="*/ 159385 h 159385"/>
                <a:gd name="connsiteX1" fmla="*/ 0 w 5903"/>
                <a:gd name="connsiteY1" fmla="*/ 0 h 159385"/>
              </a:gdLst>
              <a:ahLst/>
              <a:cxnLst>
                <a:cxn ang="0">
                  <a:pos x="connsiteX0" y="connsiteY0"/>
                </a:cxn>
                <a:cxn ang="0">
                  <a:pos x="connsiteX1" y="connsiteY1"/>
                </a:cxn>
              </a:cxnLst>
              <a:rect l="l" t="t" r="r" b="b"/>
              <a:pathLst>
                <a:path w="5903" h="159385">
                  <a:moveTo>
                    <a:pt x="0" y="159385"/>
                  </a:moveTo>
                  <a:lnTo>
                    <a:pt x="0" y="0"/>
                  </a:lnTo>
                </a:path>
              </a:pathLst>
            </a:custGeom>
            <a:noFill/>
            <a:ln w="5901" cap="flat">
              <a:solidFill>
                <a:srgbClr val="000000"/>
              </a:solidFill>
              <a:prstDash val="solid"/>
              <a:miter/>
            </a:ln>
          </p:spPr>
          <p:txBody>
            <a:bodyPr rtlCol="0" anchor="ctr"/>
            <a:lstStyle/>
            <a:p>
              <a:endParaRPr lang="en-US"/>
            </a:p>
          </p:txBody>
        </p:sp>
        <p:pic>
          <p:nvPicPr>
            <p:cNvPr id="218" name="Graphic 217" descr="Ambulance">
              <a:extLst>
                <a:ext uri="{FF2B5EF4-FFF2-40B4-BE49-F238E27FC236}">
                  <a16:creationId xmlns:a16="http://schemas.microsoft.com/office/drawing/2014/main" id="{7B6A2418-CB32-4CDB-90F6-885527D2E7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90529" y="4350065"/>
              <a:ext cx="410524" cy="410524"/>
            </a:xfrm>
            <a:prstGeom prst="rect">
              <a:avLst/>
            </a:prstGeom>
          </p:spPr>
        </p:pic>
        <p:pic>
          <p:nvPicPr>
            <p:cNvPr id="224" name="Graphic 223" descr="Car">
              <a:extLst>
                <a:ext uri="{FF2B5EF4-FFF2-40B4-BE49-F238E27FC236}">
                  <a16:creationId xmlns:a16="http://schemas.microsoft.com/office/drawing/2014/main" id="{0880A598-21BC-4A81-B3DD-594E90265B0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57042" y="4363109"/>
              <a:ext cx="414883" cy="414883"/>
            </a:xfrm>
            <a:prstGeom prst="rect">
              <a:avLst/>
            </a:prstGeom>
          </p:spPr>
        </p:pic>
      </p:grpSp>
      <p:sp>
        <p:nvSpPr>
          <p:cNvPr id="5" name="TextBox 4">
            <a:extLst>
              <a:ext uri="{FF2B5EF4-FFF2-40B4-BE49-F238E27FC236}">
                <a16:creationId xmlns:a16="http://schemas.microsoft.com/office/drawing/2014/main" id="{3081D497-5AD6-4B3C-8F32-8829365ADAD6}"/>
              </a:ext>
            </a:extLst>
          </p:cNvPr>
          <p:cNvSpPr txBox="1"/>
          <p:nvPr/>
        </p:nvSpPr>
        <p:spPr>
          <a:xfrm>
            <a:off x="10016219" y="613205"/>
            <a:ext cx="1874359"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solidFill>
                  <a:schemeClr val="tx1"/>
                </a:solidFill>
              </a:rPr>
              <a:t>BS: Base Station</a:t>
            </a:r>
          </a:p>
          <a:p>
            <a:r>
              <a:rPr lang="en-US" sz="1200" dirty="0">
                <a:solidFill>
                  <a:schemeClr val="tx1"/>
                </a:solidFill>
              </a:rPr>
              <a:t>V2X: Vehicle-to-Everything</a:t>
            </a:r>
          </a:p>
        </p:txBody>
      </p:sp>
      <p:cxnSp>
        <p:nvCxnSpPr>
          <p:cNvPr id="210" name="Straight Connector 209">
            <a:extLst>
              <a:ext uri="{FF2B5EF4-FFF2-40B4-BE49-F238E27FC236}">
                <a16:creationId xmlns:a16="http://schemas.microsoft.com/office/drawing/2014/main" id="{92A0766C-CEAB-4D73-82E0-0471D0C97F7F}"/>
              </a:ext>
            </a:extLst>
          </p:cNvPr>
          <p:cNvCxnSpPr>
            <a:cxnSpLocks/>
          </p:cNvCxnSpPr>
          <p:nvPr/>
        </p:nvCxnSpPr>
        <p:spPr bwMode="auto">
          <a:xfrm flipV="1">
            <a:off x="10866109" y="3638517"/>
            <a:ext cx="379874" cy="2749"/>
          </a:xfrm>
          <a:prstGeom prst="line">
            <a:avLst/>
          </a:prstGeom>
          <a:noFill/>
          <a:ln w="12700" cap="flat" cmpd="sng" algn="ctr">
            <a:solidFill>
              <a:schemeClr val="tx1"/>
            </a:solidFill>
            <a:prstDash val="solid"/>
            <a:round/>
            <a:headEnd type="none" w="med" len="med"/>
            <a:tailEnd type="none" w="med" len="med"/>
          </a:ln>
          <a:effectLst/>
        </p:spPr>
      </p:cxnSp>
      <p:sp>
        <p:nvSpPr>
          <p:cNvPr id="145" name="Graphic 7">
            <a:extLst>
              <a:ext uri="{FF2B5EF4-FFF2-40B4-BE49-F238E27FC236}">
                <a16:creationId xmlns:a16="http://schemas.microsoft.com/office/drawing/2014/main" id="{15F77D65-3081-42A2-B145-F575448C2EBF}"/>
              </a:ext>
            </a:extLst>
          </p:cNvPr>
          <p:cNvSpPr/>
          <p:nvPr/>
        </p:nvSpPr>
        <p:spPr>
          <a:xfrm rot="3300000">
            <a:off x="5208050" y="3420057"/>
            <a:ext cx="1065953" cy="103791"/>
          </a:xfrm>
          <a:custGeom>
            <a:avLst/>
            <a:gdLst>
              <a:gd name="connsiteX0" fmla="*/ 129870 w 938607"/>
              <a:gd name="connsiteY0" fmla="*/ 24970 h 76741"/>
              <a:gd name="connsiteX1" fmla="*/ 808737 w 938607"/>
              <a:gd name="connsiteY1" fmla="*/ 24970 h 76741"/>
              <a:gd name="connsiteX2" fmla="*/ 808737 w 938607"/>
              <a:gd name="connsiteY2" fmla="*/ 0 h 76741"/>
              <a:gd name="connsiteX3" fmla="*/ 938607 w 938607"/>
              <a:gd name="connsiteY3" fmla="*/ 38371 h 76741"/>
              <a:gd name="connsiteX4" fmla="*/ 808737 w 938607"/>
              <a:gd name="connsiteY4" fmla="*/ 76741 h 76741"/>
              <a:gd name="connsiteX5" fmla="*/ 808737 w 938607"/>
              <a:gd name="connsiteY5" fmla="*/ 51830 h 76741"/>
              <a:gd name="connsiteX6" fmla="*/ 129870 w 938607"/>
              <a:gd name="connsiteY6" fmla="*/ 51830 h 76741"/>
              <a:gd name="connsiteX7" fmla="*/ 129870 w 938607"/>
              <a:gd name="connsiteY7" fmla="*/ 76741 h 76741"/>
              <a:gd name="connsiteX8" fmla="*/ 0 w 938607"/>
              <a:gd name="connsiteY8" fmla="*/ 38371 h 76741"/>
              <a:gd name="connsiteX9" fmla="*/ 129870 w 938607"/>
              <a:gd name="connsiteY9" fmla="*/ 0 h 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607" h="76741">
                <a:moveTo>
                  <a:pt x="129870" y="24970"/>
                </a:moveTo>
                <a:lnTo>
                  <a:pt x="808737" y="24970"/>
                </a:lnTo>
                <a:lnTo>
                  <a:pt x="808737" y="0"/>
                </a:lnTo>
                <a:lnTo>
                  <a:pt x="938607" y="38371"/>
                </a:lnTo>
                <a:lnTo>
                  <a:pt x="808737" y="76741"/>
                </a:lnTo>
                <a:lnTo>
                  <a:pt x="808737" y="51830"/>
                </a:lnTo>
                <a:lnTo>
                  <a:pt x="129870" y="51830"/>
                </a:lnTo>
                <a:lnTo>
                  <a:pt x="129870" y="76741"/>
                </a:lnTo>
                <a:lnTo>
                  <a:pt x="0" y="38371"/>
                </a:lnTo>
                <a:lnTo>
                  <a:pt x="129870" y="0"/>
                </a:lnTo>
                <a:close/>
              </a:path>
            </a:pathLst>
          </a:custGeom>
          <a:solidFill>
            <a:srgbClr val="FFFFFF"/>
          </a:solidFill>
          <a:ln w="5901" cap="flat">
            <a:solidFill>
              <a:srgbClr val="000000"/>
            </a:solidFill>
            <a:prstDash val="solid"/>
            <a:miter/>
          </a:ln>
        </p:spPr>
        <p:txBody>
          <a:bodyPr rtlCol="0" anchor="ctr"/>
          <a:lstStyle/>
          <a:p>
            <a:endParaRPr lang="en-US"/>
          </a:p>
        </p:txBody>
      </p:sp>
      <p:sp>
        <p:nvSpPr>
          <p:cNvPr id="212" name="Rectangle 211">
            <a:extLst>
              <a:ext uri="{FF2B5EF4-FFF2-40B4-BE49-F238E27FC236}">
                <a16:creationId xmlns:a16="http://schemas.microsoft.com/office/drawing/2014/main" id="{82F166E9-D6B7-4136-A26F-F386EAC1F82A}"/>
              </a:ext>
            </a:extLst>
          </p:cNvPr>
          <p:cNvSpPr/>
          <p:nvPr/>
        </p:nvSpPr>
        <p:spPr bwMode="auto">
          <a:xfrm>
            <a:off x="8770948" y="3590480"/>
            <a:ext cx="1872931" cy="206516"/>
          </a:xfrm>
          <a:prstGeom prst="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214" name="Straight Arrow Connector 213">
            <a:extLst>
              <a:ext uri="{FF2B5EF4-FFF2-40B4-BE49-F238E27FC236}">
                <a16:creationId xmlns:a16="http://schemas.microsoft.com/office/drawing/2014/main" id="{A84BDD3B-F1CB-44A7-A558-EE3C8ABED3CF}"/>
              </a:ext>
            </a:extLst>
          </p:cNvPr>
          <p:cNvCxnSpPr>
            <a:cxnSpLocks/>
          </p:cNvCxnSpPr>
          <p:nvPr/>
        </p:nvCxnSpPr>
        <p:spPr bwMode="auto">
          <a:xfrm flipV="1">
            <a:off x="9798302" y="2865712"/>
            <a:ext cx="869581" cy="724646"/>
          </a:xfrm>
          <a:prstGeom prst="straightConnector1">
            <a:avLst/>
          </a:prstGeom>
          <a:noFill/>
          <a:ln w="12700" cap="flat" cmpd="sng" algn="ctr">
            <a:solidFill>
              <a:schemeClr val="tx1"/>
            </a:solidFill>
            <a:prstDash val="solid"/>
            <a:round/>
            <a:headEnd type="none" w="med" len="med"/>
            <a:tailEnd type="triangle"/>
          </a:ln>
          <a:effectLst/>
        </p:spPr>
      </p:cxnSp>
      <p:sp>
        <p:nvSpPr>
          <p:cNvPr id="216" name="TextBox 215">
            <a:extLst>
              <a:ext uri="{FF2B5EF4-FFF2-40B4-BE49-F238E27FC236}">
                <a16:creationId xmlns:a16="http://schemas.microsoft.com/office/drawing/2014/main" id="{F3811EE4-32C6-40DB-A070-AF1440AFC859}"/>
              </a:ext>
            </a:extLst>
          </p:cNvPr>
          <p:cNvSpPr txBox="1"/>
          <p:nvPr/>
        </p:nvSpPr>
        <p:spPr>
          <a:xfrm>
            <a:off x="10344841" y="2449293"/>
            <a:ext cx="1570934" cy="461665"/>
          </a:xfrm>
          <a:prstGeom prst="rect">
            <a:avLst/>
          </a:prstGeom>
          <a:noFill/>
        </p:spPr>
        <p:txBody>
          <a:bodyPr wrap="square" rtlCol="0">
            <a:spAutoFit/>
          </a:bodyPr>
          <a:lstStyle/>
          <a:p>
            <a:r>
              <a:rPr lang="en-US" sz="1200" dirty="0">
                <a:solidFill>
                  <a:schemeClr val="tx1"/>
                </a:solidFill>
              </a:rPr>
              <a:t>Creates hot spots for communication</a:t>
            </a:r>
          </a:p>
        </p:txBody>
      </p:sp>
      <p:sp>
        <p:nvSpPr>
          <p:cNvPr id="217" name="Rectangle 216">
            <a:extLst>
              <a:ext uri="{FF2B5EF4-FFF2-40B4-BE49-F238E27FC236}">
                <a16:creationId xmlns:a16="http://schemas.microsoft.com/office/drawing/2014/main" id="{A68907B6-1233-40F2-8C2C-1A0B6988E4C9}"/>
              </a:ext>
            </a:extLst>
          </p:cNvPr>
          <p:cNvSpPr/>
          <p:nvPr/>
        </p:nvSpPr>
        <p:spPr bwMode="auto">
          <a:xfrm>
            <a:off x="4636102" y="3840238"/>
            <a:ext cx="934902" cy="244499"/>
          </a:xfrm>
          <a:prstGeom prst="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223" name="Rectangle 222">
            <a:extLst>
              <a:ext uri="{FF2B5EF4-FFF2-40B4-BE49-F238E27FC236}">
                <a16:creationId xmlns:a16="http://schemas.microsoft.com/office/drawing/2014/main" id="{AFCB7EA2-F16D-4D8D-9AB7-CDE7F938F26C}"/>
              </a:ext>
            </a:extLst>
          </p:cNvPr>
          <p:cNvSpPr/>
          <p:nvPr/>
        </p:nvSpPr>
        <p:spPr bwMode="auto">
          <a:xfrm>
            <a:off x="6183772" y="4836021"/>
            <a:ext cx="449742" cy="244499"/>
          </a:xfrm>
          <a:prstGeom prst="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221" name="Straight Arrow Connector 220">
            <a:extLst>
              <a:ext uri="{FF2B5EF4-FFF2-40B4-BE49-F238E27FC236}">
                <a16:creationId xmlns:a16="http://schemas.microsoft.com/office/drawing/2014/main" id="{AD85F0DB-FBE5-402C-9786-F0DDFF018118}"/>
              </a:ext>
            </a:extLst>
          </p:cNvPr>
          <p:cNvCxnSpPr>
            <a:cxnSpLocks/>
            <a:stCxn id="217" idx="2"/>
          </p:cNvCxnSpPr>
          <p:nvPr/>
        </p:nvCxnSpPr>
        <p:spPr bwMode="auto">
          <a:xfrm flipH="1">
            <a:off x="4636056" y="4084737"/>
            <a:ext cx="467497" cy="374210"/>
          </a:xfrm>
          <a:prstGeom prst="straightConnector1">
            <a:avLst/>
          </a:prstGeom>
          <a:noFill/>
          <a:ln w="12700" cap="flat" cmpd="sng" algn="ctr">
            <a:solidFill>
              <a:schemeClr val="tx1"/>
            </a:solidFill>
            <a:prstDash val="solid"/>
            <a:round/>
            <a:headEnd type="none" w="med" len="med"/>
            <a:tailEnd type="triangle"/>
          </a:ln>
          <a:effectLst/>
        </p:spPr>
      </p:cxnSp>
      <p:cxnSp>
        <p:nvCxnSpPr>
          <p:cNvPr id="227" name="Straight Arrow Connector 226">
            <a:extLst>
              <a:ext uri="{FF2B5EF4-FFF2-40B4-BE49-F238E27FC236}">
                <a16:creationId xmlns:a16="http://schemas.microsoft.com/office/drawing/2014/main" id="{336B6B11-CE34-425D-A579-3090756EF091}"/>
              </a:ext>
            </a:extLst>
          </p:cNvPr>
          <p:cNvCxnSpPr>
            <a:cxnSpLocks/>
            <a:stCxn id="106" idx="1"/>
          </p:cNvCxnSpPr>
          <p:nvPr/>
        </p:nvCxnSpPr>
        <p:spPr bwMode="auto">
          <a:xfrm flipH="1" flipV="1">
            <a:off x="4636056" y="4475813"/>
            <a:ext cx="1523177" cy="470028"/>
          </a:xfrm>
          <a:prstGeom prst="straightConnector1">
            <a:avLst/>
          </a:prstGeom>
          <a:noFill/>
          <a:ln w="12700" cap="flat" cmpd="sng" algn="ctr">
            <a:solidFill>
              <a:schemeClr val="tx1"/>
            </a:solidFill>
            <a:prstDash val="solid"/>
            <a:round/>
            <a:headEnd type="none" w="med" len="med"/>
            <a:tailEnd type="triangle"/>
          </a:ln>
          <a:effectLst/>
        </p:spPr>
      </p:cxnSp>
      <p:sp>
        <p:nvSpPr>
          <p:cNvPr id="228" name="TextBox 227">
            <a:extLst>
              <a:ext uri="{FF2B5EF4-FFF2-40B4-BE49-F238E27FC236}">
                <a16:creationId xmlns:a16="http://schemas.microsoft.com/office/drawing/2014/main" id="{98356BF2-FE97-4888-AC6D-1ACF63A2FE76}"/>
              </a:ext>
            </a:extLst>
          </p:cNvPr>
          <p:cNvSpPr txBox="1"/>
          <p:nvPr/>
        </p:nvSpPr>
        <p:spPr>
          <a:xfrm>
            <a:off x="3710077" y="4268249"/>
            <a:ext cx="1241231" cy="461665"/>
          </a:xfrm>
          <a:prstGeom prst="rect">
            <a:avLst/>
          </a:prstGeom>
          <a:noFill/>
        </p:spPr>
        <p:txBody>
          <a:bodyPr wrap="square" rtlCol="0">
            <a:spAutoFit/>
          </a:bodyPr>
          <a:lstStyle/>
          <a:p>
            <a:pPr algn="ctr"/>
            <a:r>
              <a:rPr lang="en-US" sz="1200" dirty="0">
                <a:solidFill>
                  <a:schemeClr val="tx1"/>
                </a:solidFill>
              </a:rPr>
              <a:t>Future </a:t>
            </a:r>
          </a:p>
          <a:p>
            <a:pPr algn="ctr"/>
            <a:r>
              <a:rPr lang="en-US" sz="1200" dirty="0">
                <a:solidFill>
                  <a:schemeClr val="tx1"/>
                </a:solidFill>
              </a:rPr>
              <a:t>applications</a:t>
            </a:r>
          </a:p>
        </p:txBody>
      </p:sp>
    </p:spTree>
    <p:extLst>
      <p:ext uri="{BB962C8B-B14F-4D97-AF65-F5344CB8AC3E}">
        <p14:creationId xmlns:p14="http://schemas.microsoft.com/office/powerpoint/2010/main" val="4208072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1"/>
                                        </p:tgtEl>
                                        <p:attrNameLst>
                                          <p:attrName>style.visibility</p:attrName>
                                        </p:attrNameLst>
                                      </p:cBhvr>
                                      <p:to>
                                        <p:strVal val="visible"/>
                                      </p:to>
                                    </p:set>
                                    <p:animEffect transition="in" filter="fade">
                                      <p:cBhvr>
                                        <p:cTn id="29" dur="500"/>
                                        <p:tgtEl>
                                          <p:spTgt spid="2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fade">
                                      <p:cBhvr>
                                        <p:cTn id="38" dur="500"/>
                                        <p:tgtEl>
                                          <p:spTgt spid="1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fade">
                                      <p:cBhvr>
                                        <p:cTn id="41" dur="500"/>
                                        <p:tgtEl>
                                          <p:spTgt spid="1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7"/>
                                        </p:tgtEl>
                                        <p:attrNameLst>
                                          <p:attrName>style.visibility</p:attrName>
                                        </p:attrNameLst>
                                      </p:cBhvr>
                                      <p:to>
                                        <p:strVal val="visible"/>
                                      </p:to>
                                    </p:set>
                                    <p:animEffect transition="in" filter="fade">
                                      <p:cBhvr>
                                        <p:cTn id="44" dur="500"/>
                                        <p:tgtEl>
                                          <p:spTgt spid="117"/>
                                        </p:tgtEl>
                                      </p:cBhvr>
                                    </p:animEffect>
                                  </p:childTnLst>
                                </p:cTn>
                              </p:par>
                              <p:par>
                                <p:cTn id="45" presetID="10"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animEffect transition="in" filter="fade">
                                      <p:cBhvr>
                                        <p:cTn id="47" dur="500"/>
                                        <p:tgtEl>
                                          <p:spTgt spid="210"/>
                                        </p:tgtEl>
                                      </p:cBhvr>
                                    </p:animEffect>
                                  </p:childTnLst>
                                </p:cTn>
                              </p:par>
                              <p:par>
                                <p:cTn id="48" presetID="10" presetClass="entr" presetSubtype="0" fill="hold" nodeType="with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fade">
                                      <p:cBhvr>
                                        <p:cTn id="50" dur="500"/>
                                        <p:tgtEl>
                                          <p:spTgt spid="15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fade">
                                      <p:cBhvr>
                                        <p:cTn id="53" dur="500"/>
                                        <p:tgtEl>
                                          <p:spTgt spid="1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animEffect transition="in" filter="fade">
                                      <p:cBhvr>
                                        <p:cTn id="59" dur="500"/>
                                        <p:tgtEl>
                                          <p:spTgt spid="11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fade">
                                      <p:cBhvr>
                                        <p:cTn id="62" dur="500"/>
                                        <p:tgtEl>
                                          <p:spTgt spid="1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42"/>
                                        </p:tgtEl>
                                        <p:attrNameLst>
                                          <p:attrName>style.visibility</p:attrName>
                                        </p:attrNameLst>
                                      </p:cBhvr>
                                      <p:to>
                                        <p:strVal val="visible"/>
                                      </p:to>
                                    </p:set>
                                    <p:animEffect transition="in" filter="fade">
                                      <p:cBhvr>
                                        <p:cTn id="73" dur="500"/>
                                        <p:tgtEl>
                                          <p:spTgt spid="142"/>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144"/>
                                        </p:tgtEl>
                                        <p:attrNameLst>
                                          <p:attrName>style.visibility</p:attrName>
                                        </p:attrNameLst>
                                      </p:cBhvr>
                                      <p:to>
                                        <p:strVal val="visible"/>
                                      </p:to>
                                    </p:set>
                                    <p:animEffect transition="in" filter="fade">
                                      <p:cBhvr>
                                        <p:cTn id="77" dur="500"/>
                                        <p:tgtEl>
                                          <p:spTgt spid="144"/>
                                        </p:tgtEl>
                                      </p:cBhvr>
                                    </p:animEffect>
                                  </p:childTnLst>
                                </p:cTn>
                              </p:par>
                            </p:childTnLst>
                          </p:cTn>
                        </p:par>
                        <p:par>
                          <p:cTn id="78" fill="hold">
                            <p:stCondLst>
                              <p:cond delay="1000"/>
                            </p:stCondLst>
                            <p:childTnLst>
                              <p:par>
                                <p:cTn id="79" presetID="10" presetClass="entr" presetSubtype="0" fill="hold" grpId="0" nodeType="afterEffect">
                                  <p:stCondLst>
                                    <p:cond delay="400"/>
                                  </p:stCondLst>
                                  <p:childTnLst>
                                    <p:set>
                                      <p:cBhvr>
                                        <p:cTn id="80" dur="1" fill="hold">
                                          <p:stCondLst>
                                            <p:cond delay="0"/>
                                          </p:stCondLst>
                                        </p:cTn>
                                        <p:tgtEl>
                                          <p:spTgt spid="212"/>
                                        </p:tgtEl>
                                        <p:attrNameLst>
                                          <p:attrName>style.visibility</p:attrName>
                                        </p:attrNameLst>
                                      </p:cBhvr>
                                      <p:to>
                                        <p:strVal val="visible"/>
                                      </p:to>
                                    </p:set>
                                    <p:animEffect transition="in" filter="fade">
                                      <p:cBhvr>
                                        <p:cTn id="81" dur="500"/>
                                        <p:tgtEl>
                                          <p:spTgt spid="212"/>
                                        </p:tgtEl>
                                      </p:cBhvr>
                                    </p:animEffect>
                                  </p:childTnLst>
                                </p:cTn>
                              </p:par>
                            </p:childTnLst>
                          </p:cTn>
                        </p:par>
                        <p:par>
                          <p:cTn id="82" fill="hold">
                            <p:stCondLst>
                              <p:cond delay="1900"/>
                            </p:stCondLst>
                            <p:childTnLst>
                              <p:par>
                                <p:cTn id="83" presetID="10" presetClass="entr" presetSubtype="0" fill="hold" grpId="0" nodeType="afterEffect">
                                  <p:stCondLst>
                                    <p:cond delay="0"/>
                                  </p:stCondLst>
                                  <p:childTnLst>
                                    <p:set>
                                      <p:cBhvr>
                                        <p:cTn id="84" dur="1" fill="hold">
                                          <p:stCondLst>
                                            <p:cond delay="0"/>
                                          </p:stCondLst>
                                        </p:cTn>
                                        <p:tgtEl>
                                          <p:spTgt spid="216"/>
                                        </p:tgtEl>
                                        <p:attrNameLst>
                                          <p:attrName>style.visibility</p:attrName>
                                        </p:attrNameLst>
                                      </p:cBhvr>
                                      <p:to>
                                        <p:strVal val="visible"/>
                                      </p:to>
                                    </p:set>
                                    <p:animEffect transition="in" filter="fade">
                                      <p:cBhvr>
                                        <p:cTn id="85" dur="500"/>
                                        <p:tgtEl>
                                          <p:spTgt spid="216"/>
                                        </p:tgtEl>
                                      </p:cBhvr>
                                    </p:animEffect>
                                  </p:childTnLst>
                                </p:cTn>
                              </p:par>
                            </p:childTnLst>
                          </p:cTn>
                        </p:par>
                        <p:par>
                          <p:cTn id="86" fill="hold">
                            <p:stCondLst>
                              <p:cond delay="2400"/>
                            </p:stCondLst>
                            <p:childTnLst>
                              <p:par>
                                <p:cTn id="87" presetID="10" presetClass="entr" presetSubtype="0" fill="hold" nodeType="afterEffect">
                                  <p:stCondLst>
                                    <p:cond delay="0"/>
                                  </p:stCondLst>
                                  <p:childTnLst>
                                    <p:set>
                                      <p:cBhvr>
                                        <p:cTn id="88" dur="1" fill="hold">
                                          <p:stCondLst>
                                            <p:cond delay="0"/>
                                          </p:stCondLst>
                                        </p:cTn>
                                        <p:tgtEl>
                                          <p:spTgt spid="214"/>
                                        </p:tgtEl>
                                        <p:attrNameLst>
                                          <p:attrName>style.visibility</p:attrName>
                                        </p:attrNameLst>
                                      </p:cBhvr>
                                      <p:to>
                                        <p:strVal val="visible"/>
                                      </p:to>
                                    </p:set>
                                    <p:animEffect transition="in" filter="fade">
                                      <p:cBhvr>
                                        <p:cTn id="89" dur="500"/>
                                        <p:tgtEl>
                                          <p:spTgt spid="21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06"/>
                                        </p:tgtEl>
                                        <p:attrNameLst>
                                          <p:attrName>style.visibility</p:attrName>
                                        </p:attrNameLst>
                                      </p:cBhvr>
                                      <p:to>
                                        <p:strVal val="visible"/>
                                      </p:to>
                                    </p:set>
                                    <p:animEffect transition="in" filter="fade">
                                      <p:cBhvr>
                                        <p:cTn id="94" dur="500"/>
                                        <p:tgtEl>
                                          <p:spTgt spid="106"/>
                                        </p:tgtEl>
                                      </p:cBhvr>
                                    </p:animEffect>
                                  </p:childTnLst>
                                </p:cTn>
                              </p:par>
                              <p:par>
                                <p:cTn id="95" presetID="10" presetClass="entr" presetSubtype="0" fill="hold" nodeType="withEffect">
                                  <p:stCondLst>
                                    <p:cond delay="0"/>
                                  </p:stCondLst>
                                  <p:childTnLst>
                                    <p:set>
                                      <p:cBhvr>
                                        <p:cTn id="96" dur="1" fill="hold">
                                          <p:stCondLst>
                                            <p:cond delay="0"/>
                                          </p:stCondLst>
                                        </p:cTn>
                                        <p:tgtEl>
                                          <p:spTgt spid="107"/>
                                        </p:tgtEl>
                                        <p:attrNameLst>
                                          <p:attrName>style.visibility</p:attrName>
                                        </p:attrNameLst>
                                      </p:cBhvr>
                                      <p:to>
                                        <p:strVal val="visible"/>
                                      </p:to>
                                    </p:set>
                                    <p:animEffect transition="in" filter="fade">
                                      <p:cBhvr>
                                        <p:cTn id="97" dur="500"/>
                                        <p:tgtEl>
                                          <p:spTgt spid="10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50"/>
                                        </p:tgtEl>
                                        <p:attrNameLst>
                                          <p:attrName>style.visibility</p:attrName>
                                        </p:attrNameLst>
                                      </p:cBhvr>
                                      <p:to>
                                        <p:strVal val="visible"/>
                                      </p:to>
                                    </p:set>
                                    <p:animEffect transition="in" filter="fade">
                                      <p:cBhvr>
                                        <p:cTn id="100" dur="500"/>
                                        <p:tgtEl>
                                          <p:spTgt spid="150"/>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143"/>
                                        </p:tgtEl>
                                        <p:attrNameLst>
                                          <p:attrName>style.visibility</p:attrName>
                                        </p:attrNameLst>
                                      </p:cBhvr>
                                      <p:to>
                                        <p:strVal val="visible"/>
                                      </p:to>
                                    </p:set>
                                    <p:animEffect transition="in" filter="fade">
                                      <p:cBhvr>
                                        <p:cTn id="104" dur="500"/>
                                        <p:tgtEl>
                                          <p:spTgt spid="143"/>
                                        </p:tgtEl>
                                      </p:cBhvr>
                                    </p:animEffect>
                                  </p:childTnLst>
                                </p:cTn>
                              </p:par>
                            </p:childTnLst>
                          </p:cTn>
                        </p:par>
                        <p:par>
                          <p:cTn id="105" fill="hold">
                            <p:stCondLst>
                              <p:cond delay="1000"/>
                            </p:stCondLst>
                            <p:childTnLst>
                              <p:par>
                                <p:cTn id="106" presetID="10" presetClass="entr" presetSubtype="0" fill="hold" grpId="0" nodeType="afterEffect">
                                  <p:stCondLst>
                                    <p:cond delay="1000"/>
                                  </p:stCondLst>
                                  <p:childTnLst>
                                    <p:set>
                                      <p:cBhvr>
                                        <p:cTn id="107" dur="1" fill="hold">
                                          <p:stCondLst>
                                            <p:cond delay="0"/>
                                          </p:stCondLst>
                                        </p:cTn>
                                        <p:tgtEl>
                                          <p:spTgt spid="108"/>
                                        </p:tgtEl>
                                        <p:attrNameLst>
                                          <p:attrName>style.visibility</p:attrName>
                                        </p:attrNameLst>
                                      </p:cBhvr>
                                      <p:to>
                                        <p:strVal val="visible"/>
                                      </p:to>
                                    </p:set>
                                    <p:animEffect transition="in" filter="fade">
                                      <p:cBhvr>
                                        <p:cTn id="108" dur="500"/>
                                        <p:tgtEl>
                                          <p:spTgt spid="108"/>
                                        </p:tgtEl>
                                      </p:cBhvr>
                                    </p:animEffect>
                                  </p:childTnLst>
                                </p:cTn>
                              </p:par>
                              <p:par>
                                <p:cTn id="109" presetID="10" presetClass="entr" presetSubtype="0" fill="hold" nodeType="withEffect">
                                  <p:stCondLst>
                                    <p:cond delay="10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par>
                                <p:cTn id="112" presetID="10" presetClass="entr" presetSubtype="0" fill="hold" grpId="0" nodeType="withEffect">
                                  <p:stCondLst>
                                    <p:cond delay="1000"/>
                                  </p:stCondLst>
                                  <p:childTnLst>
                                    <p:set>
                                      <p:cBhvr>
                                        <p:cTn id="113" dur="1" fill="hold">
                                          <p:stCondLst>
                                            <p:cond delay="0"/>
                                          </p:stCondLst>
                                        </p:cTn>
                                        <p:tgtEl>
                                          <p:spTgt spid="118"/>
                                        </p:tgtEl>
                                        <p:attrNameLst>
                                          <p:attrName>style.visibility</p:attrName>
                                        </p:attrNameLst>
                                      </p:cBhvr>
                                      <p:to>
                                        <p:strVal val="visible"/>
                                      </p:to>
                                    </p:set>
                                    <p:animEffect transition="in" filter="fade">
                                      <p:cBhvr>
                                        <p:cTn id="114" dur="500"/>
                                        <p:tgtEl>
                                          <p:spTgt spid="118"/>
                                        </p:tgtEl>
                                      </p:cBhvr>
                                    </p:animEffect>
                                  </p:childTnLst>
                                </p:cTn>
                              </p:par>
                              <p:par>
                                <p:cTn id="115" presetID="10" presetClass="entr" presetSubtype="0" fill="hold" grpId="0" nodeType="withEffect">
                                  <p:stCondLst>
                                    <p:cond delay="1000"/>
                                  </p:stCondLst>
                                  <p:childTnLst>
                                    <p:set>
                                      <p:cBhvr>
                                        <p:cTn id="116" dur="1" fill="hold">
                                          <p:stCondLst>
                                            <p:cond delay="0"/>
                                          </p:stCondLst>
                                        </p:cTn>
                                        <p:tgtEl>
                                          <p:spTgt spid="145"/>
                                        </p:tgtEl>
                                        <p:attrNameLst>
                                          <p:attrName>style.visibility</p:attrName>
                                        </p:attrNameLst>
                                      </p:cBhvr>
                                      <p:to>
                                        <p:strVal val="visible"/>
                                      </p:to>
                                    </p:set>
                                    <p:animEffect transition="in" filter="fade">
                                      <p:cBhvr>
                                        <p:cTn id="117" dur="500"/>
                                        <p:tgtEl>
                                          <p:spTgt spid="145"/>
                                        </p:tgtEl>
                                      </p:cBhvr>
                                    </p:animEffect>
                                  </p:childTnLst>
                                </p:cTn>
                              </p:par>
                            </p:childTnLst>
                          </p:cTn>
                        </p:par>
                        <p:par>
                          <p:cTn id="118" fill="hold">
                            <p:stCondLst>
                              <p:cond delay="2500"/>
                            </p:stCondLst>
                            <p:childTnLst>
                              <p:par>
                                <p:cTn id="119" presetID="10" presetClass="entr" presetSubtype="0" fill="hold" nodeType="afterEffect">
                                  <p:stCondLst>
                                    <p:cond delay="0"/>
                                  </p:stCondLst>
                                  <p:childTnLst>
                                    <p:set>
                                      <p:cBhvr>
                                        <p:cTn id="120" dur="1" fill="hold">
                                          <p:stCondLst>
                                            <p:cond delay="0"/>
                                          </p:stCondLst>
                                        </p:cTn>
                                        <p:tgtEl>
                                          <p:spTgt spid="221"/>
                                        </p:tgtEl>
                                        <p:attrNameLst>
                                          <p:attrName>style.visibility</p:attrName>
                                        </p:attrNameLst>
                                      </p:cBhvr>
                                      <p:to>
                                        <p:strVal val="visible"/>
                                      </p:to>
                                    </p:set>
                                    <p:animEffect transition="in" filter="fade">
                                      <p:cBhvr>
                                        <p:cTn id="121" dur="500"/>
                                        <p:tgtEl>
                                          <p:spTgt spid="221"/>
                                        </p:tgtEl>
                                      </p:cBhvr>
                                    </p:animEffect>
                                  </p:childTnLst>
                                </p:cTn>
                              </p:par>
                              <p:par>
                                <p:cTn id="122" presetID="10" presetClass="entr" presetSubtype="0" fill="hold" nodeType="withEffect">
                                  <p:stCondLst>
                                    <p:cond delay="0"/>
                                  </p:stCondLst>
                                  <p:childTnLst>
                                    <p:set>
                                      <p:cBhvr>
                                        <p:cTn id="123" dur="1" fill="hold">
                                          <p:stCondLst>
                                            <p:cond delay="0"/>
                                          </p:stCondLst>
                                        </p:cTn>
                                        <p:tgtEl>
                                          <p:spTgt spid="227"/>
                                        </p:tgtEl>
                                        <p:attrNameLst>
                                          <p:attrName>style.visibility</p:attrName>
                                        </p:attrNameLst>
                                      </p:cBhvr>
                                      <p:to>
                                        <p:strVal val="visible"/>
                                      </p:to>
                                    </p:set>
                                    <p:animEffect transition="in" filter="fade">
                                      <p:cBhvr>
                                        <p:cTn id="124" dur="500"/>
                                        <p:tgtEl>
                                          <p:spTgt spid="22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17"/>
                                        </p:tgtEl>
                                        <p:attrNameLst>
                                          <p:attrName>style.visibility</p:attrName>
                                        </p:attrNameLst>
                                      </p:cBhvr>
                                      <p:to>
                                        <p:strVal val="visible"/>
                                      </p:to>
                                    </p:set>
                                    <p:animEffect transition="in" filter="fade">
                                      <p:cBhvr>
                                        <p:cTn id="127" dur="500"/>
                                        <p:tgtEl>
                                          <p:spTgt spid="21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23"/>
                                        </p:tgtEl>
                                        <p:attrNameLst>
                                          <p:attrName>style.visibility</p:attrName>
                                        </p:attrNameLst>
                                      </p:cBhvr>
                                      <p:to>
                                        <p:strVal val="visible"/>
                                      </p:to>
                                    </p:set>
                                    <p:animEffect transition="in" filter="fade">
                                      <p:cBhvr>
                                        <p:cTn id="130" dur="500"/>
                                        <p:tgtEl>
                                          <p:spTgt spid="22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28"/>
                                        </p:tgtEl>
                                        <p:attrNameLst>
                                          <p:attrName>style.visibility</p:attrName>
                                        </p:attrNameLst>
                                      </p:cBhvr>
                                      <p:to>
                                        <p:strVal val="visible"/>
                                      </p:to>
                                    </p:set>
                                    <p:animEffect transition="in" filter="fade">
                                      <p:cBhvr>
                                        <p:cTn id="133" dur="500"/>
                                        <p:tgtEl>
                                          <p:spTgt spid="228"/>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6"/>
                                        </p:tgtEl>
                                        <p:attrNameLst>
                                          <p:attrName>style.visibility</p:attrName>
                                        </p:attrNameLst>
                                      </p:cBhvr>
                                      <p:to>
                                        <p:strVal val="visible"/>
                                      </p:to>
                                    </p:set>
                                    <p:animEffect transition="in" filter="fade">
                                      <p:cBhvr>
                                        <p:cTn id="138" dur="1000"/>
                                        <p:tgtEl>
                                          <p:spTgt spid="6"/>
                                        </p:tgtEl>
                                      </p:cBhvr>
                                    </p:animEffect>
                                    <p:anim calcmode="lin" valueType="num">
                                      <p:cBhvr>
                                        <p:cTn id="139" dur="1000" fill="hold"/>
                                        <p:tgtEl>
                                          <p:spTgt spid="6"/>
                                        </p:tgtEl>
                                        <p:attrNameLst>
                                          <p:attrName>ppt_x</p:attrName>
                                        </p:attrNameLst>
                                      </p:cBhvr>
                                      <p:tavLst>
                                        <p:tav tm="0">
                                          <p:val>
                                            <p:strVal val="#ppt_x"/>
                                          </p:val>
                                        </p:tav>
                                        <p:tav tm="100000">
                                          <p:val>
                                            <p:strVal val="#ppt_x"/>
                                          </p:val>
                                        </p:tav>
                                      </p:tavLst>
                                    </p:anim>
                                    <p:anim calcmode="lin" valueType="num">
                                      <p:cBhvr>
                                        <p:cTn id="1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6" grpId="0" animBg="1"/>
      <p:bldP spid="108" grpId="0"/>
      <p:bldP spid="109" grpId="0"/>
      <p:bldP spid="110" grpId="0" animBg="1"/>
      <p:bldP spid="111" grpId="0" animBg="1"/>
      <p:bldP spid="113" grpId="0"/>
      <p:bldP spid="115" grpId="0" animBg="1"/>
      <p:bldP spid="116" grpId="0" animBg="1"/>
      <p:bldP spid="117" grpId="0"/>
      <p:bldP spid="118" grpId="0" animBg="1"/>
      <p:bldP spid="142" grpId="0" animBg="1"/>
      <p:bldP spid="143" grpId="0" animBg="1"/>
      <p:bldP spid="144" grpId="0" animBg="1"/>
      <p:bldP spid="150" grpId="0" animBg="1"/>
      <p:bldP spid="153" grpId="0" animBg="1"/>
      <p:bldP spid="6" grpId="0" animBg="1"/>
      <p:bldP spid="10" grpId="0"/>
      <p:bldP spid="145" grpId="0" animBg="1"/>
      <p:bldP spid="212" grpId="0" animBg="1"/>
      <p:bldP spid="216" grpId="0"/>
      <p:bldP spid="217" grpId="0" animBg="1"/>
      <p:bldP spid="223" grpId="0" animBg="1"/>
      <p:bldP spid="2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Graphic 42" descr="City">
            <a:extLst>
              <a:ext uri="{FF2B5EF4-FFF2-40B4-BE49-F238E27FC236}">
                <a16:creationId xmlns:a16="http://schemas.microsoft.com/office/drawing/2014/main" id="{43CA7228-B296-4D92-B9FE-9C77F4BE3B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8110" y="2196165"/>
            <a:ext cx="1925235" cy="1680328"/>
          </a:xfrm>
          <a:prstGeom prst="rect">
            <a:avLst/>
          </a:prstGeom>
        </p:spPr>
      </p:pic>
      <p:sp>
        <p:nvSpPr>
          <p:cNvPr id="2" name="Content Placeholder 1">
            <a:extLst>
              <a:ext uri="{FF2B5EF4-FFF2-40B4-BE49-F238E27FC236}">
                <a16:creationId xmlns:a16="http://schemas.microsoft.com/office/drawing/2014/main" id="{48B5F6E6-23AF-48D8-9B2E-98DD2E9F3F3B}"/>
              </a:ext>
            </a:extLst>
          </p:cNvPr>
          <p:cNvSpPr>
            <a:spLocks noGrp="1"/>
          </p:cNvSpPr>
          <p:nvPr>
            <p:ph idx="1"/>
          </p:nvPr>
        </p:nvSpPr>
        <p:spPr>
          <a:xfrm>
            <a:off x="606952" y="1371599"/>
            <a:ext cx="10643404" cy="4786313"/>
          </a:xfrm>
        </p:spPr>
        <p:txBody>
          <a:bodyPr/>
          <a:lstStyle/>
          <a:p>
            <a:pPr marL="0" indent="0">
              <a:buNone/>
            </a:pPr>
            <a:r>
              <a:rPr lang="en-US" sz="1800" b="1" dirty="0">
                <a:latin typeface="Arial"/>
                <a:cs typeface="Arial"/>
              </a:rPr>
              <a:t>Advantages:</a:t>
            </a:r>
          </a:p>
          <a:p>
            <a:pPr>
              <a:buFont typeface="Wingdings" panose="05000000000000000000" pitchFamily="2" charset="2"/>
              <a:buChar char="§"/>
            </a:pPr>
            <a:r>
              <a:rPr lang="en-US" sz="1800" dirty="0"/>
              <a:t>Enhanced signal coverage and quality</a:t>
            </a:r>
          </a:p>
          <a:p>
            <a:pPr lvl="0">
              <a:buFont typeface="Wingdings" panose="05000000000000000000" pitchFamily="2" charset="2"/>
              <a:buChar char="§"/>
            </a:pPr>
            <a:r>
              <a:rPr lang="en-US" sz="1800" dirty="0"/>
              <a:t>Flexibility and adaptability</a:t>
            </a:r>
          </a:p>
          <a:p>
            <a:pPr lvl="0">
              <a:buFont typeface="Wingdings" panose="05000000000000000000" pitchFamily="2" charset="2"/>
              <a:buChar char="§"/>
            </a:pPr>
            <a:r>
              <a:rPr lang="en-US" sz="1800" dirty="0"/>
              <a:t>Privacy and security</a:t>
            </a:r>
            <a:endParaRPr lang="en-US" sz="1800" dirty="0">
              <a:latin typeface="Arial"/>
              <a:cs typeface="Arial"/>
            </a:endParaRPr>
          </a:p>
          <a:p>
            <a:pPr lvl="0">
              <a:buFont typeface="Wingdings" panose="05000000000000000000" pitchFamily="2" charset="2"/>
              <a:buChar char="§"/>
            </a:pPr>
            <a:r>
              <a:rPr lang="en-US" sz="1800" dirty="0">
                <a:latin typeface="Arial"/>
                <a:cs typeface="Arial"/>
              </a:rPr>
              <a:t>Reduced interference</a:t>
            </a:r>
            <a:endParaRPr lang="en-US" sz="1800" b="1" dirty="0"/>
          </a:p>
          <a:p>
            <a:pPr marL="0" lvl="0" indent="0">
              <a:buNone/>
            </a:pPr>
            <a:endParaRPr lang="en-US" sz="1800" b="1" dirty="0"/>
          </a:p>
          <a:p>
            <a:pPr marL="0" lvl="0" indent="0">
              <a:buNone/>
            </a:pPr>
            <a:endParaRPr lang="en-US" sz="1800" b="1" dirty="0"/>
          </a:p>
          <a:p>
            <a:pPr marL="0" indent="0">
              <a:buNone/>
            </a:pPr>
            <a:r>
              <a:rPr lang="en-US" sz="1800" b="1" dirty="0">
                <a:latin typeface="Arial"/>
                <a:cs typeface="Arial"/>
              </a:rPr>
              <a:t>Disadvantages:</a:t>
            </a:r>
          </a:p>
          <a:p>
            <a:r>
              <a:rPr lang="en-US" sz="1800" dirty="0"/>
              <a:t>Synchronization and coordination</a:t>
            </a:r>
          </a:p>
          <a:p>
            <a:pPr lvl="0" algn="l"/>
            <a:r>
              <a:rPr lang="en-US" sz="1800" dirty="0">
                <a:latin typeface="Arial"/>
                <a:cs typeface="Arial"/>
              </a:rPr>
              <a:t>Complexity and cost</a:t>
            </a:r>
            <a:endParaRPr lang="en-US" sz="1800" dirty="0"/>
          </a:p>
        </p:txBody>
      </p:sp>
      <p:sp>
        <p:nvSpPr>
          <p:cNvPr id="3" name="Title 2">
            <a:extLst>
              <a:ext uri="{FF2B5EF4-FFF2-40B4-BE49-F238E27FC236}">
                <a16:creationId xmlns:a16="http://schemas.microsoft.com/office/drawing/2014/main" id="{792B308B-7AA1-4E81-8D70-C6F1722858A0}"/>
              </a:ext>
            </a:extLst>
          </p:cNvPr>
          <p:cNvSpPr>
            <a:spLocks noGrp="1"/>
          </p:cNvSpPr>
          <p:nvPr>
            <p:ph type="title"/>
          </p:nvPr>
        </p:nvSpPr>
        <p:spPr/>
        <p:style>
          <a:lnRef idx="2">
            <a:schemeClr val="accent3"/>
          </a:lnRef>
          <a:fillRef idx="1">
            <a:schemeClr val="lt1"/>
          </a:fillRef>
          <a:effectRef idx="0">
            <a:schemeClr val="accent3"/>
          </a:effectRef>
          <a:fontRef idx="minor">
            <a:schemeClr val="dk1"/>
          </a:fontRef>
        </p:style>
        <p:txBody>
          <a:bodyPr/>
          <a:lstStyle/>
          <a:p>
            <a:r>
              <a:rPr lang="en-US" dirty="0"/>
              <a:t>1. Introduction: Intelligent Reflecting Surface (IRS)</a:t>
            </a:r>
          </a:p>
        </p:txBody>
      </p:sp>
      <p:sp>
        <p:nvSpPr>
          <p:cNvPr id="24" name="TextBox 23">
            <a:extLst>
              <a:ext uri="{FF2B5EF4-FFF2-40B4-BE49-F238E27FC236}">
                <a16:creationId xmlns:a16="http://schemas.microsoft.com/office/drawing/2014/main" id="{ECBE0F36-1AC6-4AFD-9D44-A41EDE4299D8}"/>
              </a:ext>
            </a:extLst>
          </p:cNvPr>
          <p:cNvSpPr txBox="1"/>
          <p:nvPr/>
        </p:nvSpPr>
        <p:spPr>
          <a:xfrm>
            <a:off x="87086" y="6046581"/>
            <a:ext cx="11965385" cy="400110"/>
          </a:xfrm>
          <a:prstGeom prst="rect">
            <a:avLst/>
          </a:prstGeom>
          <a:noFill/>
        </p:spPr>
        <p:txBody>
          <a:bodyPr wrap="square">
            <a:spAutoFit/>
          </a:bodyPr>
          <a:lstStyle/>
          <a:p>
            <a:r>
              <a:rPr lang="en-US" sz="1000" dirty="0">
                <a:solidFill>
                  <a:schemeClr val="tx1"/>
                </a:solidFill>
                <a:cs typeface="Arial" panose="020B0604020202020204" pitchFamily="34" charset="0"/>
              </a:rPr>
              <a:t>[3] </a:t>
            </a:r>
            <a:r>
              <a:rPr lang="en-US" sz="1000" b="0" i="0" dirty="0">
                <a:solidFill>
                  <a:srgbClr val="2E414F"/>
                </a:solidFill>
                <a:effectLst/>
                <a:cs typeface="Arial" panose="020B0604020202020204" pitchFamily="34" charset="0"/>
              </a:rPr>
              <a:t>Y. </a:t>
            </a:r>
            <a:r>
              <a:rPr lang="en-US" sz="1000" b="0" i="0" dirty="0" err="1">
                <a:solidFill>
                  <a:srgbClr val="2E414F"/>
                </a:solidFill>
                <a:effectLst/>
                <a:cs typeface="Arial" panose="020B0604020202020204" pitchFamily="34" charset="0"/>
              </a:rPr>
              <a:t>Shihao</a:t>
            </a:r>
            <a:r>
              <a:rPr lang="en-US" sz="1000" b="0" i="0" dirty="0">
                <a:solidFill>
                  <a:srgbClr val="2E414F"/>
                </a:solidFill>
                <a:effectLst/>
                <a:cs typeface="Arial" panose="020B0604020202020204" pitchFamily="34" charset="0"/>
              </a:rPr>
              <a:t> </a:t>
            </a:r>
            <a:r>
              <a:rPr lang="en-US" sz="1000" b="0" i="1" dirty="0">
                <a:solidFill>
                  <a:srgbClr val="2E414F"/>
                </a:solidFill>
                <a:effectLst/>
                <a:cs typeface="Arial" panose="020B0604020202020204" pitchFamily="34" charset="0"/>
              </a:rPr>
              <a:t>et al</a:t>
            </a:r>
            <a:r>
              <a:rPr lang="en-US" sz="1000" b="0" i="0" dirty="0">
                <a:solidFill>
                  <a:srgbClr val="2E414F"/>
                </a:solidFill>
                <a:effectLst/>
                <a:cs typeface="Arial" panose="020B0604020202020204" pitchFamily="34" charset="0"/>
              </a:rPr>
              <a:t>. “Intelligent Reflecting Surface for Wireless Communication Security and Privacy.” </a:t>
            </a:r>
            <a:r>
              <a:rPr lang="en-US" sz="1000" b="0" i="1" dirty="0" err="1">
                <a:solidFill>
                  <a:srgbClr val="2E414F"/>
                </a:solidFill>
                <a:effectLst/>
                <a:cs typeface="Arial" panose="020B0604020202020204" pitchFamily="34" charset="0"/>
              </a:rPr>
              <a:t>ArXiv</a:t>
            </a:r>
            <a:r>
              <a:rPr lang="en-US" sz="1000" b="0" i="0" dirty="0">
                <a:solidFill>
                  <a:srgbClr val="2E414F"/>
                </a:solidFill>
                <a:effectLst/>
                <a:cs typeface="Arial" panose="020B0604020202020204" pitchFamily="34" charset="0"/>
              </a:rPr>
              <a:t> abs/2103.16696 (2021</a:t>
            </a:r>
          </a:p>
          <a:p>
            <a:r>
              <a:rPr lang="en-US" sz="1000" b="0" i="0" dirty="0">
                <a:solidFill>
                  <a:srgbClr val="2E414F"/>
                </a:solidFill>
                <a:effectLst/>
                <a:cs typeface="Arial" panose="020B0604020202020204" pitchFamily="34" charset="0"/>
              </a:rPr>
              <a:t> </a:t>
            </a:r>
            <a:r>
              <a:rPr lang="en-US" sz="1000" dirty="0">
                <a:solidFill>
                  <a:schemeClr val="tx1"/>
                </a:solidFill>
                <a:cs typeface="Arial" panose="020B0604020202020204" pitchFamily="34" charset="0"/>
              </a:rPr>
              <a:t>[4] Q. Wu </a:t>
            </a:r>
            <a:r>
              <a:rPr lang="en-US" sz="1000" i="1" dirty="0">
                <a:solidFill>
                  <a:schemeClr val="tx1"/>
                </a:solidFill>
                <a:cs typeface="Arial" panose="020B0604020202020204" pitchFamily="34" charset="0"/>
              </a:rPr>
              <a:t>et al,</a:t>
            </a:r>
            <a:r>
              <a:rPr lang="en-US" sz="1000" dirty="0">
                <a:solidFill>
                  <a:schemeClr val="tx1"/>
                </a:solidFill>
                <a:cs typeface="Arial" panose="020B0604020202020204" pitchFamily="34" charset="0"/>
              </a:rPr>
              <a:t> “Intelligent reflecting surface aided wireless communications: a tutorial,” submitted to IEEE Transactions on Communications (Invited Paper). https://arxiv.org/abs/2007.02759 </a:t>
            </a:r>
          </a:p>
        </p:txBody>
      </p:sp>
      <p:sp>
        <p:nvSpPr>
          <p:cNvPr id="25" name="TextBox 24">
            <a:extLst>
              <a:ext uri="{FF2B5EF4-FFF2-40B4-BE49-F238E27FC236}">
                <a16:creationId xmlns:a16="http://schemas.microsoft.com/office/drawing/2014/main" id="{120002E2-A289-4CB9-9E33-311217210218}"/>
              </a:ext>
            </a:extLst>
          </p:cNvPr>
          <p:cNvSpPr txBox="1"/>
          <p:nvPr/>
        </p:nvSpPr>
        <p:spPr>
          <a:xfrm>
            <a:off x="5165612" y="5490306"/>
            <a:ext cx="5617243" cy="307777"/>
          </a:xfrm>
          <a:prstGeom prst="rect">
            <a:avLst/>
          </a:prstGeom>
          <a:noFill/>
        </p:spPr>
        <p:txBody>
          <a:bodyPr wrap="none" rtlCol="0">
            <a:spAutoFit/>
          </a:bodyPr>
          <a:lstStyle/>
          <a:p>
            <a:r>
              <a:rPr lang="en-US" dirty="0">
                <a:solidFill>
                  <a:schemeClr val="tx1"/>
                </a:solidFill>
              </a:rPr>
              <a:t>Fig. 2: Illustration of typical deployment of IRS communications [3, 4].</a:t>
            </a:r>
          </a:p>
        </p:txBody>
      </p:sp>
      <p:sp>
        <p:nvSpPr>
          <p:cNvPr id="193" name="TextBox 192">
            <a:extLst>
              <a:ext uri="{FF2B5EF4-FFF2-40B4-BE49-F238E27FC236}">
                <a16:creationId xmlns:a16="http://schemas.microsoft.com/office/drawing/2014/main" id="{CE055B82-7DBC-48D8-8C87-D470946A6CDD}"/>
              </a:ext>
            </a:extLst>
          </p:cNvPr>
          <p:cNvSpPr txBox="1"/>
          <p:nvPr/>
        </p:nvSpPr>
        <p:spPr>
          <a:xfrm>
            <a:off x="10710814" y="611380"/>
            <a:ext cx="1186479"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solidFill>
                  <a:schemeClr val="tx1"/>
                </a:solidFill>
              </a:rPr>
              <a:t>BS: Base Station</a:t>
            </a:r>
          </a:p>
        </p:txBody>
      </p:sp>
      <p:pic>
        <p:nvPicPr>
          <p:cNvPr id="156" name="Graphic 155" descr="Group">
            <a:extLst>
              <a:ext uri="{FF2B5EF4-FFF2-40B4-BE49-F238E27FC236}">
                <a16:creationId xmlns:a16="http://schemas.microsoft.com/office/drawing/2014/main" id="{EACA744C-FE56-4ADB-97AF-8720C4B988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5393" y="3974681"/>
            <a:ext cx="866764" cy="882127"/>
          </a:xfrm>
          <a:prstGeom prst="rect">
            <a:avLst/>
          </a:prstGeom>
        </p:spPr>
      </p:pic>
      <p:pic>
        <p:nvPicPr>
          <p:cNvPr id="157" name="Graphic 156" descr="Call center">
            <a:extLst>
              <a:ext uri="{FF2B5EF4-FFF2-40B4-BE49-F238E27FC236}">
                <a16:creationId xmlns:a16="http://schemas.microsoft.com/office/drawing/2014/main" id="{19EE60A0-B563-4A50-BA8A-5EC6A15768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64323" y="2320841"/>
            <a:ext cx="488383" cy="497039"/>
          </a:xfrm>
          <a:prstGeom prst="rect">
            <a:avLst/>
          </a:prstGeom>
        </p:spPr>
      </p:pic>
      <p:pic>
        <p:nvPicPr>
          <p:cNvPr id="158" name="Graphic 157" descr="Professor">
            <a:extLst>
              <a:ext uri="{FF2B5EF4-FFF2-40B4-BE49-F238E27FC236}">
                <a16:creationId xmlns:a16="http://schemas.microsoft.com/office/drawing/2014/main" id="{BE8551A3-852C-40E2-880B-27B899D1C0D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60869" y="2723663"/>
            <a:ext cx="606052" cy="616792"/>
          </a:xfrm>
          <a:prstGeom prst="rect">
            <a:avLst/>
          </a:prstGeom>
        </p:spPr>
      </p:pic>
      <p:grpSp>
        <p:nvGrpSpPr>
          <p:cNvPr id="184" name="Group 183">
            <a:extLst>
              <a:ext uri="{FF2B5EF4-FFF2-40B4-BE49-F238E27FC236}">
                <a16:creationId xmlns:a16="http://schemas.microsoft.com/office/drawing/2014/main" id="{1E959195-7014-4849-81C6-7342558F2A1C}"/>
              </a:ext>
            </a:extLst>
          </p:cNvPr>
          <p:cNvGrpSpPr/>
          <p:nvPr/>
        </p:nvGrpSpPr>
        <p:grpSpPr>
          <a:xfrm>
            <a:off x="9976881" y="1382072"/>
            <a:ext cx="949598" cy="1288307"/>
            <a:chOff x="1387381" y="2546326"/>
            <a:chExt cx="4492378" cy="3611586"/>
          </a:xfrm>
        </p:grpSpPr>
        <p:sp>
          <p:nvSpPr>
            <p:cNvPr id="420" name="Freeform: Shape 419">
              <a:extLst>
                <a:ext uri="{FF2B5EF4-FFF2-40B4-BE49-F238E27FC236}">
                  <a16:creationId xmlns:a16="http://schemas.microsoft.com/office/drawing/2014/main" id="{EE8216EB-A7F7-4908-B590-46DA9DF5CB19}"/>
                </a:ext>
              </a:extLst>
            </p:cNvPr>
            <p:cNvSpPr/>
            <p:nvPr/>
          </p:nvSpPr>
          <p:spPr bwMode="auto">
            <a:xfrm>
              <a:off x="1432065" y="3413673"/>
              <a:ext cx="1453244" cy="1861458"/>
            </a:xfrm>
            <a:custGeom>
              <a:avLst/>
              <a:gdLst>
                <a:gd name="connsiteX0" fmla="*/ 1436915 w 1453243"/>
                <a:gd name="connsiteY0" fmla="*/ 408215 h 1861458"/>
                <a:gd name="connsiteX1" fmla="*/ 1436915 w 1453243"/>
                <a:gd name="connsiteY1" fmla="*/ 408215 h 1861458"/>
                <a:gd name="connsiteX2" fmla="*/ 1404257 w 1453243"/>
                <a:gd name="connsiteY2" fmla="*/ 1159329 h 1861458"/>
                <a:gd name="connsiteX3" fmla="*/ 1420586 w 1453243"/>
                <a:gd name="connsiteY3" fmla="*/ 1861458 h 1861458"/>
                <a:gd name="connsiteX4" fmla="*/ 1453243 w 1453243"/>
                <a:gd name="connsiteY4" fmla="*/ 1779815 h 1861458"/>
                <a:gd name="connsiteX5" fmla="*/ 0 w 1453243"/>
                <a:gd name="connsiteY5" fmla="*/ 1355272 h 1861458"/>
                <a:gd name="connsiteX6" fmla="*/ 48986 w 1453243"/>
                <a:gd name="connsiteY6" fmla="*/ 0 h 1861458"/>
                <a:gd name="connsiteX7" fmla="*/ 1453243 w 1453243"/>
                <a:gd name="connsiteY7" fmla="*/ 457200 h 186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3243" h="1861458">
                  <a:moveTo>
                    <a:pt x="1436915" y="408215"/>
                  </a:moveTo>
                  <a:lnTo>
                    <a:pt x="1436915" y="408215"/>
                  </a:lnTo>
                  <a:cubicBezTo>
                    <a:pt x="1411674" y="711104"/>
                    <a:pt x="1404257" y="757711"/>
                    <a:pt x="1404257" y="1159329"/>
                  </a:cubicBezTo>
                  <a:cubicBezTo>
                    <a:pt x="1404257" y="1393435"/>
                    <a:pt x="1415143" y="1627415"/>
                    <a:pt x="1420586" y="1861458"/>
                  </a:cubicBezTo>
                  <a:cubicBezTo>
                    <a:pt x="1440764" y="1800926"/>
                    <a:pt x="1429218" y="1827867"/>
                    <a:pt x="1453243" y="1779815"/>
                  </a:cubicBezTo>
                  <a:lnTo>
                    <a:pt x="0" y="1355272"/>
                  </a:lnTo>
                  <a:lnTo>
                    <a:pt x="48986" y="0"/>
                  </a:lnTo>
                  <a:lnTo>
                    <a:pt x="1453243" y="457200"/>
                  </a:lnTo>
                </a:path>
              </a:pathLst>
            </a:custGeom>
            <a:solidFill>
              <a:srgbClr val="66FF66"/>
            </a:solidFill>
            <a:ln w="9525" cap="flat" cmpd="sng" algn="ctr">
              <a:solidFill>
                <a:schemeClr val="dk1">
                  <a:shade val="95000"/>
                  <a:satMod val="105000"/>
                </a:schemeClr>
              </a:solidFill>
              <a:prstDash val="solid"/>
              <a:round/>
              <a:headEnd type="none" w="med" len="med"/>
              <a:tailEnd type="none" w="med" len="med"/>
            </a:ln>
            <a:effectLst/>
          </p:spPr>
          <p:txBody>
            <a:bodyPr rtlCol="0" anchor="ctr"/>
            <a:lstStyle/>
            <a:p>
              <a:pPr algn="ctr"/>
              <a:endParaRPr lang="en-US"/>
            </a:p>
          </p:txBody>
        </p:sp>
        <p:pic>
          <p:nvPicPr>
            <p:cNvPr id="421" name="Graphic 7">
              <a:extLst>
                <a:ext uri="{FF2B5EF4-FFF2-40B4-BE49-F238E27FC236}">
                  <a16:creationId xmlns:a16="http://schemas.microsoft.com/office/drawing/2014/main" id="{A32DC520-CA12-40BA-A243-846A99D5AD90}"/>
                </a:ext>
              </a:extLst>
            </p:cNvPr>
            <p:cNvPicPr>
              <a:picLocks noChangeAspect="1"/>
            </p:cNvPicPr>
            <p:nvPr/>
          </p:nvPicPr>
          <p:blipFill>
            <a:blip r:embed="rId11"/>
            <a:stretch>
              <a:fillRect/>
            </a:stretch>
          </p:blipFill>
          <p:spPr>
            <a:xfrm>
              <a:off x="5771015" y="2845261"/>
              <a:ext cx="108744" cy="38510"/>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grpSp>
          <p:nvGrpSpPr>
            <p:cNvPr id="422" name="Group 421">
              <a:extLst>
                <a:ext uri="{FF2B5EF4-FFF2-40B4-BE49-F238E27FC236}">
                  <a16:creationId xmlns:a16="http://schemas.microsoft.com/office/drawing/2014/main" id="{B6B1081C-95FF-4AFE-B371-B84326777773}"/>
                </a:ext>
              </a:extLst>
            </p:cNvPr>
            <p:cNvGrpSpPr/>
            <p:nvPr/>
          </p:nvGrpSpPr>
          <p:grpSpPr>
            <a:xfrm>
              <a:off x="1387381" y="2546326"/>
              <a:ext cx="4405627" cy="3611586"/>
              <a:chOff x="4460144" y="3493555"/>
              <a:chExt cx="616720" cy="888817"/>
            </a:xfrm>
          </p:grpSpPr>
          <p:grpSp>
            <p:nvGrpSpPr>
              <p:cNvPr id="429" name="Group 428">
                <a:extLst>
                  <a:ext uri="{FF2B5EF4-FFF2-40B4-BE49-F238E27FC236}">
                    <a16:creationId xmlns:a16="http://schemas.microsoft.com/office/drawing/2014/main" id="{7B9F174D-4284-465D-B00D-BE8DC4A391A4}"/>
                  </a:ext>
                </a:extLst>
              </p:cNvPr>
              <p:cNvGrpSpPr/>
              <p:nvPr/>
            </p:nvGrpSpPr>
            <p:grpSpPr>
              <a:xfrm>
                <a:off x="4460144" y="3493555"/>
                <a:ext cx="615280" cy="888817"/>
                <a:chOff x="4460144" y="3493555"/>
                <a:chExt cx="615280" cy="888817"/>
              </a:xfrm>
              <a:solidFill>
                <a:schemeClr val="bg1">
                  <a:lumMod val="50000"/>
                </a:schemeClr>
              </a:solidFill>
            </p:grpSpPr>
            <p:sp>
              <p:nvSpPr>
                <p:cNvPr id="436" name="Rectangle 435">
                  <a:extLst>
                    <a:ext uri="{FF2B5EF4-FFF2-40B4-BE49-F238E27FC236}">
                      <a16:creationId xmlns:a16="http://schemas.microsoft.com/office/drawing/2014/main" id="{84208339-1557-4CBC-89C2-C2EE02161EE0}"/>
                    </a:ext>
                  </a:extLst>
                </p:cNvPr>
                <p:cNvSpPr/>
                <p:nvPr/>
              </p:nvSpPr>
              <p:spPr bwMode="auto">
                <a:xfrm>
                  <a:off x="4663553" y="3614057"/>
                  <a:ext cx="411871" cy="768315"/>
                </a:xfrm>
                <a:prstGeom prst="rect">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437" name="Straight Connector 436">
                  <a:extLst>
                    <a:ext uri="{FF2B5EF4-FFF2-40B4-BE49-F238E27FC236}">
                      <a16:creationId xmlns:a16="http://schemas.microsoft.com/office/drawing/2014/main" id="{4D42B557-0525-4765-8B3C-B1CADAA6FBD6}"/>
                    </a:ext>
                  </a:extLst>
                </p:cNvPr>
                <p:cNvCxnSpPr>
                  <a:cxnSpLocks/>
                </p:cNvCxnSpPr>
                <p:nvPr/>
              </p:nvCxnSpPr>
              <p:spPr bwMode="auto">
                <a:xfrm flipH="1" flipV="1">
                  <a:off x="4475680" y="3493555"/>
                  <a:ext cx="194889" cy="119999"/>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438" name="Straight Connector 437">
                  <a:extLst>
                    <a:ext uri="{FF2B5EF4-FFF2-40B4-BE49-F238E27FC236}">
                      <a16:creationId xmlns:a16="http://schemas.microsoft.com/office/drawing/2014/main" id="{0EF1C270-F6EF-4933-B55D-51B07179BAE1}"/>
                    </a:ext>
                  </a:extLst>
                </p:cNvPr>
                <p:cNvCxnSpPr/>
                <p:nvPr/>
              </p:nvCxnSpPr>
              <p:spPr bwMode="auto">
                <a:xfrm flipH="1">
                  <a:off x="4461662" y="3493555"/>
                  <a:ext cx="12139" cy="768315"/>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439" name="Straight Connector 438">
                  <a:extLst>
                    <a:ext uri="{FF2B5EF4-FFF2-40B4-BE49-F238E27FC236}">
                      <a16:creationId xmlns:a16="http://schemas.microsoft.com/office/drawing/2014/main" id="{C9E02EBB-8428-4EF4-9F18-1F219436E724}"/>
                    </a:ext>
                  </a:extLst>
                </p:cNvPr>
                <p:cNvCxnSpPr>
                  <a:cxnSpLocks/>
                </p:cNvCxnSpPr>
                <p:nvPr/>
              </p:nvCxnSpPr>
              <p:spPr bwMode="auto">
                <a:xfrm>
                  <a:off x="4460144" y="4261870"/>
                  <a:ext cx="203409" cy="120502"/>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440" name="Straight Connector 439">
                  <a:extLst>
                    <a:ext uri="{FF2B5EF4-FFF2-40B4-BE49-F238E27FC236}">
                      <a16:creationId xmlns:a16="http://schemas.microsoft.com/office/drawing/2014/main" id="{195D01CE-C8A8-4A2B-9DE2-9484EDE5B8EB}"/>
                    </a:ext>
                  </a:extLst>
                </p:cNvPr>
                <p:cNvCxnSpPr>
                  <a:cxnSpLocks/>
                </p:cNvCxnSpPr>
                <p:nvPr/>
              </p:nvCxnSpPr>
              <p:spPr bwMode="auto">
                <a:xfrm flipV="1">
                  <a:off x="4475319" y="3493555"/>
                  <a:ext cx="476640" cy="3979"/>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441" name="Straight Connector 440">
                  <a:extLst>
                    <a:ext uri="{FF2B5EF4-FFF2-40B4-BE49-F238E27FC236}">
                      <a16:creationId xmlns:a16="http://schemas.microsoft.com/office/drawing/2014/main" id="{313D5E8C-2B8F-46C1-92C0-0CC44966B003}"/>
                    </a:ext>
                  </a:extLst>
                </p:cNvPr>
                <p:cNvCxnSpPr>
                  <a:cxnSpLocks/>
                </p:cNvCxnSpPr>
                <p:nvPr/>
              </p:nvCxnSpPr>
              <p:spPr bwMode="auto">
                <a:xfrm>
                  <a:off x="4951959" y="3493555"/>
                  <a:ext cx="123465" cy="119999"/>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grpSp>
          <p:sp>
            <p:nvSpPr>
              <p:cNvPr id="430" name="Rectangle 429">
                <a:extLst>
                  <a:ext uri="{FF2B5EF4-FFF2-40B4-BE49-F238E27FC236}">
                    <a16:creationId xmlns:a16="http://schemas.microsoft.com/office/drawing/2014/main" id="{E4813E2C-837D-4A72-90CB-996655183F94}"/>
                  </a:ext>
                </a:extLst>
              </p:cNvPr>
              <p:cNvSpPr/>
              <p:nvPr/>
            </p:nvSpPr>
            <p:spPr bwMode="auto">
              <a:xfrm>
                <a:off x="4670569" y="3820404"/>
                <a:ext cx="400720" cy="337201"/>
              </a:xfrm>
              <a:prstGeom prst="rect">
                <a:avLst/>
              </a:prstGeom>
              <a:solidFill>
                <a:srgbClr val="66FF66"/>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431" name="Straight Connector 430">
                <a:extLst>
                  <a:ext uri="{FF2B5EF4-FFF2-40B4-BE49-F238E27FC236}">
                    <a16:creationId xmlns:a16="http://schemas.microsoft.com/office/drawing/2014/main" id="{6C6C9794-9E87-45C0-A74E-66F219E5812D}"/>
                  </a:ext>
                </a:extLst>
              </p:cNvPr>
              <p:cNvCxnSpPr>
                <a:cxnSpLocks/>
                <a:stCxn id="430" idx="0"/>
                <a:endCxn id="430" idx="2"/>
              </p:cNvCxnSpPr>
              <p:nvPr/>
            </p:nvCxnSpPr>
            <p:spPr bwMode="auto">
              <a:xfrm>
                <a:off x="4870929" y="3820404"/>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432" name="Straight Connector 431">
                <a:extLst>
                  <a:ext uri="{FF2B5EF4-FFF2-40B4-BE49-F238E27FC236}">
                    <a16:creationId xmlns:a16="http://schemas.microsoft.com/office/drawing/2014/main" id="{78F555A4-BF90-4BE2-B836-724DAE1FEFC1}"/>
                  </a:ext>
                </a:extLst>
              </p:cNvPr>
              <p:cNvCxnSpPr/>
              <p:nvPr/>
            </p:nvCxnSpPr>
            <p:spPr bwMode="auto">
              <a:xfrm>
                <a:off x="4978556" y="3820357"/>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433" name="Straight Connector 432">
                <a:extLst>
                  <a:ext uri="{FF2B5EF4-FFF2-40B4-BE49-F238E27FC236}">
                    <a16:creationId xmlns:a16="http://schemas.microsoft.com/office/drawing/2014/main" id="{1051C7EB-5252-4480-8C1E-70AB2928B795}"/>
                  </a:ext>
                </a:extLst>
              </p:cNvPr>
              <p:cNvCxnSpPr/>
              <p:nvPr/>
            </p:nvCxnSpPr>
            <p:spPr bwMode="auto">
              <a:xfrm>
                <a:off x="4769377" y="3820403"/>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434" name="Straight Connector 433">
                <a:extLst>
                  <a:ext uri="{FF2B5EF4-FFF2-40B4-BE49-F238E27FC236}">
                    <a16:creationId xmlns:a16="http://schemas.microsoft.com/office/drawing/2014/main" id="{48A784FF-E8CF-4729-9485-7F376C0F5498}"/>
                  </a:ext>
                </a:extLst>
              </p:cNvPr>
              <p:cNvCxnSpPr>
                <a:cxnSpLocks/>
              </p:cNvCxnSpPr>
              <p:nvPr/>
            </p:nvCxnSpPr>
            <p:spPr bwMode="auto">
              <a:xfrm>
                <a:off x="4674704" y="4056125"/>
                <a:ext cx="400720" cy="0"/>
              </a:xfrm>
              <a:prstGeom prst="line">
                <a:avLst/>
              </a:prstGeom>
              <a:noFill/>
              <a:ln w="12700" cap="flat" cmpd="sng" algn="ctr">
                <a:solidFill>
                  <a:schemeClr val="tx1"/>
                </a:solidFill>
                <a:prstDash val="solid"/>
                <a:round/>
                <a:headEnd type="none" w="med" len="med"/>
                <a:tailEnd type="none" w="med" len="med"/>
              </a:ln>
              <a:effectLst/>
            </p:spPr>
          </p:cxnSp>
          <p:cxnSp>
            <p:nvCxnSpPr>
              <p:cNvPr id="435" name="Straight Connector 434">
                <a:extLst>
                  <a:ext uri="{FF2B5EF4-FFF2-40B4-BE49-F238E27FC236}">
                    <a16:creationId xmlns:a16="http://schemas.microsoft.com/office/drawing/2014/main" id="{5257D2A0-8096-4276-A403-FFAA60B55D17}"/>
                  </a:ext>
                </a:extLst>
              </p:cNvPr>
              <p:cNvCxnSpPr>
                <a:cxnSpLocks/>
              </p:cNvCxnSpPr>
              <p:nvPr/>
            </p:nvCxnSpPr>
            <p:spPr bwMode="auto">
              <a:xfrm>
                <a:off x="4676144" y="3945560"/>
                <a:ext cx="400720" cy="0"/>
              </a:xfrm>
              <a:prstGeom prst="line">
                <a:avLst/>
              </a:prstGeom>
              <a:noFill/>
              <a:ln w="12700" cap="flat" cmpd="sng" algn="ctr">
                <a:solidFill>
                  <a:schemeClr val="tx1"/>
                </a:solidFill>
                <a:prstDash val="solid"/>
                <a:round/>
                <a:headEnd type="none" w="med" len="med"/>
                <a:tailEnd type="none" w="med" len="med"/>
              </a:ln>
              <a:effectLst/>
            </p:spPr>
          </p:cxnSp>
        </p:grpSp>
        <p:cxnSp>
          <p:nvCxnSpPr>
            <p:cNvPr id="423" name="Straight Connector 422">
              <a:extLst>
                <a:ext uri="{FF2B5EF4-FFF2-40B4-BE49-F238E27FC236}">
                  <a16:creationId xmlns:a16="http://schemas.microsoft.com/office/drawing/2014/main" id="{4CD4E22B-5EF9-4FA3-86CF-A6F071082206}"/>
                </a:ext>
              </a:extLst>
            </p:cNvPr>
            <p:cNvCxnSpPr/>
            <p:nvPr/>
          </p:nvCxnSpPr>
          <p:spPr bwMode="auto">
            <a:xfrm flipH="1" flipV="1">
              <a:off x="1485544" y="3429000"/>
              <a:ext cx="1363888" cy="391912"/>
            </a:xfrm>
            <a:prstGeom prst="line">
              <a:avLst/>
            </a:prstGeom>
            <a:noFill/>
            <a:ln w="12700" cap="flat" cmpd="sng" algn="ctr">
              <a:solidFill>
                <a:schemeClr val="tx1"/>
              </a:solidFill>
              <a:prstDash val="solid"/>
              <a:round/>
              <a:headEnd type="none" w="med" len="med"/>
              <a:tailEnd type="none" w="med" len="med"/>
            </a:ln>
            <a:effectLst/>
          </p:spPr>
        </p:cxnSp>
        <p:cxnSp>
          <p:nvCxnSpPr>
            <p:cNvPr id="424" name="Straight Connector 423">
              <a:extLst>
                <a:ext uri="{FF2B5EF4-FFF2-40B4-BE49-F238E27FC236}">
                  <a16:creationId xmlns:a16="http://schemas.microsoft.com/office/drawing/2014/main" id="{9CD85D47-B80F-4C9B-931F-68AD64C848AD}"/>
                </a:ext>
              </a:extLst>
            </p:cNvPr>
            <p:cNvCxnSpPr>
              <a:cxnSpLocks/>
            </p:cNvCxnSpPr>
            <p:nvPr/>
          </p:nvCxnSpPr>
          <p:spPr bwMode="auto">
            <a:xfrm flipH="1" flipV="1">
              <a:off x="1436463" y="4770748"/>
              <a:ext cx="1463398" cy="428475"/>
            </a:xfrm>
            <a:prstGeom prst="line">
              <a:avLst/>
            </a:prstGeom>
            <a:noFill/>
            <a:ln w="12700" cap="flat" cmpd="sng" algn="ctr">
              <a:solidFill>
                <a:schemeClr val="tx1"/>
              </a:solidFill>
              <a:prstDash val="solid"/>
              <a:round/>
              <a:headEnd type="none" w="med" len="med"/>
              <a:tailEnd type="none" w="med" len="med"/>
            </a:ln>
            <a:effectLst/>
          </p:spPr>
        </p:cxnSp>
        <p:cxnSp>
          <p:nvCxnSpPr>
            <p:cNvPr id="425" name="Straight Connector 424">
              <a:extLst>
                <a:ext uri="{FF2B5EF4-FFF2-40B4-BE49-F238E27FC236}">
                  <a16:creationId xmlns:a16="http://schemas.microsoft.com/office/drawing/2014/main" id="{BC0A76E4-D896-4842-85B2-94D3CD7D7687}"/>
                </a:ext>
              </a:extLst>
            </p:cNvPr>
            <p:cNvCxnSpPr>
              <a:cxnSpLocks/>
            </p:cNvCxnSpPr>
            <p:nvPr/>
          </p:nvCxnSpPr>
          <p:spPr bwMode="auto">
            <a:xfrm flipH="1" flipV="1">
              <a:off x="1474337" y="3924637"/>
              <a:ext cx="1402215" cy="391651"/>
            </a:xfrm>
            <a:prstGeom prst="line">
              <a:avLst/>
            </a:prstGeom>
            <a:noFill/>
            <a:ln w="12700" cap="flat" cmpd="sng" algn="ctr">
              <a:solidFill>
                <a:schemeClr val="tx1"/>
              </a:solidFill>
              <a:prstDash val="solid"/>
              <a:round/>
              <a:headEnd type="none" w="med" len="med"/>
              <a:tailEnd type="none" w="med" len="med"/>
            </a:ln>
            <a:effectLst/>
          </p:spPr>
        </p:cxnSp>
        <p:cxnSp>
          <p:nvCxnSpPr>
            <p:cNvPr id="426" name="Straight Connector 425">
              <a:extLst>
                <a:ext uri="{FF2B5EF4-FFF2-40B4-BE49-F238E27FC236}">
                  <a16:creationId xmlns:a16="http://schemas.microsoft.com/office/drawing/2014/main" id="{F292738C-FFDA-47B3-B461-F89852313C07}"/>
                </a:ext>
              </a:extLst>
            </p:cNvPr>
            <p:cNvCxnSpPr>
              <a:cxnSpLocks/>
            </p:cNvCxnSpPr>
            <p:nvPr/>
          </p:nvCxnSpPr>
          <p:spPr bwMode="auto">
            <a:xfrm flipH="1" flipV="1">
              <a:off x="1460330" y="4350905"/>
              <a:ext cx="1375596" cy="389544"/>
            </a:xfrm>
            <a:prstGeom prst="line">
              <a:avLst/>
            </a:prstGeom>
            <a:noFill/>
            <a:ln w="12700" cap="flat" cmpd="sng" algn="ctr">
              <a:solidFill>
                <a:schemeClr val="tx1"/>
              </a:solidFill>
              <a:prstDash val="solid"/>
              <a:round/>
              <a:headEnd type="none" w="med" len="med"/>
              <a:tailEnd type="none" w="med" len="med"/>
            </a:ln>
            <a:effectLst/>
          </p:spPr>
        </p:cxnSp>
        <p:cxnSp>
          <p:nvCxnSpPr>
            <p:cNvPr id="427" name="Straight Connector 426">
              <a:extLst>
                <a:ext uri="{FF2B5EF4-FFF2-40B4-BE49-F238E27FC236}">
                  <a16:creationId xmlns:a16="http://schemas.microsoft.com/office/drawing/2014/main" id="{AB11806B-B051-4D87-A461-53D5D6D0F3AB}"/>
                </a:ext>
              </a:extLst>
            </p:cNvPr>
            <p:cNvCxnSpPr>
              <a:cxnSpLocks/>
            </p:cNvCxnSpPr>
            <p:nvPr/>
          </p:nvCxnSpPr>
          <p:spPr bwMode="auto">
            <a:xfrm flipH="1">
              <a:off x="1812498" y="3550023"/>
              <a:ext cx="35654" cy="1384587"/>
            </a:xfrm>
            <a:prstGeom prst="line">
              <a:avLst/>
            </a:prstGeom>
            <a:noFill/>
            <a:ln w="12700" cap="flat" cmpd="sng" algn="ctr">
              <a:solidFill>
                <a:schemeClr val="tx1"/>
              </a:solidFill>
              <a:prstDash val="solid"/>
              <a:round/>
              <a:headEnd type="none" w="med" len="med"/>
              <a:tailEnd type="none" w="med" len="med"/>
            </a:ln>
            <a:effectLst/>
          </p:spPr>
        </p:cxnSp>
        <p:cxnSp>
          <p:nvCxnSpPr>
            <p:cNvPr id="428" name="Straight Connector 427">
              <a:extLst>
                <a:ext uri="{FF2B5EF4-FFF2-40B4-BE49-F238E27FC236}">
                  <a16:creationId xmlns:a16="http://schemas.microsoft.com/office/drawing/2014/main" id="{5C5C1E0A-89FC-4964-A28E-B89A2BBF82E0}"/>
                </a:ext>
              </a:extLst>
            </p:cNvPr>
            <p:cNvCxnSpPr>
              <a:cxnSpLocks/>
            </p:cNvCxnSpPr>
            <p:nvPr/>
          </p:nvCxnSpPr>
          <p:spPr bwMode="auto">
            <a:xfrm flipH="1">
              <a:off x="2330965" y="3680126"/>
              <a:ext cx="35654" cy="1384587"/>
            </a:xfrm>
            <a:prstGeom prst="line">
              <a:avLst/>
            </a:prstGeom>
            <a:noFill/>
            <a:ln w="12700" cap="flat" cmpd="sng" algn="ctr">
              <a:solidFill>
                <a:schemeClr val="tx1"/>
              </a:solidFill>
              <a:prstDash val="solid"/>
              <a:round/>
              <a:headEnd type="none" w="med" len="med"/>
              <a:tailEnd type="none" w="med" len="med"/>
            </a:ln>
            <a:effectLst/>
          </p:spPr>
        </p:cxnSp>
      </p:grpSp>
      <p:grpSp>
        <p:nvGrpSpPr>
          <p:cNvPr id="185" name="Group 184">
            <a:extLst>
              <a:ext uri="{FF2B5EF4-FFF2-40B4-BE49-F238E27FC236}">
                <a16:creationId xmlns:a16="http://schemas.microsoft.com/office/drawing/2014/main" id="{C2FA0619-FFD4-4BE3-8ED5-E9CFBF0995AA}"/>
              </a:ext>
            </a:extLst>
          </p:cNvPr>
          <p:cNvGrpSpPr/>
          <p:nvPr/>
        </p:nvGrpSpPr>
        <p:grpSpPr>
          <a:xfrm>
            <a:off x="6176122" y="1869709"/>
            <a:ext cx="812776" cy="1110276"/>
            <a:chOff x="4360537" y="3820886"/>
            <a:chExt cx="2355546" cy="2382340"/>
          </a:xfrm>
        </p:grpSpPr>
        <p:cxnSp>
          <p:nvCxnSpPr>
            <p:cNvPr id="405" name="Straight Connector 404">
              <a:extLst>
                <a:ext uri="{FF2B5EF4-FFF2-40B4-BE49-F238E27FC236}">
                  <a16:creationId xmlns:a16="http://schemas.microsoft.com/office/drawing/2014/main" id="{AAA582BC-BA78-4156-83D6-A81FA12144A4}"/>
                </a:ext>
              </a:extLst>
            </p:cNvPr>
            <p:cNvCxnSpPr/>
            <p:nvPr/>
          </p:nvCxnSpPr>
          <p:spPr bwMode="auto">
            <a:xfrm>
              <a:off x="4360537" y="5568043"/>
              <a:ext cx="2355546" cy="0"/>
            </a:xfrm>
            <a:prstGeom prst="line">
              <a:avLst/>
            </a:prstGeom>
            <a:noFill/>
            <a:ln w="12700" cap="flat" cmpd="sng" algn="ctr">
              <a:solidFill>
                <a:schemeClr val="tx1"/>
              </a:solidFill>
              <a:prstDash val="solid"/>
              <a:round/>
              <a:headEnd type="none" w="med" len="med"/>
              <a:tailEnd type="none" w="med" len="med"/>
            </a:ln>
            <a:effectLst/>
          </p:spPr>
        </p:cxnSp>
        <p:cxnSp>
          <p:nvCxnSpPr>
            <p:cNvPr id="406" name="Straight Connector 405">
              <a:extLst>
                <a:ext uri="{FF2B5EF4-FFF2-40B4-BE49-F238E27FC236}">
                  <a16:creationId xmlns:a16="http://schemas.microsoft.com/office/drawing/2014/main" id="{5CE26532-D962-40BB-A033-30A8132AE047}"/>
                </a:ext>
              </a:extLst>
            </p:cNvPr>
            <p:cNvCxnSpPr>
              <a:cxnSpLocks/>
            </p:cNvCxnSpPr>
            <p:nvPr/>
          </p:nvCxnSpPr>
          <p:spPr bwMode="auto">
            <a:xfrm flipV="1">
              <a:off x="4961210" y="4251311"/>
              <a:ext cx="445085" cy="1316732"/>
            </a:xfrm>
            <a:prstGeom prst="line">
              <a:avLst/>
            </a:prstGeom>
            <a:noFill/>
            <a:ln w="12700" cap="flat" cmpd="sng" algn="ctr">
              <a:solidFill>
                <a:schemeClr val="tx1"/>
              </a:solidFill>
              <a:prstDash val="solid"/>
              <a:round/>
              <a:headEnd type="none" w="med" len="med"/>
              <a:tailEnd type="none" w="med" len="med"/>
            </a:ln>
            <a:effectLst/>
          </p:spPr>
        </p:cxnSp>
        <p:cxnSp>
          <p:nvCxnSpPr>
            <p:cNvPr id="407" name="Straight Connector 406">
              <a:extLst>
                <a:ext uri="{FF2B5EF4-FFF2-40B4-BE49-F238E27FC236}">
                  <a16:creationId xmlns:a16="http://schemas.microsoft.com/office/drawing/2014/main" id="{C3012D35-8637-4D03-993B-1E51894BA227}"/>
                </a:ext>
              </a:extLst>
            </p:cNvPr>
            <p:cNvCxnSpPr>
              <a:cxnSpLocks/>
            </p:cNvCxnSpPr>
            <p:nvPr/>
          </p:nvCxnSpPr>
          <p:spPr bwMode="auto">
            <a:xfrm flipH="1" flipV="1">
              <a:off x="5791625" y="4255910"/>
              <a:ext cx="304375" cy="1337200"/>
            </a:xfrm>
            <a:prstGeom prst="line">
              <a:avLst/>
            </a:prstGeom>
            <a:noFill/>
            <a:ln w="12700" cap="flat" cmpd="sng" algn="ctr">
              <a:solidFill>
                <a:schemeClr val="tx1"/>
              </a:solidFill>
              <a:prstDash val="solid"/>
              <a:round/>
              <a:headEnd type="none" w="med" len="med"/>
              <a:tailEnd type="none" w="med" len="med"/>
            </a:ln>
            <a:effectLst/>
          </p:spPr>
        </p:cxnSp>
        <p:cxnSp>
          <p:nvCxnSpPr>
            <p:cNvPr id="408" name="Straight Connector 407">
              <a:extLst>
                <a:ext uri="{FF2B5EF4-FFF2-40B4-BE49-F238E27FC236}">
                  <a16:creationId xmlns:a16="http://schemas.microsoft.com/office/drawing/2014/main" id="{2B7601CA-6B48-4CB5-B837-779C39487F2D}"/>
                </a:ext>
              </a:extLst>
            </p:cNvPr>
            <p:cNvCxnSpPr/>
            <p:nvPr/>
          </p:nvCxnSpPr>
          <p:spPr bwMode="auto">
            <a:xfrm>
              <a:off x="5421671" y="4251311"/>
              <a:ext cx="346726" cy="0"/>
            </a:xfrm>
            <a:prstGeom prst="line">
              <a:avLst/>
            </a:prstGeom>
            <a:noFill/>
            <a:ln w="12700" cap="flat" cmpd="sng" algn="ctr">
              <a:solidFill>
                <a:schemeClr val="tx1"/>
              </a:solidFill>
              <a:prstDash val="solid"/>
              <a:round/>
              <a:headEnd type="none" w="med" len="med"/>
              <a:tailEnd type="none" w="med" len="med"/>
            </a:ln>
            <a:effectLst/>
          </p:spPr>
        </p:cxnSp>
        <p:cxnSp>
          <p:nvCxnSpPr>
            <p:cNvPr id="409" name="Straight Connector 408">
              <a:extLst>
                <a:ext uri="{FF2B5EF4-FFF2-40B4-BE49-F238E27FC236}">
                  <a16:creationId xmlns:a16="http://schemas.microsoft.com/office/drawing/2014/main" id="{36EB0FD7-7747-4BDB-A5BA-8AB3BC61FB36}"/>
                </a:ext>
              </a:extLst>
            </p:cNvPr>
            <p:cNvCxnSpPr>
              <a:cxnSpLocks/>
            </p:cNvCxnSpPr>
            <p:nvPr/>
          </p:nvCxnSpPr>
          <p:spPr bwMode="auto">
            <a:xfrm>
              <a:off x="5614740" y="3820886"/>
              <a:ext cx="0" cy="430425"/>
            </a:xfrm>
            <a:prstGeom prst="line">
              <a:avLst/>
            </a:prstGeom>
            <a:noFill/>
            <a:ln w="12700" cap="flat" cmpd="sng" algn="ctr">
              <a:solidFill>
                <a:schemeClr val="tx1"/>
              </a:solidFill>
              <a:prstDash val="solid"/>
              <a:round/>
              <a:headEnd type="none" w="med" len="med"/>
              <a:tailEnd type="none" w="med" len="med"/>
            </a:ln>
            <a:effectLst/>
          </p:spPr>
        </p:cxnSp>
        <p:cxnSp>
          <p:nvCxnSpPr>
            <p:cNvPr id="410" name="Straight Connector 409">
              <a:extLst>
                <a:ext uri="{FF2B5EF4-FFF2-40B4-BE49-F238E27FC236}">
                  <a16:creationId xmlns:a16="http://schemas.microsoft.com/office/drawing/2014/main" id="{19A95B24-A25C-41D9-9188-085E63B0BDB7}"/>
                </a:ext>
              </a:extLst>
            </p:cNvPr>
            <p:cNvCxnSpPr/>
            <p:nvPr/>
          </p:nvCxnSpPr>
          <p:spPr bwMode="auto">
            <a:xfrm>
              <a:off x="5206956" y="3965894"/>
              <a:ext cx="776155" cy="0"/>
            </a:xfrm>
            <a:prstGeom prst="line">
              <a:avLst/>
            </a:prstGeom>
            <a:noFill/>
            <a:ln w="12700" cap="flat" cmpd="sng" algn="ctr">
              <a:solidFill>
                <a:schemeClr val="tx1"/>
              </a:solidFill>
              <a:prstDash val="solid"/>
              <a:round/>
              <a:headEnd type="none" w="med" len="med"/>
              <a:tailEnd type="none" w="med" len="med"/>
            </a:ln>
            <a:effectLst/>
          </p:spPr>
        </p:cxnSp>
        <p:cxnSp>
          <p:nvCxnSpPr>
            <p:cNvPr id="411" name="Straight Connector 410">
              <a:extLst>
                <a:ext uri="{FF2B5EF4-FFF2-40B4-BE49-F238E27FC236}">
                  <a16:creationId xmlns:a16="http://schemas.microsoft.com/office/drawing/2014/main" id="{FF52BF42-EB89-41B8-A0BF-C4CB7C279C91}"/>
                </a:ext>
              </a:extLst>
            </p:cNvPr>
            <p:cNvCxnSpPr/>
            <p:nvPr/>
          </p:nvCxnSpPr>
          <p:spPr bwMode="auto">
            <a:xfrm>
              <a:off x="5406393" y="3820886"/>
              <a:ext cx="0" cy="290016"/>
            </a:xfrm>
            <a:prstGeom prst="line">
              <a:avLst/>
            </a:prstGeom>
            <a:noFill/>
            <a:ln w="12700" cap="flat" cmpd="sng" algn="ctr">
              <a:solidFill>
                <a:schemeClr val="tx1"/>
              </a:solidFill>
              <a:prstDash val="solid"/>
              <a:round/>
              <a:headEnd type="none" w="med" len="med"/>
              <a:tailEnd type="none" w="med" len="med"/>
            </a:ln>
            <a:effectLst/>
          </p:spPr>
        </p:cxnSp>
        <p:cxnSp>
          <p:nvCxnSpPr>
            <p:cNvPr id="412" name="Straight Connector 411">
              <a:extLst>
                <a:ext uri="{FF2B5EF4-FFF2-40B4-BE49-F238E27FC236}">
                  <a16:creationId xmlns:a16="http://schemas.microsoft.com/office/drawing/2014/main" id="{BB258664-E31F-40DF-8E50-1B3507271AFC}"/>
                </a:ext>
              </a:extLst>
            </p:cNvPr>
            <p:cNvCxnSpPr/>
            <p:nvPr/>
          </p:nvCxnSpPr>
          <p:spPr bwMode="auto">
            <a:xfrm>
              <a:off x="5804437" y="3820886"/>
              <a:ext cx="0" cy="290016"/>
            </a:xfrm>
            <a:prstGeom prst="line">
              <a:avLst/>
            </a:prstGeom>
            <a:noFill/>
            <a:ln w="12700" cap="flat" cmpd="sng" algn="ctr">
              <a:solidFill>
                <a:schemeClr val="tx1"/>
              </a:solidFill>
              <a:prstDash val="solid"/>
              <a:round/>
              <a:headEnd type="none" w="med" len="med"/>
              <a:tailEnd type="none" w="med" len="med"/>
            </a:ln>
            <a:effectLst/>
          </p:spPr>
        </p:cxnSp>
        <p:cxnSp>
          <p:nvCxnSpPr>
            <p:cNvPr id="413" name="Straight Connector 412">
              <a:extLst>
                <a:ext uri="{FF2B5EF4-FFF2-40B4-BE49-F238E27FC236}">
                  <a16:creationId xmlns:a16="http://schemas.microsoft.com/office/drawing/2014/main" id="{0E5B0530-6B1C-4BD9-BC34-58AEF786759A}"/>
                </a:ext>
              </a:extLst>
            </p:cNvPr>
            <p:cNvCxnSpPr>
              <a:cxnSpLocks/>
            </p:cNvCxnSpPr>
            <p:nvPr/>
          </p:nvCxnSpPr>
          <p:spPr bwMode="auto">
            <a:xfrm>
              <a:off x="5393713" y="4284243"/>
              <a:ext cx="522141" cy="403324"/>
            </a:xfrm>
            <a:prstGeom prst="line">
              <a:avLst/>
            </a:prstGeom>
            <a:noFill/>
            <a:ln w="12700" cap="flat" cmpd="sng" algn="ctr">
              <a:solidFill>
                <a:schemeClr val="tx1"/>
              </a:solidFill>
              <a:prstDash val="solid"/>
              <a:round/>
              <a:headEnd type="none" w="med" len="med"/>
              <a:tailEnd type="none" w="med" len="med"/>
            </a:ln>
            <a:effectLst/>
          </p:spPr>
        </p:cxnSp>
        <p:cxnSp>
          <p:nvCxnSpPr>
            <p:cNvPr id="414" name="Straight Connector 413">
              <a:extLst>
                <a:ext uri="{FF2B5EF4-FFF2-40B4-BE49-F238E27FC236}">
                  <a16:creationId xmlns:a16="http://schemas.microsoft.com/office/drawing/2014/main" id="{46F89058-51CA-4CC5-B08A-E7F83BDA287F}"/>
                </a:ext>
              </a:extLst>
            </p:cNvPr>
            <p:cNvCxnSpPr>
              <a:cxnSpLocks/>
            </p:cNvCxnSpPr>
            <p:nvPr/>
          </p:nvCxnSpPr>
          <p:spPr bwMode="auto">
            <a:xfrm flipH="1">
              <a:off x="5152914" y="4670312"/>
              <a:ext cx="762940" cy="400927"/>
            </a:xfrm>
            <a:prstGeom prst="line">
              <a:avLst/>
            </a:prstGeom>
            <a:noFill/>
            <a:ln w="12700" cap="flat" cmpd="sng" algn="ctr">
              <a:solidFill>
                <a:schemeClr val="tx1"/>
              </a:solidFill>
              <a:prstDash val="solid"/>
              <a:round/>
              <a:headEnd type="none" w="med" len="med"/>
              <a:tailEnd type="none" w="med" len="med"/>
            </a:ln>
            <a:effectLst/>
          </p:spPr>
        </p:cxnSp>
        <p:cxnSp>
          <p:nvCxnSpPr>
            <p:cNvPr id="415" name="Straight Connector 414">
              <a:extLst>
                <a:ext uri="{FF2B5EF4-FFF2-40B4-BE49-F238E27FC236}">
                  <a16:creationId xmlns:a16="http://schemas.microsoft.com/office/drawing/2014/main" id="{8D73FB79-F967-41C0-8055-5F76765B9233}"/>
                </a:ext>
              </a:extLst>
            </p:cNvPr>
            <p:cNvCxnSpPr/>
            <p:nvPr/>
          </p:nvCxnSpPr>
          <p:spPr bwMode="auto">
            <a:xfrm>
              <a:off x="5142897" y="5071239"/>
              <a:ext cx="953103" cy="480845"/>
            </a:xfrm>
            <a:prstGeom prst="line">
              <a:avLst/>
            </a:prstGeom>
            <a:noFill/>
            <a:ln w="12700" cap="flat" cmpd="sng" algn="ctr">
              <a:solidFill>
                <a:schemeClr val="tx1"/>
              </a:solidFill>
              <a:prstDash val="solid"/>
              <a:round/>
              <a:headEnd type="none" w="med" len="med"/>
              <a:tailEnd type="none" w="med" len="med"/>
            </a:ln>
            <a:effectLst/>
          </p:spPr>
        </p:cxnSp>
        <p:cxnSp>
          <p:nvCxnSpPr>
            <p:cNvPr id="416" name="Straight Connector 415">
              <a:extLst>
                <a:ext uri="{FF2B5EF4-FFF2-40B4-BE49-F238E27FC236}">
                  <a16:creationId xmlns:a16="http://schemas.microsoft.com/office/drawing/2014/main" id="{95C288C8-9B42-4E80-A013-DF39D678E83E}"/>
                </a:ext>
              </a:extLst>
            </p:cNvPr>
            <p:cNvCxnSpPr/>
            <p:nvPr/>
          </p:nvCxnSpPr>
          <p:spPr bwMode="auto">
            <a:xfrm flipH="1">
              <a:off x="5287287" y="4279644"/>
              <a:ext cx="504338" cy="328062"/>
            </a:xfrm>
            <a:prstGeom prst="line">
              <a:avLst/>
            </a:prstGeom>
            <a:noFill/>
            <a:ln w="12700" cap="flat" cmpd="sng" algn="ctr">
              <a:solidFill>
                <a:schemeClr val="tx1"/>
              </a:solidFill>
              <a:prstDash val="solid"/>
              <a:round/>
              <a:headEnd type="none" w="med" len="med"/>
              <a:tailEnd type="none" w="med" len="med"/>
            </a:ln>
            <a:effectLst/>
          </p:spPr>
        </p:cxnSp>
        <p:cxnSp>
          <p:nvCxnSpPr>
            <p:cNvPr id="417" name="Straight Connector 416">
              <a:extLst>
                <a:ext uri="{FF2B5EF4-FFF2-40B4-BE49-F238E27FC236}">
                  <a16:creationId xmlns:a16="http://schemas.microsoft.com/office/drawing/2014/main" id="{82E26327-F7CD-49E7-9312-46306F744477}"/>
                </a:ext>
              </a:extLst>
            </p:cNvPr>
            <p:cNvCxnSpPr/>
            <p:nvPr/>
          </p:nvCxnSpPr>
          <p:spPr bwMode="auto">
            <a:xfrm>
              <a:off x="5287287" y="4634983"/>
              <a:ext cx="695824" cy="478196"/>
            </a:xfrm>
            <a:prstGeom prst="line">
              <a:avLst/>
            </a:prstGeom>
            <a:noFill/>
            <a:ln w="12700" cap="flat" cmpd="sng" algn="ctr">
              <a:solidFill>
                <a:schemeClr val="tx1"/>
              </a:solidFill>
              <a:prstDash val="solid"/>
              <a:round/>
              <a:headEnd type="none" w="med" len="med"/>
              <a:tailEnd type="none" w="med" len="med"/>
            </a:ln>
            <a:effectLst/>
          </p:spPr>
        </p:cxnSp>
        <p:cxnSp>
          <p:nvCxnSpPr>
            <p:cNvPr id="418" name="Straight Connector 417">
              <a:extLst>
                <a:ext uri="{FF2B5EF4-FFF2-40B4-BE49-F238E27FC236}">
                  <a16:creationId xmlns:a16="http://schemas.microsoft.com/office/drawing/2014/main" id="{A58B0928-36CE-47A6-9AFA-C543EB2F8D78}"/>
                </a:ext>
              </a:extLst>
            </p:cNvPr>
            <p:cNvCxnSpPr/>
            <p:nvPr/>
          </p:nvCxnSpPr>
          <p:spPr bwMode="auto">
            <a:xfrm flipH="1">
              <a:off x="4996563" y="5145438"/>
              <a:ext cx="986548" cy="387615"/>
            </a:xfrm>
            <a:prstGeom prst="line">
              <a:avLst/>
            </a:prstGeom>
            <a:noFill/>
            <a:ln w="12700" cap="flat" cmpd="sng" algn="ctr">
              <a:solidFill>
                <a:schemeClr val="tx1"/>
              </a:solidFill>
              <a:prstDash val="solid"/>
              <a:round/>
              <a:headEnd type="none" w="med" len="med"/>
              <a:tailEnd type="none" w="med" len="med"/>
            </a:ln>
            <a:effectLst/>
          </p:spPr>
        </p:cxnSp>
        <p:sp>
          <p:nvSpPr>
            <p:cNvPr id="419" name="TextBox 418">
              <a:extLst>
                <a:ext uri="{FF2B5EF4-FFF2-40B4-BE49-F238E27FC236}">
                  <a16:creationId xmlns:a16="http://schemas.microsoft.com/office/drawing/2014/main" id="{7F5CAF81-972B-491F-9D92-72A5F2F3ACE8}"/>
                </a:ext>
              </a:extLst>
            </p:cNvPr>
            <p:cNvSpPr txBox="1"/>
            <p:nvPr/>
          </p:nvSpPr>
          <p:spPr>
            <a:xfrm>
              <a:off x="5139667" y="5542823"/>
              <a:ext cx="1336389" cy="660403"/>
            </a:xfrm>
            <a:prstGeom prst="rect">
              <a:avLst/>
            </a:prstGeom>
            <a:noFill/>
          </p:spPr>
          <p:txBody>
            <a:bodyPr wrap="square" rtlCol="0">
              <a:spAutoFit/>
            </a:bodyPr>
            <a:lstStyle/>
            <a:p>
              <a:r>
                <a:rPr lang="en-US" dirty="0">
                  <a:solidFill>
                    <a:schemeClr val="tx1"/>
                  </a:solidFill>
                </a:rPr>
                <a:t>BS</a:t>
              </a:r>
            </a:p>
          </p:txBody>
        </p:sp>
      </p:grpSp>
      <p:grpSp>
        <p:nvGrpSpPr>
          <p:cNvPr id="186" name="Group 185">
            <a:extLst>
              <a:ext uri="{FF2B5EF4-FFF2-40B4-BE49-F238E27FC236}">
                <a16:creationId xmlns:a16="http://schemas.microsoft.com/office/drawing/2014/main" id="{1F7C8655-A10B-41E3-A5E0-C5B3C18A6F4D}"/>
              </a:ext>
            </a:extLst>
          </p:cNvPr>
          <p:cNvGrpSpPr/>
          <p:nvPr/>
        </p:nvGrpSpPr>
        <p:grpSpPr>
          <a:xfrm>
            <a:off x="8189718" y="1334181"/>
            <a:ext cx="871025" cy="788893"/>
            <a:chOff x="4360537" y="3820886"/>
            <a:chExt cx="2355546" cy="2079233"/>
          </a:xfrm>
        </p:grpSpPr>
        <p:cxnSp>
          <p:nvCxnSpPr>
            <p:cNvPr id="389" name="Straight Connector 388">
              <a:extLst>
                <a:ext uri="{FF2B5EF4-FFF2-40B4-BE49-F238E27FC236}">
                  <a16:creationId xmlns:a16="http://schemas.microsoft.com/office/drawing/2014/main" id="{29889A9B-7F29-47E3-85E2-1119F7C9E8FB}"/>
                </a:ext>
              </a:extLst>
            </p:cNvPr>
            <p:cNvCxnSpPr/>
            <p:nvPr/>
          </p:nvCxnSpPr>
          <p:spPr bwMode="auto">
            <a:xfrm>
              <a:off x="4360537" y="5568043"/>
              <a:ext cx="2355546" cy="0"/>
            </a:xfrm>
            <a:prstGeom prst="line">
              <a:avLst/>
            </a:prstGeom>
            <a:noFill/>
            <a:ln w="12700" cap="flat" cmpd="sng" algn="ctr">
              <a:solidFill>
                <a:schemeClr val="tx1"/>
              </a:solidFill>
              <a:prstDash val="solid"/>
              <a:round/>
              <a:headEnd type="none" w="med" len="med"/>
              <a:tailEnd type="none" w="med" len="med"/>
            </a:ln>
            <a:effectLst/>
          </p:spPr>
        </p:cxnSp>
        <p:cxnSp>
          <p:nvCxnSpPr>
            <p:cNvPr id="390" name="Straight Connector 389">
              <a:extLst>
                <a:ext uri="{FF2B5EF4-FFF2-40B4-BE49-F238E27FC236}">
                  <a16:creationId xmlns:a16="http://schemas.microsoft.com/office/drawing/2014/main" id="{4EC892F9-E6AA-4161-ACF1-CE52E4C65D8C}"/>
                </a:ext>
              </a:extLst>
            </p:cNvPr>
            <p:cNvCxnSpPr>
              <a:cxnSpLocks/>
            </p:cNvCxnSpPr>
            <p:nvPr/>
          </p:nvCxnSpPr>
          <p:spPr bwMode="auto">
            <a:xfrm flipV="1">
              <a:off x="4961210" y="4251311"/>
              <a:ext cx="445085" cy="1316732"/>
            </a:xfrm>
            <a:prstGeom prst="line">
              <a:avLst/>
            </a:prstGeom>
            <a:noFill/>
            <a:ln w="12700" cap="flat" cmpd="sng" algn="ctr">
              <a:solidFill>
                <a:schemeClr val="tx1"/>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ADBD0DFC-8310-44AC-9DE5-517C638DEAC7}"/>
                </a:ext>
              </a:extLst>
            </p:cNvPr>
            <p:cNvCxnSpPr>
              <a:cxnSpLocks/>
            </p:cNvCxnSpPr>
            <p:nvPr/>
          </p:nvCxnSpPr>
          <p:spPr bwMode="auto">
            <a:xfrm flipH="1" flipV="1">
              <a:off x="5791625" y="4255910"/>
              <a:ext cx="304375" cy="1337200"/>
            </a:xfrm>
            <a:prstGeom prst="line">
              <a:avLst/>
            </a:prstGeom>
            <a:noFill/>
            <a:ln w="12700" cap="flat" cmpd="sng" algn="ctr">
              <a:solidFill>
                <a:schemeClr val="tx1"/>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A1B1BBDF-EF97-4DB1-855E-DD075B3D6743}"/>
                </a:ext>
              </a:extLst>
            </p:cNvPr>
            <p:cNvCxnSpPr/>
            <p:nvPr/>
          </p:nvCxnSpPr>
          <p:spPr bwMode="auto">
            <a:xfrm>
              <a:off x="5421671" y="4251311"/>
              <a:ext cx="346726" cy="0"/>
            </a:xfrm>
            <a:prstGeom prst="line">
              <a:avLst/>
            </a:prstGeom>
            <a:noFill/>
            <a:ln w="12700" cap="flat" cmpd="sng" algn="ctr">
              <a:solidFill>
                <a:schemeClr val="tx1"/>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9BDAB46F-8A6B-431A-8886-09CD02E80E9D}"/>
                </a:ext>
              </a:extLst>
            </p:cNvPr>
            <p:cNvCxnSpPr>
              <a:cxnSpLocks/>
            </p:cNvCxnSpPr>
            <p:nvPr/>
          </p:nvCxnSpPr>
          <p:spPr bwMode="auto">
            <a:xfrm>
              <a:off x="5614740" y="3820886"/>
              <a:ext cx="0" cy="430425"/>
            </a:xfrm>
            <a:prstGeom prst="line">
              <a:avLst/>
            </a:prstGeom>
            <a:noFill/>
            <a:ln w="12700" cap="flat" cmpd="sng" algn="ctr">
              <a:solidFill>
                <a:schemeClr val="tx1"/>
              </a:solidFill>
              <a:prstDash val="solid"/>
              <a:round/>
              <a:headEnd type="none" w="med" len="med"/>
              <a:tailEnd type="none" w="med" len="med"/>
            </a:ln>
            <a:effectLst/>
          </p:spPr>
        </p:cxnSp>
        <p:cxnSp>
          <p:nvCxnSpPr>
            <p:cNvPr id="395" name="Straight Connector 394">
              <a:extLst>
                <a:ext uri="{FF2B5EF4-FFF2-40B4-BE49-F238E27FC236}">
                  <a16:creationId xmlns:a16="http://schemas.microsoft.com/office/drawing/2014/main" id="{455AB162-BEEE-42B2-B33F-EF112F590736}"/>
                </a:ext>
              </a:extLst>
            </p:cNvPr>
            <p:cNvCxnSpPr/>
            <p:nvPr/>
          </p:nvCxnSpPr>
          <p:spPr bwMode="auto">
            <a:xfrm>
              <a:off x="5206956" y="3965894"/>
              <a:ext cx="776155" cy="0"/>
            </a:xfrm>
            <a:prstGeom prst="line">
              <a:avLst/>
            </a:prstGeom>
            <a:noFill/>
            <a:ln w="12700" cap="flat" cmpd="sng" algn="ctr">
              <a:solidFill>
                <a:schemeClr val="tx1"/>
              </a:solidFill>
              <a:prstDash val="solid"/>
              <a:round/>
              <a:headEnd type="none" w="med" len="med"/>
              <a:tailEnd type="none" w="med" len="med"/>
            </a:ln>
            <a:effectLst/>
          </p:spPr>
        </p:cxnSp>
        <p:cxnSp>
          <p:nvCxnSpPr>
            <p:cNvPr id="396" name="Straight Connector 395">
              <a:extLst>
                <a:ext uri="{FF2B5EF4-FFF2-40B4-BE49-F238E27FC236}">
                  <a16:creationId xmlns:a16="http://schemas.microsoft.com/office/drawing/2014/main" id="{7A7FC388-33BF-4395-847D-25C3650A6453}"/>
                </a:ext>
              </a:extLst>
            </p:cNvPr>
            <p:cNvCxnSpPr/>
            <p:nvPr/>
          </p:nvCxnSpPr>
          <p:spPr bwMode="auto">
            <a:xfrm>
              <a:off x="5406393" y="3820886"/>
              <a:ext cx="0" cy="290016"/>
            </a:xfrm>
            <a:prstGeom prst="line">
              <a:avLst/>
            </a:prstGeom>
            <a:noFill/>
            <a:ln w="12700" cap="flat" cmpd="sng" algn="ctr">
              <a:solidFill>
                <a:schemeClr val="tx1"/>
              </a:solidFill>
              <a:prstDash val="solid"/>
              <a:round/>
              <a:headEnd type="none" w="med" len="med"/>
              <a:tailEnd type="none" w="med" len="med"/>
            </a:ln>
            <a:effectLst/>
          </p:spPr>
        </p:cxnSp>
        <p:cxnSp>
          <p:nvCxnSpPr>
            <p:cNvPr id="397" name="Straight Connector 396">
              <a:extLst>
                <a:ext uri="{FF2B5EF4-FFF2-40B4-BE49-F238E27FC236}">
                  <a16:creationId xmlns:a16="http://schemas.microsoft.com/office/drawing/2014/main" id="{FE9B2213-A378-413A-92E5-13187A7818B1}"/>
                </a:ext>
              </a:extLst>
            </p:cNvPr>
            <p:cNvCxnSpPr/>
            <p:nvPr/>
          </p:nvCxnSpPr>
          <p:spPr bwMode="auto">
            <a:xfrm>
              <a:off x="5804437" y="3820886"/>
              <a:ext cx="0" cy="290016"/>
            </a:xfrm>
            <a:prstGeom prst="line">
              <a:avLst/>
            </a:prstGeom>
            <a:noFill/>
            <a:ln w="12700" cap="flat" cmpd="sng" algn="ctr">
              <a:solidFill>
                <a:schemeClr val="tx1"/>
              </a:solidFill>
              <a:prstDash val="solid"/>
              <a:round/>
              <a:headEnd type="none" w="med" len="med"/>
              <a:tailEnd type="none" w="med" len="med"/>
            </a:ln>
            <a:effectLst/>
          </p:spPr>
        </p:cxnSp>
        <p:cxnSp>
          <p:nvCxnSpPr>
            <p:cNvPr id="398" name="Straight Connector 397">
              <a:extLst>
                <a:ext uri="{FF2B5EF4-FFF2-40B4-BE49-F238E27FC236}">
                  <a16:creationId xmlns:a16="http://schemas.microsoft.com/office/drawing/2014/main" id="{0A126C27-3AEF-414A-AD43-A2ACDEBC7B9A}"/>
                </a:ext>
              </a:extLst>
            </p:cNvPr>
            <p:cNvCxnSpPr>
              <a:cxnSpLocks/>
            </p:cNvCxnSpPr>
            <p:nvPr/>
          </p:nvCxnSpPr>
          <p:spPr bwMode="auto">
            <a:xfrm>
              <a:off x="5393713" y="4284243"/>
              <a:ext cx="522141" cy="403324"/>
            </a:xfrm>
            <a:prstGeom prst="line">
              <a:avLst/>
            </a:prstGeom>
            <a:noFill/>
            <a:ln w="12700" cap="flat" cmpd="sng" algn="ctr">
              <a:solidFill>
                <a:schemeClr val="tx1"/>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2E3FFF21-B3E8-48B2-96ED-E20224C8FCF1}"/>
                </a:ext>
              </a:extLst>
            </p:cNvPr>
            <p:cNvCxnSpPr>
              <a:cxnSpLocks/>
            </p:cNvCxnSpPr>
            <p:nvPr/>
          </p:nvCxnSpPr>
          <p:spPr bwMode="auto">
            <a:xfrm flipH="1">
              <a:off x="5152914" y="4670312"/>
              <a:ext cx="762940" cy="400927"/>
            </a:xfrm>
            <a:prstGeom prst="line">
              <a:avLst/>
            </a:prstGeom>
            <a:noFill/>
            <a:ln w="12700" cap="flat" cmpd="sng" algn="ctr">
              <a:solidFill>
                <a:schemeClr val="tx1"/>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E9FCBB3-2493-4BFD-BBAB-192888FFC263}"/>
                </a:ext>
              </a:extLst>
            </p:cNvPr>
            <p:cNvCxnSpPr/>
            <p:nvPr/>
          </p:nvCxnSpPr>
          <p:spPr bwMode="auto">
            <a:xfrm>
              <a:off x="5142897" y="5071239"/>
              <a:ext cx="953103" cy="480845"/>
            </a:xfrm>
            <a:prstGeom prst="line">
              <a:avLst/>
            </a:prstGeom>
            <a:noFill/>
            <a:ln w="12700" cap="flat" cmpd="sng" algn="ctr">
              <a:solidFill>
                <a:schemeClr val="tx1"/>
              </a:solidFill>
              <a:prstDash val="solid"/>
              <a:round/>
              <a:headEnd type="none" w="med" len="med"/>
              <a:tailEnd type="none" w="med" len="med"/>
            </a:ln>
            <a:effectLst/>
          </p:spPr>
        </p:cxnSp>
        <p:cxnSp>
          <p:nvCxnSpPr>
            <p:cNvPr id="401" name="Straight Connector 400">
              <a:extLst>
                <a:ext uri="{FF2B5EF4-FFF2-40B4-BE49-F238E27FC236}">
                  <a16:creationId xmlns:a16="http://schemas.microsoft.com/office/drawing/2014/main" id="{28A75ED9-1215-4C86-B4BC-6BD5B0774611}"/>
                </a:ext>
              </a:extLst>
            </p:cNvPr>
            <p:cNvCxnSpPr/>
            <p:nvPr/>
          </p:nvCxnSpPr>
          <p:spPr bwMode="auto">
            <a:xfrm flipH="1">
              <a:off x="5287287" y="4279644"/>
              <a:ext cx="504338" cy="328062"/>
            </a:xfrm>
            <a:prstGeom prst="line">
              <a:avLst/>
            </a:prstGeom>
            <a:noFill/>
            <a:ln w="12700" cap="flat" cmpd="sng" algn="ctr">
              <a:solidFill>
                <a:schemeClr val="tx1"/>
              </a:solidFill>
              <a:prstDash val="solid"/>
              <a:round/>
              <a:headEnd type="none" w="med" len="med"/>
              <a:tailEnd type="none" w="med" len="med"/>
            </a:ln>
            <a:effectLst/>
          </p:spPr>
        </p:cxnSp>
        <p:cxnSp>
          <p:nvCxnSpPr>
            <p:cNvPr id="402" name="Straight Connector 401">
              <a:extLst>
                <a:ext uri="{FF2B5EF4-FFF2-40B4-BE49-F238E27FC236}">
                  <a16:creationId xmlns:a16="http://schemas.microsoft.com/office/drawing/2014/main" id="{07687A69-9C41-4D46-863E-C534576AE07A}"/>
                </a:ext>
              </a:extLst>
            </p:cNvPr>
            <p:cNvCxnSpPr/>
            <p:nvPr/>
          </p:nvCxnSpPr>
          <p:spPr bwMode="auto">
            <a:xfrm>
              <a:off x="5287287" y="4634983"/>
              <a:ext cx="695824" cy="478196"/>
            </a:xfrm>
            <a:prstGeom prst="line">
              <a:avLst/>
            </a:prstGeom>
            <a:noFill/>
            <a:ln w="12700" cap="flat" cmpd="sng" algn="ctr">
              <a:solidFill>
                <a:schemeClr val="tx1"/>
              </a:solidFill>
              <a:prstDash val="solid"/>
              <a:round/>
              <a:headEnd type="none" w="med" len="med"/>
              <a:tailEnd type="none" w="med" len="med"/>
            </a:ln>
            <a:effectLst/>
          </p:spPr>
        </p:cxnSp>
        <p:cxnSp>
          <p:nvCxnSpPr>
            <p:cNvPr id="403" name="Straight Connector 402">
              <a:extLst>
                <a:ext uri="{FF2B5EF4-FFF2-40B4-BE49-F238E27FC236}">
                  <a16:creationId xmlns:a16="http://schemas.microsoft.com/office/drawing/2014/main" id="{C0DBFA34-A0B0-475E-B5E8-0C89D66C2542}"/>
                </a:ext>
              </a:extLst>
            </p:cNvPr>
            <p:cNvCxnSpPr/>
            <p:nvPr/>
          </p:nvCxnSpPr>
          <p:spPr bwMode="auto">
            <a:xfrm flipH="1">
              <a:off x="4996563" y="5145438"/>
              <a:ext cx="986548" cy="387615"/>
            </a:xfrm>
            <a:prstGeom prst="line">
              <a:avLst/>
            </a:prstGeom>
            <a:noFill/>
            <a:ln w="12700" cap="flat" cmpd="sng" algn="ctr">
              <a:solidFill>
                <a:schemeClr val="tx1"/>
              </a:solidFill>
              <a:prstDash val="solid"/>
              <a:round/>
              <a:headEnd type="none" w="med" len="med"/>
              <a:tailEnd type="none" w="med" len="med"/>
            </a:ln>
            <a:effectLst/>
          </p:spPr>
        </p:cxnSp>
        <p:sp>
          <p:nvSpPr>
            <p:cNvPr id="404" name="TextBox 403">
              <a:extLst>
                <a:ext uri="{FF2B5EF4-FFF2-40B4-BE49-F238E27FC236}">
                  <a16:creationId xmlns:a16="http://schemas.microsoft.com/office/drawing/2014/main" id="{08C77AE7-8EA5-4D12-B081-BF02FB07AC7C}"/>
                </a:ext>
              </a:extLst>
            </p:cNvPr>
            <p:cNvSpPr txBox="1"/>
            <p:nvPr/>
          </p:nvSpPr>
          <p:spPr>
            <a:xfrm>
              <a:off x="5022176" y="5592341"/>
              <a:ext cx="425115" cy="307778"/>
            </a:xfrm>
            <a:prstGeom prst="rect">
              <a:avLst/>
            </a:prstGeom>
            <a:noFill/>
          </p:spPr>
          <p:txBody>
            <a:bodyPr wrap="none" rtlCol="0">
              <a:spAutoFit/>
            </a:bodyPr>
            <a:lstStyle/>
            <a:p>
              <a:r>
                <a:rPr lang="en-US" dirty="0">
                  <a:solidFill>
                    <a:schemeClr val="tx1"/>
                  </a:solidFill>
                </a:rPr>
                <a:t>BS</a:t>
              </a:r>
            </a:p>
          </p:txBody>
        </p:sp>
      </p:grpSp>
      <p:sp>
        <p:nvSpPr>
          <p:cNvPr id="190" name="TextBox 189">
            <a:extLst>
              <a:ext uri="{FF2B5EF4-FFF2-40B4-BE49-F238E27FC236}">
                <a16:creationId xmlns:a16="http://schemas.microsoft.com/office/drawing/2014/main" id="{52EE321C-7AC3-4D94-BA49-3FC4370EF273}"/>
              </a:ext>
            </a:extLst>
          </p:cNvPr>
          <p:cNvSpPr txBox="1"/>
          <p:nvPr/>
        </p:nvSpPr>
        <p:spPr>
          <a:xfrm>
            <a:off x="5355445" y="2577879"/>
            <a:ext cx="205131" cy="24867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rgbClr val="C00000"/>
                </a:solidFill>
              </a:rPr>
              <a:t>X</a:t>
            </a:r>
          </a:p>
        </p:txBody>
      </p:sp>
      <p:sp>
        <p:nvSpPr>
          <p:cNvPr id="267" name="TextBox 266">
            <a:extLst>
              <a:ext uri="{FF2B5EF4-FFF2-40B4-BE49-F238E27FC236}">
                <a16:creationId xmlns:a16="http://schemas.microsoft.com/office/drawing/2014/main" id="{34D0B257-E73F-4AF9-B987-CAFA68F3DF26}"/>
              </a:ext>
            </a:extLst>
          </p:cNvPr>
          <p:cNvSpPr txBox="1"/>
          <p:nvPr/>
        </p:nvSpPr>
        <p:spPr>
          <a:xfrm>
            <a:off x="9675166" y="4155981"/>
            <a:ext cx="1756294" cy="461665"/>
          </a:xfrm>
          <a:prstGeom prst="rect">
            <a:avLst/>
          </a:prstGeom>
          <a:noFill/>
        </p:spPr>
        <p:txBody>
          <a:bodyPr wrap="square" rtlCol="0">
            <a:spAutoFit/>
          </a:bodyPr>
          <a:lstStyle/>
          <a:p>
            <a:pPr algn="ctr"/>
            <a:r>
              <a:rPr lang="en-US" sz="1200" dirty="0">
                <a:solidFill>
                  <a:schemeClr val="tx1"/>
                </a:solidFill>
              </a:rPr>
              <a:t>Massive connectivity and localization</a:t>
            </a:r>
          </a:p>
        </p:txBody>
      </p:sp>
      <p:sp>
        <p:nvSpPr>
          <p:cNvPr id="269" name="TextBox 268">
            <a:extLst>
              <a:ext uri="{FF2B5EF4-FFF2-40B4-BE49-F238E27FC236}">
                <a16:creationId xmlns:a16="http://schemas.microsoft.com/office/drawing/2014/main" id="{4DF4B106-7FF7-4C5F-9725-D1AD49374EF9}"/>
              </a:ext>
            </a:extLst>
          </p:cNvPr>
          <p:cNvSpPr txBox="1"/>
          <p:nvPr/>
        </p:nvSpPr>
        <p:spPr>
          <a:xfrm>
            <a:off x="11056155" y="2211572"/>
            <a:ext cx="211136" cy="24867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rgbClr val="C00000"/>
                </a:solidFill>
              </a:rPr>
              <a:t>X</a:t>
            </a:r>
          </a:p>
        </p:txBody>
      </p:sp>
      <p:sp>
        <p:nvSpPr>
          <p:cNvPr id="270" name="TextBox 269">
            <a:extLst>
              <a:ext uri="{FF2B5EF4-FFF2-40B4-BE49-F238E27FC236}">
                <a16:creationId xmlns:a16="http://schemas.microsoft.com/office/drawing/2014/main" id="{441191F1-64A4-499F-AD61-AAB216994BC6}"/>
              </a:ext>
            </a:extLst>
          </p:cNvPr>
          <p:cNvSpPr txBox="1"/>
          <p:nvPr/>
        </p:nvSpPr>
        <p:spPr>
          <a:xfrm>
            <a:off x="11141841" y="2781999"/>
            <a:ext cx="1111256" cy="278304"/>
          </a:xfrm>
          <a:prstGeom prst="rect">
            <a:avLst/>
          </a:prstGeom>
          <a:noFill/>
        </p:spPr>
        <p:txBody>
          <a:bodyPr wrap="none" rtlCol="0">
            <a:spAutoFit/>
          </a:bodyPr>
          <a:lstStyle/>
          <a:p>
            <a:pPr algn="ctr"/>
            <a:r>
              <a:rPr lang="en-US" sz="1100" dirty="0">
                <a:solidFill>
                  <a:schemeClr val="tx1"/>
                </a:solidFill>
              </a:rPr>
              <a:t>Eavesdropper</a:t>
            </a:r>
            <a:endParaRPr lang="en-US" dirty="0">
              <a:solidFill>
                <a:schemeClr val="tx1"/>
              </a:solidFill>
            </a:endParaRPr>
          </a:p>
        </p:txBody>
      </p:sp>
      <p:cxnSp>
        <p:nvCxnSpPr>
          <p:cNvPr id="271" name="Straight Arrow Connector 270">
            <a:extLst>
              <a:ext uri="{FF2B5EF4-FFF2-40B4-BE49-F238E27FC236}">
                <a16:creationId xmlns:a16="http://schemas.microsoft.com/office/drawing/2014/main" id="{101098A5-7CC0-4426-90BC-A7943B063190}"/>
              </a:ext>
            </a:extLst>
          </p:cNvPr>
          <p:cNvCxnSpPr>
            <a:cxnSpLocks/>
          </p:cNvCxnSpPr>
          <p:nvPr/>
        </p:nvCxnSpPr>
        <p:spPr bwMode="auto">
          <a:xfrm>
            <a:off x="8794450" y="1418353"/>
            <a:ext cx="1768045" cy="705744"/>
          </a:xfrm>
          <a:prstGeom prst="straightConnector1">
            <a:avLst/>
          </a:prstGeom>
          <a:noFill/>
          <a:ln w="19050" cap="flat" cmpd="sng" algn="ctr">
            <a:solidFill>
              <a:schemeClr val="tx1"/>
            </a:solidFill>
            <a:prstDash val="solid"/>
            <a:round/>
            <a:headEnd type="none" w="med" len="med"/>
            <a:tailEnd type="triangle"/>
          </a:ln>
          <a:effectLst/>
        </p:spPr>
      </p:cxnSp>
      <p:cxnSp>
        <p:nvCxnSpPr>
          <p:cNvPr id="272" name="Straight Arrow Connector 271">
            <a:extLst>
              <a:ext uri="{FF2B5EF4-FFF2-40B4-BE49-F238E27FC236}">
                <a16:creationId xmlns:a16="http://schemas.microsoft.com/office/drawing/2014/main" id="{35AC2954-0AF4-4B65-A88E-430DD87C7037}"/>
              </a:ext>
            </a:extLst>
          </p:cNvPr>
          <p:cNvCxnSpPr>
            <a:cxnSpLocks/>
          </p:cNvCxnSpPr>
          <p:nvPr/>
        </p:nvCxnSpPr>
        <p:spPr bwMode="auto">
          <a:xfrm>
            <a:off x="10543966" y="2123599"/>
            <a:ext cx="395871" cy="701421"/>
          </a:xfrm>
          <a:prstGeom prst="straightConnector1">
            <a:avLst/>
          </a:prstGeom>
          <a:noFill/>
          <a:ln w="19050" cap="flat" cmpd="sng" algn="ctr">
            <a:solidFill>
              <a:schemeClr val="tx1"/>
            </a:solidFill>
            <a:prstDash val="solid"/>
            <a:round/>
            <a:headEnd type="none" w="med" len="med"/>
            <a:tailEnd type="triangle"/>
          </a:ln>
          <a:effectLst/>
        </p:spPr>
      </p:cxnSp>
      <p:sp>
        <p:nvSpPr>
          <p:cNvPr id="274" name="TextBox 273">
            <a:extLst>
              <a:ext uri="{FF2B5EF4-FFF2-40B4-BE49-F238E27FC236}">
                <a16:creationId xmlns:a16="http://schemas.microsoft.com/office/drawing/2014/main" id="{64357D83-5317-4724-A720-44BC3EC8EEEB}"/>
              </a:ext>
            </a:extLst>
          </p:cNvPr>
          <p:cNvSpPr txBox="1"/>
          <p:nvPr/>
        </p:nvSpPr>
        <p:spPr>
          <a:xfrm>
            <a:off x="9657019" y="1014466"/>
            <a:ext cx="1663676" cy="307777"/>
          </a:xfrm>
          <a:prstGeom prst="rect">
            <a:avLst/>
          </a:prstGeom>
          <a:noFill/>
        </p:spPr>
        <p:txBody>
          <a:bodyPr wrap="square" rtlCol="0">
            <a:spAutoFit/>
          </a:bodyPr>
          <a:lstStyle/>
          <a:p>
            <a:r>
              <a:rPr lang="en-US" dirty="0">
                <a:solidFill>
                  <a:schemeClr val="tx1"/>
                </a:solidFill>
              </a:rPr>
              <a:t>Buildings with IRS</a:t>
            </a:r>
          </a:p>
        </p:txBody>
      </p:sp>
      <p:cxnSp>
        <p:nvCxnSpPr>
          <p:cNvPr id="277" name="Straight Arrow Connector 276">
            <a:extLst>
              <a:ext uri="{FF2B5EF4-FFF2-40B4-BE49-F238E27FC236}">
                <a16:creationId xmlns:a16="http://schemas.microsoft.com/office/drawing/2014/main" id="{EC5336DC-6476-4F9D-AC1A-C3EF12519FC3}"/>
              </a:ext>
            </a:extLst>
          </p:cNvPr>
          <p:cNvCxnSpPr>
            <a:cxnSpLocks/>
          </p:cNvCxnSpPr>
          <p:nvPr/>
        </p:nvCxnSpPr>
        <p:spPr bwMode="auto">
          <a:xfrm>
            <a:off x="8855807" y="1465873"/>
            <a:ext cx="1671224" cy="696959"/>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nvGrpSpPr>
          <p:cNvPr id="288" name="Group 287">
            <a:extLst>
              <a:ext uri="{FF2B5EF4-FFF2-40B4-BE49-F238E27FC236}">
                <a16:creationId xmlns:a16="http://schemas.microsoft.com/office/drawing/2014/main" id="{7682C07A-F38D-4EDD-9EB5-6C84D68733D2}"/>
              </a:ext>
            </a:extLst>
          </p:cNvPr>
          <p:cNvGrpSpPr/>
          <p:nvPr/>
        </p:nvGrpSpPr>
        <p:grpSpPr>
          <a:xfrm rot="1681309">
            <a:off x="6272103" y="1568347"/>
            <a:ext cx="659826" cy="820562"/>
            <a:chOff x="9425922" y="1053909"/>
            <a:chExt cx="851542" cy="987465"/>
          </a:xfrm>
        </p:grpSpPr>
        <p:sp>
          <p:nvSpPr>
            <p:cNvPr id="382" name="Arc 381">
              <a:extLst>
                <a:ext uri="{FF2B5EF4-FFF2-40B4-BE49-F238E27FC236}">
                  <a16:creationId xmlns:a16="http://schemas.microsoft.com/office/drawing/2014/main" id="{042DCCD0-A59B-454C-BDCB-97D2C482DE2C}"/>
                </a:ext>
              </a:extLst>
            </p:cNvPr>
            <p:cNvSpPr/>
            <p:nvPr/>
          </p:nvSpPr>
          <p:spPr bwMode="auto">
            <a:xfrm rot="1137446">
              <a:off x="9693358" y="1307267"/>
              <a:ext cx="335719" cy="385021"/>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83" name="Arc 382">
              <a:extLst>
                <a:ext uri="{FF2B5EF4-FFF2-40B4-BE49-F238E27FC236}">
                  <a16:creationId xmlns:a16="http://schemas.microsoft.com/office/drawing/2014/main" id="{7C5A678D-4623-4B9F-B20E-BA2C08467D94}"/>
                </a:ext>
              </a:extLst>
            </p:cNvPr>
            <p:cNvSpPr/>
            <p:nvPr/>
          </p:nvSpPr>
          <p:spPr bwMode="auto">
            <a:xfrm rot="1137446">
              <a:off x="9585246" y="1221929"/>
              <a:ext cx="511537" cy="591279"/>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85" name="Arc 384">
              <a:extLst>
                <a:ext uri="{FF2B5EF4-FFF2-40B4-BE49-F238E27FC236}">
                  <a16:creationId xmlns:a16="http://schemas.microsoft.com/office/drawing/2014/main" id="{6AE5C6A1-B110-4FCA-AD60-8AE1D9A1C479}"/>
                </a:ext>
              </a:extLst>
            </p:cNvPr>
            <p:cNvSpPr/>
            <p:nvPr/>
          </p:nvSpPr>
          <p:spPr bwMode="auto">
            <a:xfrm rot="1137446">
              <a:off x="9540907" y="1152905"/>
              <a:ext cx="628585" cy="783560"/>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88" name="Arc 387">
              <a:extLst>
                <a:ext uri="{FF2B5EF4-FFF2-40B4-BE49-F238E27FC236}">
                  <a16:creationId xmlns:a16="http://schemas.microsoft.com/office/drawing/2014/main" id="{A321A32C-3F34-47F5-97D9-D50A01E76F7C}"/>
                </a:ext>
              </a:extLst>
            </p:cNvPr>
            <p:cNvSpPr/>
            <p:nvPr/>
          </p:nvSpPr>
          <p:spPr bwMode="auto">
            <a:xfrm rot="1137446">
              <a:off x="9425922" y="1053909"/>
              <a:ext cx="851542" cy="987465"/>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grpSp>
      <p:grpSp>
        <p:nvGrpSpPr>
          <p:cNvPr id="289" name="Group 288">
            <a:extLst>
              <a:ext uri="{FF2B5EF4-FFF2-40B4-BE49-F238E27FC236}">
                <a16:creationId xmlns:a16="http://schemas.microsoft.com/office/drawing/2014/main" id="{A5EA61FA-B0DD-41FD-A1F9-2A6981BC4569}"/>
              </a:ext>
            </a:extLst>
          </p:cNvPr>
          <p:cNvGrpSpPr/>
          <p:nvPr/>
        </p:nvGrpSpPr>
        <p:grpSpPr>
          <a:xfrm rot="1409942">
            <a:off x="8335044" y="1021179"/>
            <a:ext cx="659826" cy="820562"/>
            <a:chOff x="9425922" y="1053909"/>
            <a:chExt cx="851542" cy="987465"/>
          </a:xfrm>
        </p:grpSpPr>
        <p:sp>
          <p:nvSpPr>
            <p:cNvPr id="374" name="Arc 373">
              <a:extLst>
                <a:ext uri="{FF2B5EF4-FFF2-40B4-BE49-F238E27FC236}">
                  <a16:creationId xmlns:a16="http://schemas.microsoft.com/office/drawing/2014/main" id="{83CF1246-6C0D-487B-8FAE-046AFCDF3A6D}"/>
                </a:ext>
              </a:extLst>
            </p:cNvPr>
            <p:cNvSpPr/>
            <p:nvPr/>
          </p:nvSpPr>
          <p:spPr bwMode="auto">
            <a:xfrm rot="1137446">
              <a:off x="9693358" y="1307267"/>
              <a:ext cx="335719" cy="385021"/>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75" name="Arc 374">
              <a:extLst>
                <a:ext uri="{FF2B5EF4-FFF2-40B4-BE49-F238E27FC236}">
                  <a16:creationId xmlns:a16="http://schemas.microsoft.com/office/drawing/2014/main" id="{98155CD5-8A6E-46D0-92BD-1BD89A57381B}"/>
                </a:ext>
              </a:extLst>
            </p:cNvPr>
            <p:cNvSpPr/>
            <p:nvPr/>
          </p:nvSpPr>
          <p:spPr bwMode="auto">
            <a:xfrm rot="1137446">
              <a:off x="9585246" y="1221929"/>
              <a:ext cx="511537" cy="591279"/>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78" name="Arc 377">
              <a:extLst>
                <a:ext uri="{FF2B5EF4-FFF2-40B4-BE49-F238E27FC236}">
                  <a16:creationId xmlns:a16="http://schemas.microsoft.com/office/drawing/2014/main" id="{18888A88-A3A2-4362-9D05-7EA7629D60AF}"/>
                </a:ext>
              </a:extLst>
            </p:cNvPr>
            <p:cNvSpPr/>
            <p:nvPr/>
          </p:nvSpPr>
          <p:spPr bwMode="auto">
            <a:xfrm rot="1137446">
              <a:off x="9540907" y="1152905"/>
              <a:ext cx="628585" cy="783560"/>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79" name="Arc 378">
              <a:extLst>
                <a:ext uri="{FF2B5EF4-FFF2-40B4-BE49-F238E27FC236}">
                  <a16:creationId xmlns:a16="http://schemas.microsoft.com/office/drawing/2014/main" id="{E509EC8B-BD7A-43FA-B234-408C1A55FD59}"/>
                </a:ext>
              </a:extLst>
            </p:cNvPr>
            <p:cNvSpPr/>
            <p:nvPr/>
          </p:nvSpPr>
          <p:spPr bwMode="auto">
            <a:xfrm rot="1137446">
              <a:off x="9425922" y="1053909"/>
              <a:ext cx="851542" cy="987465"/>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grpSp>
      <p:grpSp>
        <p:nvGrpSpPr>
          <p:cNvPr id="336" name="Group 335">
            <a:extLst>
              <a:ext uri="{FF2B5EF4-FFF2-40B4-BE49-F238E27FC236}">
                <a16:creationId xmlns:a16="http://schemas.microsoft.com/office/drawing/2014/main" id="{164DD831-B7B9-4399-A249-5370D35FB783}"/>
              </a:ext>
            </a:extLst>
          </p:cNvPr>
          <p:cNvGrpSpPr/>
          <p:nvPr/>
        </p:nvGrpSpPr>
        <p:grpSpPr>
          <a:xfrm rot="11791837">
            <a:off x="8270752" y="910323"/>
            <a:ext cx="659826" cy="820562"/>
            <a:chOff x="9425922" y="1053909"/>
            <a:chExt cx="851542" cy="987465"/>
          </a:xfrm>
        </p:grpSpPr>
        <p:sp>
          <p:nvSpPr>
            <p:cNvPr id="368" name="Arc 367">
              <a:extLst>
                <a:ext uri="{FF2B5EF4-FFF2-40B4-BE49-F238E27FC236}">
                  <a16:creationId xmlns:a16="http://schemas.microsoft.com/office/drawing/2014/main" id="{BC40D954-AAF1-441E-8997-4CA8C1CEF4C3}"/>
                </a:ext>
              </a:extLst>
            </p:cNvPr>
            <p:cNvSpPr/>
            <p:nvPr/>
          </p:nvSpPr>
          <p:spPr bwMode="auto">
            <a:xfrm rot="1137446">
              <a:off x="9693358" y="1307267"/>
              <a:ext cx="335719" cy="385021"/>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69" name="Arc 368">
              <a:extLst>
                <a:ext uri="{FF2B5EF4-FFF2-40B4-BE49-F238E27FC236}">
                  <a16:creationId xmlns:a16="http://schemas.microsoft.com/office/drawing/2014/main" id="{198980F9-031B-4678-AC05-D5E10ED9EB46}"/>
                </a:ext>
              </a:extLst>
            </p:cNvPr>
            <p:cNvSpPr/>
            <p:nvPr/>
          </p:nvSpPr>
          <p:spPr bwMode="auto">
            <a:xfrm rot="1137446">
              <a:off x="9585246" y="1221929"/>
              <a:ext cx="511537" cy="591279"/>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70" name="Arc 369">
              <a:extLst>
                <a:ext uri="{FF2B5EF4-FFF2-40B4-BE49-F238E27FC236}">
                  <a16:creationId xmlns:a16="http://schemas.microsoft.com/office/drawing/2014/main" id="{3437B598-0D24-4E4B-B41B-C3B7D68CBAAD}"/>
                </a:ext>
              </a:extLst>
            </p:cNvPr>
            <p:cNvSpPr/>
            <p:nvPr/>
          </p:nvSpPr>
          <p:spPr bwMode="auto">
            <a:xfrm rot="1137446">
              <a:off x="9540907" y="1152905"/>
              <a:ext cx="628585" cy="783560"/>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72" name="Arc 371">
              <a:extLst>
                <a:ext uri="{FF2B5EF4-FFF2-40B4-BE49-F238E27FC236}">
                  <a16:creationId xmlns:a16="http://schemas.microsoft.com/office/drawing/2014/main" id="{7374DAB9-A65E-4CB3-90C3-B9D799DABAAD}"/>
                </a:ext>
              </a:extLst>
            </p:cNvPr>
            <p:cNvSpPr/>
            <p:nvPr/>
          </p:nvSpPr>
          <p:spPr bwMode="auto">
            <a:xfrm rot="1137446">
              <a:off x="9425922" y="1053909"/>
              <a:ext cx="851542" cy="987465"/>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grpSp>
      <p:grpSp>
        <p:nvGrpSpPr>
          <p:cNvPr id="337" name="Group 336">
            <a:extLst>
              <a:ext uri="{FF2B5EF4-FFF2-40B4-BE49-F238E27FC236}">
                <a16:creationId xmlns:a16="http://schemas.microsoft.com/office/drawing/2014/main" id="{90D1C4C3-11A4-4516-B976-90E4A740F2A9}"/>
              </a:ext>
            </a:extLst>
          </p:cNvPr>
          <p:cNvGrpSpPr/>
          <p:nvPr/>
        </p:nvGrpSpPr>
        <p:grpSpPr>
          <a:xfrm rot="11791837">
            <a:off x="6241973" y="1456050"/>
            <a:ext cx="659826" cy="820562"/>
            <a:chOff x="9425922" y="1053909"/>
            <a:chExt cx="851542" cy="987465"/>
          </a:xfrm>
        </p:grpSpPr>
        <p:sp>
          <p:nvSpPr>
            <p:cNvPr id="362" name="Arc 361">
              <a:extLst>
                <a:ext uri="{FF2B5EF4-FFF2-40B4-BE49-F238E27FC236}">
                  <a16:creationId xmlns:a16="http://schemas.microsoft.com/office/drawing/2014/main" id="{91B4A93B-A4C9-475E-806F-F730F8971098}"/>
                </a:ext>
              </a:extLst>
            </p:cNvPr>
            <p:cNvSpPr/>
            <p:nvPr/>
          </p:nvSpPr>
          <p:spPr bwMode="auto">
            <a:xfrm rot="1137446">
              <a:off x="9693358" y="1307267"/>
              <a:ext cx="335719" cy="385021"/>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64" name="Arc 363">
              <a:extLst>
                <a:ext uri="{FF2B5EF4-FFF2-40B4-BE49-F238E27FC236}">
                  <a16:creationId xmlns:a16="http://schemas.microsoft.com/office/drawing/2014/main" id="{CB770B9C-5DBE-4D87-8E87-4FEEE96664F5}"/>
                </a:ext>
              </a:extLst>
            </p:cNvPr>
            <p:cNvSpPr/>
            <p:nvPr/>
          </p:nvSpPr>
          <p:spPr bwMode="auto">
            <a:xfrm rot="1137446">
              <a:off x="9585246" y="1221929"/>
              <a:ext cx="511537" cy="591279"/>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65" name="Arc 364">
              <a:extLst>
                <a:ext uri="{FF2B5EF4-FFF2-40B4-BE49-F238E27FC236}">
                  <a16:creationId xmlns:a16="http://schemas.microsoft.com/office/drawing/2014/main" id="{B9CD548B-F930-4BE3-96C4-F03AB6BB68B3}"/>
                </a:ext>
              </a:extLst>
            </p:cNvPr>
            <p:cNvSpPr/>
            <p:nvPr/>
          </p:nvSpPr>
          <p:spPr bwMode="auto">
            <a:xfrm rot="1137446">
              <a:off x="9540907" y="1152905"/>
              <a:ext cx="628585" cy="783560"/>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366" name="Arc 365">
              <a:extLst>
                <a:ext uri="{FF2B5EF4-FFF2-40B4-BE49-F238E27FC236}">
                  <a16:creationId xmlns:a16="http://schemas.microsoft.com/office/drawing/2014/main" id="{60EFC99C-BCAC-4242-B4FC-6610EBF95D20}"/>
                </a:ext>
              </a:extLst>
            </p:cNvPr>
            <p:cNvSpPr/>
            <p:nvPr/>
          </p:nvSpPr>
          <p:spPr bwMode="auto">
            <a:xfrm rot="1137446">
              <a:off x="9425922" y="1053909"/>
              <a:ext cx="851542" cy="987465"/>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grpSp>
      <p:sp>
        <p:nvSpPr>
          <p:cNvPr id="339" name="TextBox 338">
            <a:extLst>
              <a:ext uri="{FF2B5EF4-FFF2-40B4-BE49-F238E27FC236}">
                <a16:creationId xmlns:a16="http://schemas.microsoft.com/office/drawing/2014/main" id="{35F3D823-F0EB-443E-A704-3404F3581835}"/>
              </a:ext>
            </a:extLst>
          </p:cNvPr>
          <p:cNvSpPr txBox="1"/>
          <p:nvPr/>
        </p:nvSpPr>
        <p:spPr>
          <a:xfrm>
            <a:off x="10380131" y="3248270"/>
            <a:ext cx="1319852" cy="223805"/>
          </a:xfrm>
          <a:prstGeom prst="rect">
            <a:avLst/>
          </a:prstGeom>
          <a:noFill/>
        </p:spPr>
        <p:txBody>
          <a:bodyPr wrap="square" rtlCol="0">
            <a:spAutoFit/>
          </a:bodyPr>
          <a:lstStyle/>
          <a:p>
            <a:pPr algn="ctr"/>
            <a:r>
              <a:rPr lang="en-US" sz="1200" dirty="0">
                <a:solidFill>
                  <a:schemeClr val="tx1"/>
                </a:solidFill>
              </a:rPr>
              <a:t>Legitimate receiver</a:t>
            </a:r>
          </a:p>
        </p:txBody>
      </p:sp>
      <p:pic>
        <p:nvPicPr>
          <p:cNvPr id="468" name="Graphic 467" descr="Group">
            <a:extLst>
              <a:ext uri="{FF2B5EF4-FFF2-40B4-BE49-F238E27FC236}">
                <a16:creationId xmlns:a16="http://schemas.microsoft.com/office/drawing/2014/main" id="{1607E596-3A35-483F-BFDB-BFB7A2329C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8342" y="3367415"/>
            <a:ext cx="866764" cy="882127"/>
          </a:xfrm>
          <a:prstGeom prst="rect">
            <a:avLst/>
          </a:prstGeom>
        </p:spPr>
      </p:pic>
      <p:cxnSp>
        <p:nvCxnSpPr>
          <p:cNvPr id="469" name="Straight Arrow Connector 468">
            <a:extLst>
              <a:ext uri="{FF2B5EF4-FFF2-40B4-BE49-F238E27FC236}">
                <a16:creationId xmlns:a16="http://schemas.microsoft.com/office/drawing/2014/main" id="{B469DACB-E9CC-40E1-8FE6-F4E77465A62B}"/>
              </a:ext>
            </a:extLst>
          </p:cNvPr>
          <p:cNvCxnSpPr>
            <a:cxnSpLocks/>
            <a:endCxn id="209" idx="0"/>
          </p:cNvCxnSpPr>
          <p:nvPr/>
        </p:nvCxnSpPr>
        <p:spPr bwMode="auto">
          <a:xfrm flipH="1">
            <a:off x="9326556" y="2169575"/>
            <a:ext cx="1140870" cy="1847528"/>
          </a:xfrm>
          <a:prstGeom prst="straightConnector1">
            <a:avLst/>
          </a:prstGeom>
          <a:noFill/>
          <a:ln w="19050" cap="flat" cmpd="sng" algn="ctr">
            <a:solidFill>
              <a:schemeClr val="tx1"/>
            </a:solidFill>
            <a:prstDash val="solid"/>
            <a:round/>
            <a:headEnd type="none" w="med" len="med"/>
            <a:tailEnd type="triangle"/>
          </a:ln>
          <a:effectLst/>
        </p:spPr>
      </p:cxnSp>
      <p:cxnSp>
        <p:nvCxnSpPr>
          <p:cNvPr id="470" name="Straight Arrow Connector 469">
            <a:extLst>
              <a:ext uri="{FF2B5EF4-FFF2-40B4-BE49-F238E27FC236}">
                <a16:creationId xmlns:a16="http://schemas.microsoft.com/office/drawing/2014/main" id="{C8308CC8-E7B3-462E-880F-F74A95BB2F9D}"/>
              </a:ext>
            </a:extLst>
          </p:cNvPr>
          <p:cNvCxnSpPr>
            <a:cxnSpLocks/>
            <a:endCxn id="8" idx="0"/>
          </p:cNvCxnSpPr>
          <p:nvPr/>
        </p:nvCxnSpPr>
        <p:spPr bwMode="auto">
          <a:xfrm flipH="1">
            <a:off x="10056163" y="2135591"/>
            <a:ext cx="474534" cy="1297551"/>
          </a:xfrm>
          <a:prstGeom prst="straightConnector1">
            <a:avLst/>
          </a:prstGeom>
          <a:noFill/>
          <a:ln w="19050" cap="flat" cmpd="sng" algn="ctr">
            <a:solidFill>
              <a:schemeClr val="tx1"/>
            </a:solidFill>
            <a:prstDash val="solid"/>
            <a:round/>
            <a:headEnd type="none" w="med" len="med"/>
            <a:tailEnd type="triangle"/>
          </a:ln>
          <a:effectLst/>
        </p:spPr>
      </p:cxnSp>
      <p:cxnSp>
        <p:nvCxnSpPr>
          <p:cNvPr id="268" name="Straight Arrow Connector 267">
            <a:extLst>
              <a:ext uri="{FF2B5EF4-FFF2-40B4-BE49-F238E27FC236}">
                <a16:creationId xmlns:a16="http://schemas.microsoft.com/office/drawing/2014/main" id="{0E6084C3-219C-48C4-B668-895455070F5A}"/>
              </a:ext>
            </a:extLst>
          </p:cNvPr>
          <p:cNvCxnSpPr>
            <a:cxnSpLocks/>
          </p:cNvCxnSpPr>
          <p:nvPr/>
        </p:nvCxnSpPr>
        <p:spPr bwMode="auto">
          <a:xfrm>
            <a:off x="10537428" y="2115686"/>
            <a:ext cx="1129349" cy="420010"/>
          </a:xfrm>
          <a:prstGeom prst="straightConnector1">
            <a:avLst/>
          </a:prstGeom>
          <a:ln>
            <a:solidFill>
              <a:srgbClr val="C00000"/>
            </a:solidFill>
            <a:headEnd type="none" w="med" len="med"/>
            <a:tailEnd type="triangle"/>
          </a:ln>
        </p:spPr>
        <p:style>
          <a:lnRef idx="2">
            <a:schemeClr val="dk1"/>
          </a:lnRef>
          <a:fillRef idx="0">
            <a:schemeClr val="dk1"/>
          </a:fillRef>
          <a:effectRef idx="1">
            <a:schemeClr val="dk1"/>
          </a:effectRef>
          <a:fontRef idx="minor">
            <a:schemeClr val="tx1"/>
          </a:fontRef>
        </p:style>
      </p:cxnSp>
      <p:grpSp>
        <p:nvGrpSpPr>
          <p:cNvPr id="505" name="Group 504">
            <a:extLst>
              <a:ext uri="{FF2B5EF4-FFF2-40B4-BE49-F238E27FC236}">
                <a16:creationId xmlns:a16="http://schemas.microsoft.com/office/drawing/2014/main" id="{5B50F308-00F2-458D-B07C-D678F2274B47}"/>
              </a:ext>
            </a:extLst>
          </p:cNvPr>
          <p:cNvGrpSpPr/>
          <p:nvPr/>
        </p:nvGrpSpPr>
        <p:grpSpPr>
          <a:xfrm>
            <a:off x="4732852" y="2319751"/>
            <a:ext cx="812776" cy="1110276"/>
            <a:chOff x="4360537" y="3820886"/>
            <a:chExt cx="2355546" cy="2382340"/>
          </a:xfrm>
        </p:grpSpPr>
        <p:cxnSp>
          <p:nvCxnSpPr>
            <p:cNvPr id="506" name="Straight Connector 505">
              <a:extLst>
                <a:ext uri="{FF2B5EF4-FFF2-40B4-BE49-F238E27FC236}">
                  <a16:creationId xmlns:a16="http://schemas.microsoft.com/office/drawing/2014/main" id="{0D05B576-77F9-4375-8122-DAC56ED2A9F8}"/>
                </a:ext>
              </a:extLst>
            </p:cNvPr>
            <p:cNvCxnSpPr/>
            <p:nvPr/>
          </p:nvCxnSpPr>
          <p:spPr bwMode="auto">
            <a:xfrm>
              <a:off x="4360537" y="5568043"/>
              <a:ext cx="2355546" cy="0"/>
            </a:xfrm>
            <a:prstGeom prst="line">
              <a:avLst/>
            </a:prstGeom>
            <a:noFill/>
            <a:ln w="12700" cap="flat" cmpd="sng" algn="ctr">
              <a:solidFill>
                <a:schemeClr val="tx1"/>
              </a:solidFill>
              <a:prstDash val="solid"/>
              <a:round/>
              <a:headEnd type="none" w="med" len="med"/>
              <a:tailEnd type="none" w="med" len="med"/>
            </a:ln>
            <a:effectLst/>
          </p:spPr>
        </p:cxnSp>
        <p:cxnSp>
          <p:nvCxnSpPr>
            <p:cNvPr id="507" name="Straight Connector 506">
              <a:extLst>
                <a:ext uri="{FF2B5EF4-FFF2-40B4-BE49-F238E27FC236}">
                  <a16:creationId xmlns:a16="http://schemas.microsoft.com/office/drawing/2014/main" id="{317D7676-C624-4499-91CE-952669BA828D}"/>
                </a:ext>
              </a:extLst>
            </p:cNvPr>
            <p:cNvCxnSpPr>
              <a:cxnSpLocks/>
            </p:cNvCxnSpPr>
            <p:nvPr/>
          </p:nvCxnSpPr>
          <p:spPr bwMode="auto">
            <a:xfrm flipV="1">
              <a:off x="4961210" y="4251311"/>
              <a:ext cx="445085" cy="1316732"/>
            </a:xfrm>
            <a:prstGeom prst="line">
              <a:avLst/>
            </a:prstGeom>
            <a:noFill/>
            <a:ln w="12700" cap="flat" cmpd="sng" algn="ctr">
              <a:solidFill>
                <a:schemeClr val="tx1"/>
              </a:solidFill>
              <a:prstDash val="solid"/>
              <a:round/>
              <a:headEnd type="none" w="med" len="med"/>
              <a:tailEnd type="none" w="med" len="med"/>
            </a:ln>
            <a:effectLst/>
          </p:spPr>
        </p:cxnSp>
        <p:cxnSp>
          <p:nvCxnSpPr>
            <p:cNvPr id="508" name="Straight Connector 507">
              <a:extLst>
                <a:ext uri="{FF2B5EF4-FFF2-40B4-BE49-F238E27FC236}">
                  <a16:creationId xmlns:a16="http://schemas.microsoft.com/office/drawing/2014/main" id="{6591E192-A4CA-4FBF-AF81-D1BE13AB77C9}"/>
                </a:ext>
              </a:extLst>
            </p:cNvPr>
            <p:cNvCxnSpPr>
              <a:cxnSpLocks/>
            </p:cNvCxnSpPr>
            <p:nvPr/>
          </p:nvCxnSpPr>
          <p:spPr bwMode="auto">
            <a:xfrm flipH="1" flipV="1">
              <a:off x="5791625" y="4255910"/>
              <a:ext cx="304375" cy="1337200"/>
            </a:xfrm>
            <a:prstGeom prst="line">
              <a:avLst/>
            </a:prstGeom>
            <a:noFill/>
            <a:ln w="12700" cap="flat" cmpd="sng" algn="ctr">
              <a:solidFill>
                <a:schemeClr val="tx1"/>
              </a:solidFill>
              <a:prstDash val="solid"/>
              <a:round/>
              <a:headEnd type="none" w="med" len="med"/>
              <a:tailEnd type="none" w="med" len="med"/>
            </a:ln>
            <a:effectLst/>
          </p:spPr>
        </p:cxnSp>
        <p:cxnSp>
          <p:nvCxnSpPr>
            <p:cNvPr id="509" name="Straight Connector 508">
              <a:extLst>
                <a:ext uri="{FF2B5EF4-FFF2-40B4-BE49-F238E27FC236}">
                  <a16:creationId xmlns:a16="http://schemas.microsoft.com/office/drawing/2014/main" id="{40FC1B7A-4040-4910-96FC-6412C735FA99}"/>
                </a:ext>
              </a:extLst>
            </p:cNvPr>
            <p:cNvCxnSpPr/>
            <p:nvPr/>
          </p:nvCxnSpPr>
          <p:spPr bwMode="auto">
            <a:xfrm>
              <a:off x="5421671" y="4251311"/>
              <a:ext cx="346726" cy="0"/>
            </a:xfrm>
            <a:prstGeom prst="line">
              <a:avLst/>
            </a:prstGeom>
            <a:noFill/>
            <a:ln w="12700" cap="flat" cmpd="sng" algn="ctr">
              <a:solidFill>
                <a:schemeClr val="tx1"/>
              </a:solidFill>
              <a:prstDash val="solid"/>
              <a:round/>
              <a:headEnd type="none" w="med" len="med"/>
              <a:tailEnd type="none" w="med" len="med"/>
            </a:ln>
            <a:effectLst/>
          </p:spPr>
        </p:cxnSp>
        <p:cxnSp>
          <p:nvCxnSpPr>
            <p:cNvPr id="510" name="Straight Connector 509">
              <a:extLst>
                <a:ext uri="{FF2B5EF4-FFF2-40B4-BE49-F238E27FC236}">
                  <a16:creationId xmlns:a16="http://schemas.microsoft.com/office/drawing/2014/main" id="{087B5097-C4C8-47BD-A217-237970EFAFFB}"/>
                </a:ext>
              </a:extLst>
            </p:cNvPr>
            <p:cNvCxnSpPr>
              <a:cxnSpLocks/>
            </p:cNvCxnSpPr>
            <p:nvPr/>
          </p:nvCxnSpPr>
          <p:spPr bwMode="auto">
            <a:xfrm>
              <a:off x="5614740" y="3820886"/>
              <a:ext cx="0" cy="430425"/>
            </a:xfrm>
            <a:prstGeom prst="line">
              <a:avLst/>
            </a:prstGeom>
            <a:noFill/>
            <a:ln w="12700" cap="flat" cmpd="sng" algn="ctr">
              <a:solidFill>
                <a:schemeClr val="tx1"/>
              </a:solidFill>
              <a:prstDash val="solid"/>
              <a:round/>
              <a:headEnd type="none" w="med" len="med"/>
              <a:tailEnd type="none" w="med" len="med"/>
            </a:ln>
            <a:effectLst/>
          </p:spPr>
        </p:cxnSp>
        <p:cxnSp>
          <p:nvCxnSpPr>
            <p:cNvPr id="511" name="Straight Connector 510">
              <a:extLst>
                <a:ext uri="{FF2B5EF4-FFF2-40B4-BE49-F238E27FC236}">
                  <a16:creationId xmlns:a16="http://schemas.microsoft.com/office/drawing/2014/main" id="{B40B827B-4950-46DD-9360-B715D8CEADF2}"/>
                </a:ext>
              </a:extLst>
            </p:cNvPr>
            <p:cNvCxnSpPr/>
            <p:nvPr/>
          </p:nvCxnSpPr>
          <p:spPr bwMode="auto">
            <a:xfrm>
              <a:off x="5206956" y="3965894"/>
              <a:ext cx="776155" cy="0"/>
            </a:xfrm>
            <a:prstGeom prst="line">
              <a:avLst/>
            </a:prstGeom>
            <a:noFill/>
            <a:ln w="12700" cap="flat" cmpd="sng" algn="ctr">
              <a:solidFill>
                <a:schemeClr val="tx1"/>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0BAA0C43-80A6-4A72-9BCB-A4DBC038587E}"/>
                </a:ext>
              </a:extLst>
            </p:cNvPr>
            <p:cNvCxnSpPr/>
            <p:nvPr/>
          </p:nvCxnSpPr>
          <p:spPr bwMode="auto">
            <a:xfrm>
              <a:off x="5406393" y="3820886"/>
              <a:ext cx="0" cy="290016"/>
            </a:xfrm>
            <a:prstGeom prst="line">
              <a:avLst/>
            </a:prstGeom>
            <a:noFill/>
            <a:ln w="12700" cap="flat" cmpd="sng" algn="ctr">
              <a:solidFill>
                <a:schemeClr val="tx1"/>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BCEA0B7-B028-4C94-90DF-0059B3C22F20}"/>
                </a:ext>
              </a:extLst>
            </p:cNvPr>
            <p:cNvCxnSpPr/>
            <p:nvPr/>
          </p:nvCxnSpPr>
          <p:spPr bwMode="auto">
            <a:xfrm>
              <a:off x="5804437" y="3820886"/>
              <a:ext cx="0" cy="290016"/>
            </a:xfrm>
            <a:prstGeom prst="line">
              <a:avLst/>
            </a:prstGeom>
            <a:noFill/>
            <a:ln w="12700" cap="flat" cmpd="sng" algn="ctr">
              <a:solidFill>
                <a:schemeClr val="tx1"/>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98B475B9-F431-4641-AABB-E8A2FBDCB45E}"/>
                </a:ext>
              </a:extLst>
            </p:cNvPr>
            <p:cNvCxnSpPr>
              <a:cxnSpLocks/>
            </p:cNvCxnSpPr>
            <p:nvPr/>
          </p:nvCxnSpPr>
          <p:spPr bwMode="auto">
            <a:xfrm>
              <a:off x="5393713" y="4284243"/>
              <a:ext cx="522141" cy="403324"/>
            </a:xfrm>
            <a:prstGeom prst="line">
              <a:avLst/>
            </a:prstGeom>
            <a:noFill/>
            <a:ln w="12700" cap="flat" cmpd="sng" algn="ctr">
              <a:solidFill>
                <a:schemeClr val="tx1"/>
              </a:solidFill>
              <a:prstDash val="solid"/>
              <a:round/>
              <a:headEnd type="none" w="med" len="med"/>
              <a:tailEnd type="none" w="med" len="med"/>
            </a:ln>
            <a:effectLst/>
          </p:spPr>
        </p:cxnSp>
        <p:cxnSp>
          <p:nvCxnSpPr>
            <p:cNvPr id="515" name="Straight Connector 514">
              <a:extLst>
                <a:ext uri="{FF2B5EF4-FFF2-40B4-BE49-F238E27FC236}">
                  <a16:creationId xmlns:a16="http://schemas.microsoft.com/office/drawing/2014/main" id="{E9BFCD37-8231-4F51-8513-B81BC2A84D54}"/>
                </a:ext>
              </a:extLst>
            </p:cNvPr>
            <p:cNvCxnSpPr>
              <a:cxnSpLocks/>
            </p:cNvCxnSpPr>
            <p:nvPr/>
          </p:nvCxnSpPr>
          <p:spPr bwMode="auto">
            <a:xfrm flipH="1">
              <a:off x="5152914" y="4670312"/>
              <a:ext cx="762940" cy="400927"/>
            </a:xfrm>
            <a:prstGeom prst="line">
              <a:avLst/>
            </a:prstGeom>
            <a:noFill/>
            <a:ln w="12700" cap="flat" cmpd="sng" algn="ctr">
              <a:solidFill>
                <a:schemeClr val="tx1"/>
              </a:solidFill>
              <a:prstDash val="solid"/>
              <a:round/>
              <a:headEnd type="none" w="med" len="med"/>
              <a:tailEnd type="none" w="med" len="med"/>
            </a:ln>
            <a:effectLst/>
          </p:spPr>
        </p:cxnSp>
        <p:cxnSp>
          <p:nvCxnSpPr>
            <p:cNvPr id="516" name="Straight Connector 515">
              <a:extLst>
                <a:ext uri="{FF2B5EF4-FFF2-40B4-BE49-F238E27FC236}">
                  <a16:creationId xmlns:a16="http://schemas.microsoft.com/office/drawing/2014/main" id="{E4E84FAD-40FB-4F7C-98DB-68CD2C3ECFB4}"/>
                </a:ext>
              </a:extLst>
            </p:cNvPr>
            <p:cNvCxnSpPr/>
            <p:nvPr/>
          </p:nvCxnSpPr>
          <p:spPr bwMode="auto">
            <a:xfrm>
              <a:off x="5142897" y="5071239"/>
              <a:ext cx="953103" cy="480845"/>
            </a:xfrm>
            <a:prstGeom prst="line">
              <a:avLst/>
            </a:prstGeom>
            <a:noFill/>
            <a:ln w="12700" cap="flat" cmpd="sng" algn="ctr">
              <a:solidFill>
                <a:schemeClr val="tx1"/>
              </a:solidFill>
              <a:prstDash val="solid"/>
              <a:round/>
              <a:headEnd type="none" w="med" len="med"/>
              <a:tailEnd type="none" w="med" len="med"/>
            </a:ln>
            <a:effectLst/>
          </p:spPr>
        </p:cxnSp>
        <p:cxnSp>
          <p:nvCxnSpPr>
            <p:cNvPr id="517" name="Straight Connector 516">
              <a:extLst>
                <a:ext uri="{FF2B5EF4-FFF2-40B4-BE49-F238E27FC236}">
                  <a16:creationId xmlns:a16="http://schemas.microsoft.com/office/drawing/2014/main" id="{C48FF3F9-0807-4D6C-8C0D-1380771B8C2A}"/>
                </a:ext>
              </a:extLst>
            </p:cNvPr>
            <p:cNvCxnSpPr/>
            <p:nvPr/>
          </p:nvCxnSpPr>
          <p:spPr bwMode="auto">
            <a:xfrm flipH="1">
              <a:off x="5287287" y="4279644"/>
              <a:ext cx="504338" cy="328062"/>
            </a:xfrm>
            <a:prstGeom prst="line">
              <a:avLst/>
            </a:prstGeom>
            <a:noFill/>
            <a:ln w="12700" cap="flat" cmpd="sng" algn="ctr">
              <a:solidFill>
                <a:schemeClr val="tx1"/>
              </a:solidFill>
              <a:prstDash val="solid"/>
              <a:round/>
              <a:headEnd type="none" w="med" len="med"/>
              <a:tailEnd type="none" w="med" len="med"/>
            </a:ln>
            <a:effectLst/>
          </p:spPr>
        </p:cxnSp>
        <p:cxnSp>
          <p:nvCxnSpPr>
            <p:cNvPr id="518" name="Straight Connector 517">
              <a:extLst>
                <a:ext uri="{FF2B5EF4-FFF2-40B4-BE49-F238E27FC236}">
                  <a16:creationId xmlns:a16="http://schemas.microsoft.com/office/drawing/2014/main" id="{80EB5768-3649-4AEC-AECA-22A61D34A292}"/>
                </a:ext>
              </a:extLst>
            </p:cNvPr>
            <p:cNvCxnSpPr/>
            <p:nvPr/>
          </p:nvCxnSpPr>
          <p:spPr bwMode="auto">
            <a:xfrm>
              <a:off x="5287287" y="4634983"/>
              <a:ext cx="695824" cy="478196"/>
            </a:xfrm>
            <a:prstGeom prst="line">
              <a:avLst/>
            </a:prstGeom>
            <a:noFill/>
            <a:ln w="12700" cap="flat" cmpd="sng" algn="ctr">
              <a:solidFill>
                <a:schemeClr val="tx1"/>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629D1C0A-40CC-4E4A-A501-68F79D8F339D}"/>
                </a:ext>
              </a:extLst>
            </p:cNvPr>
            <p:cNvCxnSpPr/>
            <p:nvPr/>
          </p:nvCxnSpPr>
          <p:spPr bwMode="auto">
            <a:xfrm flipH="1">
              <a:off x="4996563" y="5145438"/>
              <a:ext cx="986548" cy="387615"/>
            </a:xfrm>
            <a:prstGeom prst="line">
              <a:avLst/>
            </a:prstGeom>
            <a:noFill/>
            <a:ln w="12700" cap="flat" cmpd="sng" algn="ctr">
              <a:solidFill>
                <a:schemeClr val="tx1"/>
              </a:solidFill>
              <a:prstDash val="solid"/>
              <a:round/>
              <a:headEnd type="none" w="med" len="med"/>
              <a:tailEnd type="none" w="med" len="med"/>
            </a:ln>
            <a:effectLst/>
          </p:spPr>
        </p:cxnSp>
        <p:sp>
          <p:nvSpPr>
            <p:cNvPr id="520" name="TextBox 519">
              <a:extLst>
                <a:ext uri="{FF2B5EF4-FFF2-40B4-BE49-F238E27FC236}">
                  <a16:creationId xmlns:a16="http://schemas.microsoft.com/office/drawing/2014/main" id="{52D52895-CE76-4297-A366-C95B42471757}"/>
                </a:ext>
              </a:extLst>
            </p:cNvPr>
            <p:cNvSpPr txBox="1"/>
            <p:nvPr/>
          </p:nvSpPr>
          <p:spPr>
            <a:xfrm>
              <a:off x="5139667" y="5542823"/>
              <a:ext cx="1336389" cy="660403"/>
            </a:xfrm>
            <a:prstGeom prst="rect">
              <a:avLst/>
            </a:prstGeom>
            <a:noFill/>
          </p:spPr>
          <p:txBody>
            <a:bodyPr wrap="square" rtlCol="0">
              <a:spAutoFit/>
            </a:bodyPr>
            <a:lstStyle/>
            <a:p>
              <a:r>
                <a:rPr lang="en-US" dirty="0">
                  <a:solidFill>
                    <a:schemeClr val="tx1"/>
                  </a:solidFill>
                </a:rPr>
                <a:t>BS</a:t>
              </a:r>
            </a:p>
          </p:txBody>
        </p:sp>
      </p:grpSp>
      <p:grpSp>
        <p:nvGrpSpPr>
          <p:cNvPr id="521" name="Group 520">
            <a:extLst>
              <a:ext uri="{FF2B5EF4-FFF2-40B4-BE49-F238E27FC236}">
                <a16:creationId xmlns:a16="http://schemas.microsoft.com/office/drawing/2014/main" id="{55843EEC-9445-4DE6-A805-1E929930B150}"/>
              </a:ext>
            </a:extLst>
          </p:cNvPr>
          <p:cNvGrpSpPr/>
          <p:nvPr/>
        </p:nvGrpSpPr>
        <p:grpSpPr>
          <a:xfrm rot="1681309">
            <a:off x="4828952" y="2069448"/>
            <a:ext cx="659826" cy="820562"/>
            <a:chOff x="9425922" y="1053909"/>
            <a:chExt cx="851542" cy="987465"/>
          </a:xfrm>
        </p:grpSpPr>
        <p:sp>
          <p:nvSpPr>
            <p:cNvPr id="522" name="Arc 521">
              <a:extLst>
                <a:ext uri="{FF2B5EF4-FFF2-40B4-BE49-F238E27FC236}">
                  <a16:creationId xmlns:a16="http://schemas.microsoft.com/office/drawing/2014/main" id="{CBFE2C33-9C75-4710-90E7-2DF507852434}"/>
                </a:ext>
              </a:extLst>
            </p:cNvPr>
            <p:cNvSpPr/>
            <p:nvPr/>
          </p:nvSpPr>
          <p:spPr bwMode="auto">
            <a:xfrm rot="1137446">
              <a:off x="9693358" y="1307267"/>
              <a:ext cx="335719" cy="385021"/>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523" name="Arc 522">
              <a:extLst>
                <a:ext uri="{FF2B5EF4-FFF2-40B4-BE49-F238E27FC236}">
                  <a16:creationId xmlns:a16="http://schemas.microsoft.com/office/drawing/2014/main" id="{91BC5D80-5B11-4E25-B322-A7E541E430D0}"/>
                </a:ext>
              </a:extLst>
            </p:cNvPr>
            <p:cNvSpPr/>
            <p:nvPr/>
          </p:nvSpPr>
          <p:spPr bwMode="auto">
            <a:xfrm rot="1137446">
              <a:off x="9585246" y="1221929"/>
              <a:ext cx="511537" cy="591279"/>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524" name="Arc 523">
              <a:extLst>
                <a:ext uri="{FF2B5EF4-FFF2-40B4-BE49-F238E27FC236}">
                  <a16:creationId xmlns:a16="http://schemas.microsoft.com/office/drawing/2014/main" id="{8396F2CA-D324-4683-9F06-1F58C9756605}"/>
                </a:ext>
              </a:extLst>
            </p:cNvPr>
            <p:cNvSpPr/>
            <p:nvPr/>
          </p:nvSpPr>
          <p:spPr bwMode="auto">
            <a:xfrm rot="1137446">
              <a:off x="9540907" y="1152905"/>
              <a:ext cx="628585" cy="783560"/>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525" name="Arc 524">
              <a:extLst>
                <a:ext uri="{FF2B5EF4-FFF2-40B4-BE49-F238E27FC236}">
                  <a16:creationId xmlns:a16="http://schemas.microsoft.com/office/drawing/2014/main" id="{89CD4D69-05BA-4EA0-A44F-5954FCBEB414}"/>
                </a:ext>
              </a:extLst>
            </p:cNvPr>
            <p:cNvSpPr/>
            <p:nvPr/>
          </p:nvSpPr>
          <p:spPr bwMode="auto">
            <a:xfrm rot="1137446">
              <a:off x="9425922" y="1053909"/>
              <a:ext cx="851542" cy="987465"/>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grpSp>
      <p:grpSp>
        <p:nvGrpSpPr>
          <p:cNvPr id="526" name="Group 525">
            <a:extLst>
              <a:ext uri="{FF2B5EF4-FFF2-40B4-BE49-F238E27FC236}">
                <a16:creationId xmlns:a16="http://schemas.microsoft.com/office/drawing/2014/main" id="{8621EC78-78AE-4B8D-897B-6EC0EADDD057}"/>
              </a:ext>
            </a:extLst>
          </p:cNvPr>
          <p:cNvGrpSpPr/>
          <p:nvPr/>
        </p:nvGrpSpPr>
        <p:grpSpPr>
          <a:xfrm rot="11791837">
            <a:off x="4775225" y="1978902"/>
            <a:ext cx="659826" cy="820562"/>
            <a:chOff x="9425922" y="1053909"/>
            <a:chExt cx="851542" cy="987465"/>
          </a:xfrm>
        </p:grpSpPr>
        <p:sp>
          <p:nvSpPr>
            <p:cNvPr id="527" name="Arc 526">
              <a:extLst>
                <a:ext uri="{FF2B5EF4-FFF2-40B4-BE49-F238E27FC236}">
                  <a16:creationId xmlns:a16="http://schemas.microsoft.com/office/drawing/2014/main" id="{8A6A6834-12F0-4BD6-9CAD-C232DDC86945}"/>
                </a:ext>
              </a:extLst>
            </p:cNvPr>
            <p:cNvSpPr/>
            <p:nvPr/>
          </p:nvSpPr>
          <p:spPr bwMode="auto">
            <a:xfrm rot="1137446">
              <a:off x="9693358" y="1307267"/>
              <a:ext cx="335719" cy="385021"/>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528" name="Arc 527">
              <a:extLst>
                <a:ext uri="{FF2B5EF4-FFF2-40B4-BE49-F238E27FC236}">
                  <a16:creationId xmlns:a16="http://schemas.microsoft.com/office/drawing/2014/main" id="{86D90555-84E4-46B4-80E4-F1C125441DD9}"/>
                </a:ext>
              </a:extLst>
            </p:cNvPr>
            <p:cNvSpPr/>
            <p:nvPr/>
          </p:nvSpPr>
          <p:spPr bwMode="auto">
            <a:xfrm rot="1137446">
              <a:off x="9585246" y="1221929"/>
              <a:ext cx="511537" cy="591279"/>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529" name="Arc 528">
              <a:extLst>
                <a:ext uri="{FF2B5EF4-FFF2-40B4-BE49-F238E27FC236}">
                  <a16:creationId xmlns:a16="http://schemas.microsoft.com/office/drawing/2014/main" id="{8F59FD1C-B5C2-43E2-8BBB-D9C6897A6520}"/>
                </a:ext>
              </a:extLst>
            </p:cNvPr>
            <p:cNvSpPr/>
            <p:nvPr/>
          </p:nvSpPr>
          <p:spPr bwMode="auto">
            <a:xfrm rot="1137446">
              <a:off x="9540907" y="1152905"/>
              <a:ext cx="628585" cy="783560"/>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530" name="Arc 529">
              <a:extLst>
                <a:ext uri="{FF2B5EF4-FFF2-40B4-BE49-F238E27FC236}">
                  <a16:creationId xmlns:a16="http://schemas.microsoft.com/office/drawing/2014/main" id="{6DE6C5E4-B091-48A2-A3B2-7EB53414724B}"/>
                </a:ext>
              </a:extLst>
            </p:cNvPr>
            <p:cNvSpPr/>
            <p:nvPr/>
          </p:nvSpPr>
          <p:spPr bwMode="auto">
            <a:xfrm rot="1137446">
              <a:off x="9425922" y="1053909"/>
              <a:ext cx="851542" cy="987465"/>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grpSp>
      <p:pic>
        <p:nvPicPr>
          <p:cNvPr id="531" name="Graphic 530" descr="DJ">
            <a:extLst>
              <a:ext uri="{FF2B5EF4-FFF2-40B4-BE49-F238E27FC236}">
                <a16:creationId xmlns:a16="http://schemas.microsoft.com/office/drawing/2014/main" id="{4F4BDF98-9013-4859-B04A-829D5087948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74933" y="2783567"/>
            <a:ext cx="490826" cy="499525"/>
          </a:xfrm>
          <a:prstGeom prst="rect">
            <a:avLst/>
          </a:prstGeom>
        </p:spPr>
      </p:pic>
      <p:sp>
        <p:nvSpPr>
          <p:cNvPr id="532" name="Graphic 7">
            <a:extLst>
              <a:ext uri="{FF2B5EF4-FFF2-40B4-BE49-F238E27FC236}">
                <a16:creationId xmlns:a16="http://schemas.microsoft.com/office/drawing/2014/main" id="{97244BB3-2B2D-435D-AC3E-700BE43FC7BF}"/>
              </a:ext>
            </a:extLst>
          </p:cNvPr>
          <p:cNvSpPr txBox="1"/>
          <p:nvPr/>
        </p:nvSpPr>
        <p:spPr>
          <a:xfrm>
            <a:off x="3743886" y="3197893"/>
            <a:ext cx="586745" cy="276999"/>
          </a:xfrm>
          <a:prstGeom prst="rect">
            <a:avLst/>
          </a:prstGeom>
          <a:noFill/>
        </p:spPr>
        <p:txBody>
          <a:bodyPr wrap="square" rtlCol="0">
            <a:spAutoFit/>
          </a:bodyPr>
          <a:lstStyle/>
          <a:p>
            <a:pPr algn="l"/>
            <a:r>
              <a:rPr lang="en-US" sz="1200" spc="0" baseline="0" dirty="0">
                <a:solidFill>
                  <a:srgbClr val="000000"/>
                </a:solidFill>
                <a:cs typeface="Arial" panose="020B0604020202020204" pitchFamily="34" charset="0"/>
                <a:sym typeface="Helvetica"/>
                <a:rtl val="0"/>
              </a:rPr>
              <a:t>User</a:t>
            </a:r>
          </a:p>
        </p:txBody>
      </p:sp>
      <p:cxnSp>
        <p:nvCxnSpPr>
          <p:cNvPr id="533" name="Straight Arrow Connector 532">
            <a:extLst>
              <a:ext uri="{FF2B5EF4-FFF2-40B4-BE49-F238E27FC236}">
                <a16:creationId xmlns:a16="http://schemas.microsoft.com/office/drawing/2014/main" id="{562021BC-6CF4-453F-AF03-2C3F5B31228C}"/>
              </a:ext>
            </a:extLst>
          </p:cNvPr>
          <p:cNvCxnSpPr>
            <a:cxnSpLocks/>
            <a:stCxn id="527" idx="1"/>
            <a:endCxn id="531" idx="3"/>
          </p:cNvCxnSpPr>
          <p:nvPr/>
        </p:nvCxnSpPr>
        <p:spPr bwMode="auto">
          <a:xfrm flipH="1">
            <a:off x="4265759" y="2425213"/>
            <a:ext cx="820986" cy="608117"/>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nvGrpSpPr>
          <p:cNvPr id="557" name="Group 556">
            <a:extLst>
              <a:ext uri="{FF2B5EF4-FFF2-40B4-BE49-F238E27FC236}">
                <a16:creationId xmlns:a16="http://schemas.microsoft.com/office/drawing/2014/main" id="{0EE5956E-03FB-460C-BE5E-4AB765C7FE5D}"/>
              </a:ext>
            </a:extLst>
          </p:cNvPr>
          <p:cNvGrpSpPr/>
          <p:nvPr/>
        </p:nvGrpSpPr>
        <p:grpSpPr>
          <a:xfrm>
            <a:off x="4441609" y="3730154"/>
            <a:ext cx="4277629" cy="1789589"/>
            <a:chOff x="2456758" y="2209801"/>
            <a:chExt cx="4277629" cy="1789589"/>
          </a:xfrm>
        </p:grpSpPr>
        <p:sp>
          <p:nvSpPr>
            <p:cNvPr id="558" name="Rectangle 557">
              <a:extLst>
                <a:ext uri="{FF2B5EF4-FFF2-40B4-BE49-F238E27FC236}">
                  <a16:creationId xmlns:a16="http://schemas.microsoft.com/office/drawing/2014/main" id="{2DF6FC4A-9093-4CA5-9461-CDB0BC8D0CF5}"/>
                </a:ext>
              </a:extLst>
            </p:cNvPr>
            <p:cNvSpPr/>
            <p:nvPr/>
          </p:nvSpPr>
          <p:spPr bwMode="auto">
            <a:xfrm>
              <a:off x="3164069" y="2209801"/>
              <a:ext cx="946830" cy="768935"/>
            </a:xfrm>
            <a:prstGeom prst="rect">
              <a:avLst/>
            </a:prstGeom>
            <a:solidFill>
              <a:srgbClr val="66FF66"/>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Arial" charset="0"/>
                  <a:ea typeface="ヒラギノ角ゴ Pro W3" pitchFamily="96" charset="-128"/>
                </a:rPr>
                <a:t>Control board</a:t>
              </a:r>
            </a:p>
          </p:txBody>
        </p:sp>
        <p:sp>
          <p:nvSpPr>
            <p:cNvPr id="559" name="Rectangle 558">
              <a:extLst>
                <a:ext uri="{FF2B5EF4-FFF2-40B4-BE49-F238E27FC236}">
                  <a16:creationId xmlns:a16="http://schemas.microsoft.com/office/drawing/2014/main" id="{1ED9BF2B-A013-4474-9F95-3E661EC661AC}"/>
                </a:ext>
              </a:extLst>
            </p:cNvPr>
            <p:cNvSpPr/>
            <p:nvPr/>
          </p:nvSpPr>
          <p:spPr bwMode="auto">
            <a:xfrm>
              <a:off x="3294103" y="2423839"/>
              <a:ext cx="1018632" cy="768935"/>
            </a:xfrm>
            <a:prstGeom prst="rect">
              <a:avLst/>
            </a:prstGeom>
            <a:solidFill>
              <a:srgbClr val="DEE4CE"/>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tx1"/>
                  </a:solidFill>
                  <a:effectLst/>
                  <a:latin typeface="Arial" charset="0"/>
                  <a:ea typeface="ヒラギノ角ゴ Pro W3" pitchFamily="96" charset="-128"/>
                </a:rPr>
                <a:t>Copper plate</a:t>
              </a:r>
              <a:endParaRPr kumimoji="0" lang="en-US" sz="1400" b="1" i="0" u="none" strike="noStrike" cap="none" normalizeH="0" baseline="0" dirty="0">
                <a:ln>
                  <a:noFill/>
                </a:ln>
                <a:solidFill>
                  <a:schemeClr val="tx1"/>
                </a:solidFill>
                <a:effectLst/>
                <a:latin typeface="Arial" charset="0"/>
                <a:ea typeface="ヒラギノ角ゴ Pro W3" pitchFamily="96" charset="-128"/>
              </a:endParaRPr>
            </a:p>
          </p:txBody>
        </p:sp>
        <p:sp>
          <p:nvSpPr>
            <p:cNvPr id="563" name="TextBox 562">
              <a:extLst>
                <a:ext uri="{FF2B5EF4-FFF2-40B4-BE49-F238E27FC236}">
                  <a16:creationId xmlns:a16="http://schemas.microsoft.com/office/drawing/2014/main" id="{901F6F4C-3968-4DF5-84D6-41594A5C7027}"/>
                </a:ext>
              </a:extLst>
            </p:cNvPr>
            <p:cNvSpPr txBox="1"/>
            <p:nvPr/>
          </p:nvSpPr>
          <p:spPr>
            <a:xfrm flipH="1">
              <a:off x="5479510" y="2595108"/>
              <a:ext cx="1254877" cy="461665"/>
            </a:xfrm>
            <a:prstGeom prst="rect">
              <a:avLst/>
            </a:prstGeom>
            <a:noFill/>
          </p:spPr>
          <p:txBody>
            <a:bodyPr wrap="square" rtlCol="0">
              <a:spAutoFit/>
            </a:bodyPr>
            <a:lstStyle/>
            <a:p>
              <a:pPr algn="ctr"/>
              <a:r>
                <a:rPr lang="en-US" sz="1200" dirty="0">
                  <a:solidFill>
                    <a:schemeClr val="tx1"/>
                  </a:solidFill>
                </a:rPr>
                <a:t>Array of active  elements</a:t>
              </a:r>
            </a:p>
          </p:txBody>
        </p:sp>
        <p:sp>
          <p:nvSpPr>
            <p:cNvPr id="565" name="TextBox 564">
              <a:extLst>
                <a:ext uri="{FF2B5EF4-FFF2-40B4-BE49-F238E27FC236}">
                  <a16:creationId xmlns:a16="http://schemas.microsoft.com/office/drawing/2014/main" id="{4D6D22C6-00A0-42F4-9176-2DF8924E3B73}"/>
                </a:ext>
              </a:extLst>
            </p:cNvPr>
            <p:cNvSpPr txBox="1"/>
            <p:nvPr/>
          </p:nvSpPr>
          <p:spPr>
            <a:xfrm>
              <a:off x="5069334" y="3444462"/>
              <a:ext cx="1274323" cy="261610"/>
            </a:xfrm>
            <a:prstGeom prst="rect">
              <a:avLst/>
            </a:prstGeom>
            <a:noFill/>
          </p:spPr>
          <p:txBody>
            <a:bodyPr wrap="square" rtlCol="0">
              <a:spAutoFit/>
            </a:bodyPr>
            <a:lstStyle/>
            <a:p>
              <a:pPr algn="ctr"/>
              <a:r>
                <a:rPr lang="en-US" sz="1100" b="1" dirty="0">
                  <a:solidFill>
                    <a:srgbClr val="009900"/>
                  </a:solidFill>
                </a:rPr>
                <a:t>Reflected wave</a:t>
              </a:r>
            </a:p>
          </p:txBody>
        </p:sp>
        <p:sp>
          <p:nvSpPr>
            <p:cNvPr id="568" name="Rectangle 567">
              <a:extLst>
                <a:ext uri="{FF2B5EF4-FFF2-40B4-BE49-F238E27FC236}">
                  <a16:creationId xmlns:a16="http://schemas.microsoft.com/office/drawing/2014/main" id="{5181A4AA-16C3-464C-84FF-E94D002900AD}"/>
                </a:ext>
              </a:extLst>
            </p:cNvPr>
            <p:cNvSpPr/>
            <p:nvPr/>
          </p:nvSpPr>
          <p:spPr bwMode="auto">
            <a:xfrm>
              <a:off x="3447860" y="2634526"/>
              <a:ext cx="1038740" cy="734623"/>
            </a:xfrm>
            <a:prstGeom prst="rect">
              <a:avLst/>
            </a:prstGeom>
            <a:solidFill>
              <a:schemeClr val="bg1">
                <a:lumMod val="65000"/>
              </a:schemeClr>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pic>
          <p:nvPicPr>
            <p:cNvPr id="569" name="Graphic 7">
              <a:extLst>
                <a:ext uri="{FF2B5EF4-FFF2-40B4-BE49-F238E27FC236}">
                  <a16:creationId xmlns:a16="http://schemas.microsoft.com/office/drawing/2014/main" id="{7B65EDE8-0487-49A5-9154-1B921C53332C}"/>
                </a:ext>
              </a:extLst>
            </p:cNvPr>
            <p:cNvPicPr>
              <a:picLocks noChangeAspect="1"/>
            </p:cNvPicPr>
            <p:nvPr/>
          </p:nvPicPr>
          <p:blipFill>
            <a:blip r:embed="rId11"/>
            <a:stretch>
              <a:fillRect/>
            </a:stretch>
          </p:blipFill>
          <p:spPr>
            <a:xfrm>
              <a:off x="3508467" y="2698026"/>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571" name="Graphic 7">
              <a:extLst>
                <a:ext uri="{FF2B5EF4-FFF2-40B4-BE49-F238E27FC236}">
                  <a16:creationId xmlns:a16="http://schemas.microsoft.com/office/drawing/2014/main" id="{9F3CA2B5-6DD8-469D-AED9-6B6498B6C23F}"/>
                </a:ext>
              </a:extLst>
            </p:cNvPr>
            <p:cNvPicPr>
              <a:picLocks noChangeAspect="1"/>
            </p:cNvPicPr>
            <p:nvPr/>
          </p:nvPicPr>
          <p:blipFill>
            <a:blip r:embed="rId11"/>
            <a:stretch>
              <a:fillRect/>
            </a:stretch>
          </p:blipFill>
          <p:spPr>
            <a:xfrm>
              <a:off x="3841726" y="2698026"/>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572" name="Graphic 7">
              <a:extLst>
                <a:ext uri="{FF2B5EF4-FFF2-40B4-BE49-F238E27FC236}">
                  <a16:creationId xmlns:a16="http://schemas.microsoft.com/office/drawing/2014/main" id="{904BCE8B-CB59-4841-B978-028D1AC9ABA1}"/>
                </a:ext>
              </a:extLst>
            </p:cNvPr>
            <p:cNvPicPr>
              <a:picLocks noChangeAspect="1"/>
            </p:cNvPicPr>
            <p:nvPr/>
          </p:nvPicPr>
          <p:blipFill>
            <a:blip r:embed="rId11"/>
            <a:stretch>
              <a:fillRect/>
            </a:stretch>
          </p:blipFill>
          <p:spPr>
            <a:xfrm>
              <a:off x="4160821" y="2711650"/>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573" name="Graphic 7">
              <a:extLst>
                <a:ext uri="{FF2B5EF4-FFF2-40B4-BE49-F238E27FC236}">
                  <a16:creationId xmlns:a16="http://schemas.microsoft.com/office/drawing/2014/main" id="{09E06554-9F41-4D53-A90F-A1680AE8CA93}"/>
                </a:ext>
              </a:extLst>
            </p:cNvPr>
            <p:cNvPicPr>
              <a:picLocks noChangeAspect="1"/>
            </p:cNvPicPr>
            <p:nvPr/>
          </p:nvPicPr>
          <p:blipFill>
            <a:blip r:embed="rId11"/>
            <a:stretch>
              <a:fillRect/>
            </a:stretch>
          </p:blipFill>
          <p:spPr>
            <a:xfrm>
              <a:off x="3542016" y="2914410"/>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574" name="Graphic 7">
              <a:extLst>
                <a:ext uri="{FF2B5EF4-FFF2-40B4-BE49-F238E27FC236}">
                  <a16:creationId xmlns:a16="http://schemas.microsoft.com/office/drawing/2014/main" id="{A17FB214-CFB1-466E-8BC8-4D56C517EC20}"/>
                </a:ext>
              </a:extLst>
            </p:cNvPr>
            <p:cNvPicPr>
              <a:picLocks noChangeAspect="1"/>
            </p:cNvPicPr>
            <p:nvPr/>
          </p:nvPicPr>
          <p:blipFill>
            <a:blip r:embed="rId11"/>
            <a:stretch>
              <a:fillRect/>
            </a:stretch>
          </p:blipFill>
          <p:spPr>
            <a:xfrm>
              <a:off x="3875275" y="2914410"/>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575" name="Graphic 7">
              <a:extLst>
                <a:ext uri="{FF2B5EF4-FFF2-40B4-BE49-F238E27FC236}">
                  <a16:creationId xmlns:a16="http://schemas.microsoft.com/office/drawing/2014/main" id="{14E70768-F18E-4D74-ADCE-8B0376068051}"/>
                </a:ext>
              </a:extLst>
            </p:cNvPr>
            <p:cNvPicPr>
              <a:picLocks noChangeAspect="1"/>
            </p:cNvPicPr>
            <p:nvPr/>
          </p:nvPicPr>
          <p:blipFill>
            <a:blip r:embed="rId11"/>
            <a:stretch>
              <a:fillRect/>
            </a:stretch>
          </p:blipFill>
          <p:spPr>
            <a:xfrm>
              <a:off x="4194370" y="2928034"/>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576" name="Graphic 7">
              <a:extLst>
                <a:ext uri="{FF2B5EF4-FFF2-40B4-BE49-F238E27FC236}">
                  <a16:creationId xmlns:a16="http://schemas.microsoft.com/office/drawing/2014/main" id="{2A1BA95D-ADC8-4CE9-9C34-06FAECC6AFB6}"/>
                </a:ext>
              </a:extLst>
            </p:cNvPr>
            <p:cNvPicPr>
              <a:picLocks noChangeAspect="1"/>
            </p:cNvPicPr>
            <p:nvPr/>
          </p:nvPicPr>
          <p:blipFill>
            <a:blip r:embed="rId11"/>
            <a:stretch>
              <a:fillRect/>
            </a:stretch>
          </p:blipFill>
          <p:spPr>
            <a:xfrm>
              <a:off x="3508467" y="3128002"/>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577" name="Graphic 7">
              <a:extLst>
                <a:ext uri="{FF2B5EF4-FFF2-40B4-BE49-F238E27FC236}">
                  <a16:creationId xmlns:a16="http://schemas.microsoft.com/office/drawing/2014/main" id="{124C5D1A-F45B-45E0-B38F-450D86557708}"/>
                </a:ext>
              </a:extLst>
            </p:cNvPr>
            <p:cNvPicPr>
              <a:picLocks noChangeAspect="1"/>
            </p:cNvPicPr>
            <p:nvPr/>
          </p:nvPicPr>
          <p:blipFill>
            <a:blip r:embed="rId11"/>
            <a:stretch>
              <a:fillRect/>
            </a:stretch>
          </p:blipFill>
          <p:spPr>
            <a:xfrm>
              <a:off x="3841726" y="3128002"/>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578" name="Graphic 7">
              <a:extLst>
                <a:ext uri="{FF2B5EF4-FFF2-40B4-BE49-F238E27FC236}">
                  <a16:creationId xmlns:a16="http://schemas.microsoft.com/office/drawing/2014/main" id="{0AF16351-8519-4CB9-9289-98CDBB23CF1E}"/>
                </a:ext>
              </a:extLst>
            </p:cNvPr>
            <p:cNvPicPr>
              <a:picLocks noChangeAspect="1"/>
            </p:cNvPicPr>
            <p:nvPr/>
          </p:nvPicPr>
          <p:blipFill>
            <a:blip r:embed="rId11"/>
            <a:stretch>
              <a:fillRect/>
            </a:stretch>
          </p:blipFill>
          <p:spPr>
            <a:xfrm>
              <a:off x="4160821" y="3141626"/>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cxnSp>
          <p:nvCxnSpPr>
            <p:cNvPr id="580" name="Straight Arrow Connector 579">
              <a:extLst>
                <a:ext uri="{FF2B5EF4-FFF2-40B4-BE49-F238E27FC236}">
                  <a16:creationId xmlns:a16="http://schemas.microsoft.com/office/drawing/2014/main" id="{4F333076-BEF2-4D8F-BB71-D1A5B2B945C3}"/>
                </a:ext>
              </a:extLst>
            </p:cNvPr>
            <p:cNvCxnSpPr>
              <a:cxnSpLocks/>
              <a:endCxn id="565" idx="1"/>
            </p:cNvCxnSpPr>
            <p:nvPr/>
          </p:nvCxnSpPr>
          <p:spPr bwMode="auto">
            <a:xfrm>
              <a:off x="3954147" y="3214195"/>
              <a:ext cx="1115187" cy="361072"/>
            </a:xfrm>
            <a:prstGeom prst="straightConnector1">
              <a:avLst/>
            </a:prstGeom>
            <a:noFill/>
            <a:ln w="38100" cap="flat" cmpd="sng" algn="ctr">
              <a:solidFill>
                <a:srgbClr val="009900"/>
              </a:solidFill>
              <a:prstDash val="solid"/>
              <a:round/>
              <a:headEnd type="none" w="med" len="med"/>
              <a:tailEnd type="triangle"/>
            </a:ln>
            <a:effectLst/>
          </p:spPr>
        </p:cxnSp>
        <p:sp>
          <p:nvSpPr>
            <p:cNvPr id="570" name="Oval 569">
              <a:extLst>
                <a:ext uri="{FF2B5EF4-FFF2-40B4-BE49-F238E27FC236}">
                  <a16:creationId xmlns:a16="http://schemas.microsoft.com/office/drawing/2014/main" id="{6EF58732-2DE9-4D87-A3ED-4E76809A247D}"/>
                </a:ext>
              </a:extLst>
            </p:cNvPr>
            <p:cNvSpPr/>
            <p:nvPr/>
          </p:nvSpPr>
          <p:spPr bwMode="auto">
            <a:xfrm>
              <a:off x="3343368" y="2664441"/>
              <a:ext cx="1247724" cy="263764"/>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579" name="Straight Arrow Connector 578">
              <a:extLst>
                <a:ext uri="{FF2B5EF4-FFF2-40B4-BE49-F238E27FC236}">
                  <a16:creationId xmlns:a16="http://schemas.microsoft.com/office/drawing/2014/main" id="{570E7D90-A460-43E9-BE54-73D8EAA13214}"/>
                </a:ext>
              </a:extLst>
            </p:cNvPr>
            <p:cNvCxnSpPr>
              <a:cxnSpLocks/>
            </p:cNvCxnSpPr>
            <p:nvPr/>
          </p:nvCxnSpPr>
          <p:spPr bwMode="auto">
            <a:xfrm flipV="1">
              <a:off x="3300670" y="3209455"/>
              <a:ext cx="713995" cy="442071"/>
            </a:xfrm>
            <a:prstGeom prst="straightConnector1">
              <a:avLst/>
            </a:prstGeom>
            <a:noFill/>
            <a:ln w="38100" cap="flat" cmpd="sng" algn="ctr">
              <a:solidFill>
                <a:srgbClr val="C00000"/>
              </a:solidFill>
              <a:prstDash val="solid"/>
              <a:round/>
              <a:headEnd type="none" w="med" len="med"/>
              <a:tailEnd type="triangle"/>
            </a:ln>
            <a:effectLst/>
          </p:spPr>
        </p:cxnSp>
        <p:cxnSp>
          <p:nvCxnSpPr>
            <p:cNvPr id="560" name="Straight Arrow Connector 559">
              <a:extLst>
                <a:ext uri="{FF2B5EF4-FFF2-40B4-BE49-F238E27FC236}">
                  <a16:creationId xmlns:a16="http://schemas.microsoft.com/office/drawing/2014/main" id="{E8E1A32B-4637-4A8E-A409-47E7E41FB8E8}"/>
                </a:ext>
              </a:extLst>
            </p:cNvPr>
            <p:cNvCxnSpPr>
              <a:cxnSpLocks/>
            </p:cNvCxnSpPr>
            <p:nvPr/>
          </p:nvCxnSpPr>
          <p:spPr bwMode="auto">
            <a:xfrm flipV="1">
              <a:off x="4591092" y="2796323"/>
              <a:ext cx="911850" cy="3971"/>
            </a:xfrm>
            <a:prstGeom prst="straightConnector1">
              <a:avLst/>
            </a:prstGeom>
            <a:noFill/>
            <a:ln w="12700" cap="flat" cmpd="sng" algn="ctr">
              <a:solidFill>
                <a:schemeClr val="tx1"/>
              </a:solidFill>
              <a:prstDash val="solid"/>
              <a:round/>
              <a:headEnd type="none" w="med" len="med"/>
              <a:tailEnd type="triangle"/>
            </a:ln>
            <a:effectLst/>
          </p:spPr>
        </p:cxnSp>
        <p:sp>
          <p:nvSpPr>
            <p:cNvPr id="562" name="TextBox 561">
              <a:extLst>
                <a:ext uri="{FF2B5EF4-FFF2-40B4-BE49-F238E27FC236}">
                  <a16:creationId xmlns:a16="http://schemas.microsoft.com/office/drawing/2014/main" id="{3C19FB8E-0832-48B2-B6CF-434FBA54E784}"/>
                </a:ext>
              </a:extLst>
            </p:cNvPr>
            <p:cNvSpPr txBox="1"/>
            <p:nvPr/>
          </p:nvSpPr>
          <p:spPr>
            <a:xfrm>
              <a:off x="2456758" y="3737780"/>
              <a:ext cx="1171796" cy="261610"/>
            </a:xfrm>
            <a:prstGeom prst="rect">
              <a:avLst/>
            </a:prstGeom>
            <a:noFill/>
          </p:spPr>
          <p:txBody>
            <a:bodyPr wrap="square" rtlCol="0">
              <a:spAutoFit/>
            </a:bodyPr>
            <a:lstStyle/>
            <a:p>
              <a:pPr algn="ctr"/>
              <a:r>
                <a:rPr lang="en-US" sz="1100" b="1" dirty="0">
                  <a:solidFill>
                    <a:srgbClr val="C00000"/>
                  </a:solidFill>
                </a:rPr>
                <a:t>Incident wave</a:t>
              </a:r>
            </a:p>
          </p:txBody>
        </p:sp>
      </p:grpSp>
      <p:cxnSp>
        <p:nvCxnSpPr>
          <p:cNvPr id="187" name="Straight Connector 186">
            <a:extLst>
              <a:ext uri="{FF2B5EF4-FFF2-40B4-BE49-F238E27FC236}">
                <a16:creationId xmlns:a16="http://schemas.microsoft.com/office/drawing/2014/main" id="{88751A72-3BD2-4426-B639-C837D5CD9F6D}"/>
              </a:ext>
            </a:extLst>
          </p:cNvPr>
          <p:cNvCxnSpPr>
            <a:cxnSpLocks/>
          </p:cNvCxnSpPr>
          <p:nvPr/>
        </p:nvCxnSpPr>
        <p:spPr bwMode="auto">
          <a:xfrm flipH="1" flipV="1">
            <a:off x="5161626" y="2845394"/>
            <a:ext cx="929268" cy="894847"/>
          </a:xfrm>
          <a:prstGeom prst="line">
            <a:avLst/>
          </a:prstGeom>
          <a:noFill/>
          <a:ln w="19050" cap="flat" cmpd="sng" algn="ctr">
            <a:solidFill>
              <a:schemeClr val="tx1"/>
            </a:solidFill>
            <a:prstDash val="solid"/>
            <a:round/>
            <a:headEnd type="none" w="med" len="med"/>
            <a:tailEnd type="none" w="med" len="med"/>
          </a:ln>
          <a:effectLst/>
        </p:spPr>
      </p:cxnSp>
      <p:grpSp>
        <p:nvGrpSpPr>
          <p:cNvPr id="182" name="Group 181">
            <a:extLst>
              <a:ext uri="{FF2B5EF4-FFF2-40B4-BE49-F238E27FC236}">
                <a16:creationId xmlns:a16="http://schemas.microsoft.com/office/drawing/2014/main" id="{D2E2F47B-B4DC-40C7-B4E1-6CA407EF3387}"/>
              </a:ext>
            </a:extLst>
          </p:cNvPr>
          <p:cNvGrpSpPr/>
          <p:nvPr/>
        </p:nvGrpSpPr>
        <p:grpSpPr>
          <a:xfrm>
            <a:off x="4589868" y="2054289"/>
            <a:ext cx="693342" cy="1220867"/>
            <a:chOff x="4460144" y="3482216"/>
            <a:chExt cx="622296" cy="900156"/>
          </a:xfrm>
        </p:grpSpPr>
        <p:grpSp>
          <p:nvGrpSpPr>
            <p:cNvPr id="455" name="Group 454">
              <a:extLst>
                <a:ext uri="{FF2B5EF4-FFF2-40B4-BE49-F238E27FC236}">
                  <a16:creationId xmlns:a16="http://schemas.microsoft.com/office/drawing/2014/main" id="{7FFC41B0-B798-4331-B816-DE31CBECC026}"/>
                </a:ext>
              </a:extLst>
            </p:cNvPr>
            <p:cNvGrpSpPr/>
            <p:nvPr/>
          </p:nvGrpSpPr>
          <p:grpSpPr>
            <a:xfrm>
              <a:off x="4460144" y="3482216"/>
              <a:ext cx="615280" cy="900156"/>
              <a:chOff x="4460144" y="3482216"/>
              <a:chExt cx="615280" cy="900156"/>
            </a:xfrm>
            <a:solidFill>
              <a:schemeClr val="bg1">
                <a:lumMod val="50000"/>
              </a:schemeClr>
            </a:solidFill>
          </p:grpSpPr>
          <p:sp>
            <p:nvSpPr>
              <p:cNvPr id="462" name="Rectangle 461">
                <a:extLst>
                  <a:ext uri="{FF2B5EF4-FFF2-40B4-BE49-F238E27FC236}">
                    <a16:creationId xmlns:a16="http://schemas.microsoft.com/office/drawing/2014/main" id="{7924C29F-DCBB-4280-8171-AE32282A6FCD}"/>
                  </a:ext>
                </a:extLst>
              </p:cNvPr>
              <p:cNvSpPr/>
              <p:nvPr/>
            </p:nvSpPr>
            <p:spPr bwMode="auto">
              <a:xfrm>
                <a:off x="4663553" y="3614057"/>
                <a:ext cx="411871" cy="768315"/>
              </a:xfrm>
              <a:prstGeom prst="rect">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463" name="Straight Connector 462">
                <a:extLst>
                  <a:ext uri="{FF2B5EF4-FFF2-40B4-BE49-F238E27FC236}">
                    <a16:creationId xmlns:a16="http://schemas.microsoft.com/office/drawing/2014/main" id="{A43FC38D-F035-4FE0-8785-2ED663ABBEAF}"/>
                  </a:ext>
                </a:extLst>
              </p:cNvPr>
              <p:cNvCxnSpPr>
                <a:cxnSpLocks/>
              </p:cNvCxnSpPr>
              <p:nvPr/>
            </p:nvCxnSpPr>
            <p:spPr bwMode="auto">
              <a:xfrm flipH="1" flipV="1">
                <a:off x="4471518" y="3482216"/>
                <a:ext cx="198048" cy="142109"/>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464" name="Straight Connector 463">
                <a:extLst>
                  <a:ext uri="{FF2B5EF4-FFF2-40B4-BE49-F238E27FC236}">
                    <a16:creationId xmlns:a16="http://schemas.microsoft.com/office/drawing/2014/main" id="{0004EED2-E40F-4958-978B-166479B6A3D6}"/>
                  </a:ext>
                </a:extLst>
              </p:cNvPr>
              <p:cNvCxnSpPr>
                <a:cxnSpLocks/>
              </p:cNvCxnSpPr>
              <p:nvPr/>
            </p:nvCxnSpPr>
            <p:spPr bwMode="auto">
              <a:xfrm flipH="1">
                <a:off x="4461663" y="3493555"/>
                <a:ext cx="16810" cy="768315"/>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465" name="Straight Connector 464">
                <a:extLst>
                  <a:ext uri="{FF2B5EF4-FFF2-40B4-BE49-F238E27FC236}">
                    <a16:creationId xmlns:a16="http://schemas.microsoft.com/office/drawing/2014/main" id="{66A40BCF-86F4-409C-BA24-3C04757372BE}"/>
                  </a:ext>
                </a:extLst>
              </p:cNvPr>
              <p:cNvCxnSpPr>
                <a:cxnSpLocks/>
              </p:cNvCxnSpPr>
              <p:nvPr/>
            </p:nvCxnSpPr>
            <p:spPr bwMode="auto">
              <a:xfrm>
                <a:off x="4460144" y="4261870"/>
                <a:ext cx="203409" cy="120502"/>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466" name="Straight Connector 465">
                <a:extLst>
                  <a:ext uri="{FF2B5EF4-FFF2-40B4-BE49-F238E27FC236}">
                    <a16:creationId xmlns:a16="http://schemas.microsoft.com/office/drawing/2014/main" id="{A220709F-A38B-43BA-8E18-165758D2F81A}"/>
                  </a:ext>
                </a:extLst>
              </p:cNvPr>
              <p:cNvCxnSpPr>
                <a:cxnSpLocks/>
              </p:cNvCxnSpPr>
              <p:nvPr/>
            </p:nvCxnSpPr>
            <p:spPr bwMode="auto">
              <a:xfrm>
                <a:off x="4467731" y="3482264"/>
                <a:ext cx="484228" cy="11291"/>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467" name="Straight Connector 466">
                <a:extLst>
                  <a:ext uri="{FF2B5EF4-FFF2-40B4-BE49-F238E27FC236}">
                    <a16:creationId xmlns:a16="http://schemas.microsoft.com/office/drawing/2014/main" id="{1B08D599-C2EF-42FB-ADB4-46A0B7EE4CD9}"/>
                  </a:ext>
                </a:extLst>
              </p:cNvPr>
              <p:cNvCxnSpPr>
                <a:cxnSpLocks/>
              </p:cNvCxnSpPr>
              <p:nvPr/>
            </p:nvCxnSpPr>
            <p:spPr bwMode="auto">
              <a:xfrm>
                <a:off x="4951959" y="3493555"/>
                <a:ext cx="123465" cy="119999"/>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grpSp>
        <p:sp>
          <p:nvSpPr>
            <p:cNvPr id="456" name="Rectangle 455">
              <a:extLst>
                <a:ext uri="{FF2B5EF4-FFF2-40B4-BE49-F238E27FC236}">
                  <a16:creationId xmlns:a16="http://schemas.microsoft.com/office/drawing/2014/main" id="{7D3C51AE-83B8-4A08-90EB-ACAADFC2E573}"/>
                </a:ext>
              </a:extLst>
            </p:cNvPr>
            <p:cNvSpPr/>
            <p:nvPr/>
          </p:nvSpPr>
          <p:spPr bwMode="auto">
            <a:xfrm>
              <a:off x="4670569" y="3820404"/>
              <a:ext cx="411871" cy="337201"/>
            </a:xfrm>
            <a:prstGeom prst="rect">
              <a:avLst/>
            </a:prstGeom>
            <a:solidFill>
              <a:srgbClr val="66FF66"/>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457" name="Straight Connector 456">
              <a:extLst>
                <a:ext uri="{FF2B5EF4-FFF2-40B4-BE49-F238E27FC236}">
                  <a16:creationId xmlns:a16="http://schemas.microsoft.com/office/drawing/2014/main" id="{664807F2-629B-4CBA-AF31-1E0BEF4CFB77}"/>
                </a:ext>
              </a:extLst>
            </p:cNvPr>
            <p:cNvCxnSpPr>
              <a:stCxn id="456" idx="0"/>
              <a:endCxn id="456" idx="2"/>
            </p:cNvCxnSpPr>
            <p:nvPr/>
          </p:nvCxnSpPr>
          <p:spPr bwMode="auto">
            <a:xfrm>
              <a:off x="4876505" y="3820404"/>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458" name="Straight Connector 457">
              <a:extLst>
                <a:ext uri="{FF2B5EF4-FFF2-40B4-BE49-F238E27FC236}">
                  <a16:creationId xmlns:a16="http://schemas.microsoft.com/office/drawing/2014/main" id="{BDB0E628-E7E7-4813-97DF-E089D839B53D}"/>
                </a:ext>
              </a:extLst>
            </p:cNvPr>
            <p:cNvCxnSpPr/>
            <p:nvPr/>
          </p:nvCxnSpPr>
          <p:spPr bwMode="auto">
            <a:xfrm>
              <a:off x="4978556" y="3820357"/>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459" name="Straight Connector 458">
              <a:extLst>
                <a:ext uri="{FF2B5EF4-FFF2-40B4-BE49-F238E27FC236}">
                  <a16:creationId xmlns:a16="http://schemas.microsoft.com/office/drawing/2014/main" id="{F3DFFFAC-D42D-4B63-918B-2D375EE58E68}"/>
                </a:ext>
              </a:extLst>
            </p:cNvPr>
            <p:cNvCxnSpPr/>
            <p:nvPr/>
          </p:nvCxnSpPr>
          <p:spPr bwMode="auto">
            <a:xfrm>
              <a:off x="4769377" y="3820403"/>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460" name="Straight Connector 459">
              <a:extLst>
                <a:ext uri="{FF2B5EF4-FFF2-40B4-BE49-F238E27FC236}">
                  <a16:creationId xmlns:a16="http://schemas.microsoft.com/office/drawing/2014/main" id="{8EE74F43-3A01-4E96-AD4E-677A8F64E832}"/>
                </a:ext>
              </a:extLst>
            </p:cNvPr>
            <p:cNvCxnSpPr>
              <a:cxnSpLocks/>
            </p:cNvCxnSpPr>
            <p:nvPr/>
          </p:nvCxnSpPr>
          <p:spPr bwMode="auto">
            <a:xfrm>
              <a:off x="4674704" y="4056125"/>
              <a:ext cx="400720" cy="0"/>
            </a:xfrm>
            <a:prstGeom prst="line">
              <a:avLst/>
            </a:prstGeom>
            <a:noFill/>
            <a:ln w="12700" cap="flat" cmpd="sng" algn="ctr">
              <a:solidFill>
                <a:schemeClr val="tx1"/>
              </a:solidFill>
              <a:prstDash val="solid"/>
              <a:round/>
              <a:headEnd type="none" w="med" len="med"/>
              <a:tailEnd type="none" w="med" len="med"/>
            </a:ln>
            <a:effectLst/>
          </p:spPr>
        </p:cxnSp>
        <p:cxnSp>
          <p:nvCxnSpPr>
            <p:cNvPr id="461" name="Straight Connector 460">
              <a:extLst>
                <a:ext uri="{FF2B5EF4-FFF2-40B4-BE49-F238E27FC236}">
                  <a16:creationId xmlns:a16="http://schemas.microsoft.com/office/drawing/2014/main" id="{6F8E08CC-C1A5-44BC-84F4-9AF81D89E6FB}"/>
                </a:ext>
              </a:extLst>
            </p:cNvPr>
            <p:cNvCxnSpPr>
              <a:cxnSpLocks/>
            </p:cNvCxnSpPr>
            <p:nvPr/>
          </p:nvCxnSpPr>
          <p:spPr bwMode="auto">
            <a:xfrm>
              <a:off x="4676144" y="3945560"/>
              <a:ext cx="400720" cy="0"/>
            </a:xfrm>
            <a:prstGeom prst="line">
              <a:avLst/>
            </a:prstGeom>
            <a:noFill/>
            <a:ln w="12700" cap="flat" cmpd="sng" algn="ctr">
              <a:solidFill>
                <a:schemeClr val="tx1"/>
              </a:solidFill>
              <a:prstDash val="solid"/>
              <a:round/>
              <a:headEnd type="none" w="med" len="med"/>
              <a:tailEnd type="none" w="med" len="med"/>
            </a:ln>
            <a:effectLst/>
          </p:spPr>
        </p:cxnSp>
      </p:grpSp>
      <p:cxnSp>
        <p:nvCxnSpPr>
          <p:cNvPr id="191" name="Straight Arrow Connector 190">
            <a:extLst>
              <a:ext uri="{FF2B5EF4-FFF2-40B4-BE49-F238E27FC236}">
                <a16:creationId xmlns:a16="http://schemas.microsoft.com/office/drawing/2014/main" id="{FABBDF69-B0BC-44AC-9A85-9C94D00B7E1D}"/>
              </a:ext>
            </a:extLst>
          </p:cNvPr>
          <p:cNvCxnSpPr>
            <a:cxnSpLocks/>
            <a:stCxn id="362" idx="1"/>
          </p:cNvCxnSpPr>
          <p:nvPr/>
        </p:nvCxnSpPr>
        <p:spPr bwMode="auto">
          <a:xfrm flipH="1">
            <a:off x="5052625" y="1902361"/>
            <a:ext cx="1500868" cy="879638"/>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89" name="Straight Arrow Connector 188">
            <a:extLst>
              <a:ext uri="{FF2B5EF4-FFF2-40B4-BE49-F238E27FC236}">
                <a16:creationId xmlns:a16="http://schemas.microsoft.com/office/drawing/2014/main" id="{38D17412-DD7C-4ADF-98E8-D316E3E13929}"/>
              </a:ext>
            </a:extLst>
          </p:cNvPr>
          <p:cNvCxnSpPr>
            <a:cxnSpLocks/>
            <a:stCxn id="362" idx="0"/>
          </p:cNvCxnSpPr>
          <p:nvPr/>
        </p:nvCxnSpPr>
        <p:spPr bwMode="auto">
          <a:xfrm flipH="1">
            <a:off x="4624153" y="2032616"/>
            <a:ext cx="1836472" cy="1374202"/>
          </a:xfrm>
          <a:prstGeom prst="straightConnector1">
            <a:avLst/>
          </a:prstGeom>
          <a:ln>
            <a:solidFill>
              <a:srgbClr val="C0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92" name="Straight Arrow Connector 191">
            <a:extLst>
              <a:ext uri="{FF2B5EF4-FFF2-40B4-BE49-F238E27FC236}">
                <a16:creationId xmlns:a16="http://schemas.microsoft.com/office/drawing/2014/main" id="{45E00CD3-A436-40BA-A706-9F2FA861362B}"/>
              </a:ext>
            </a:extLst>
          </p:cNvPr>
          <p:cNvCxnSpPr>
            <a:cxnSpLocks/>
          </p:cNvCxnSpPr>
          <p:nvPr/>
        </p:nvCxnSpPr>
        <p:spPr bwMode="auto">
          <a:xfrm flipH="1">
            <a:off x="4622836" y="2739831"/>
            <a:ext cx="454877" cy="65422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pic>
        <p:nvPicPr>
          <p:cNvPr id="159" name="Graphic 158" descr="DJ">
            <a:extLst>
              <a:ext uri="{FF2B5EF4-FFF2-40B4-BE49-F238E27FC236}">
                <a16:creationId xmlns:a16="http://schemas.microsoft.com/office/drawing/2014/main" id="{C43E736C-6327-4802-BFA2-7A2F5C10B5D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25666" y="3439258"/>
            <a:ext cx="490826" cy="499525"/>
          </a:xfrm>
          <a:prstGeom prst="rect">
            <a:avLst/>
          </a:prstGeom>
        </p:spPr>
      </p:pic>
      <p:sp>
        <p:nvSpPr>
          <p:cNvPr id="160" name="Graphic 7">
            <a:extLst>
              <a:ext uri="{FF2B5EF4-FFF2-40B4-BE49-F238E27FC236}">
                <a16:creationId xmlns:a16="http://schemas.microsoft.com/office/drawing/2014/main" id="{B335E397-2543-4709-AAF1-313357EA1B32}"/>
              </a:ext>
            </a:extLst>
          </p:cNvPr>
          <p:cNvSpPr txBox="1"/>
          <p:nvPr/>
        </p:nvSpPr>
        <p:spPr>
          <a:xfrm>
            <a:off x="3889761" y="3818019"/>
            <a:ext cx="1301322" cy="276999"/>
          </a:xfrm>
          <a:prstGeom prst="rect">
            <a:avLst/>
          </a:prstGeom>
          <a:noFill/>
        </p:spPr>
        <p:txBody>
          <a:bodyPr wrap="square" rtlCol="0">
            <a:spAutoFit/>
          </a:bodyPr>
          <a:lstStyle/>
          <a:p>
            <a:pPr algn="l"/>
            <a:r>
              <a:rPr lang="en-US" sz="1200" spc="0" baseline="0" dirty="0">
                <a:solidFill>
                  <a:srgbClr val="000000"/>
                </a:solidFill>
                <a:cs typeface="Arial" panose="020B0604020202020204" pitchFamily="34" charset="0"/>
                <a:sym typeface="Helvetica"/>
                <a:rtl val="0"/>
              </a:rPr>
              <a:t>Dead zone </a:t>
            </a:r>
            <a:r>
              <a:rPr lang="en-US" sz="1200" dirty="0">
                <a:solidFill>
                  <a:srgbClr val="000000"/>
                </a:solidFill>
                <a:cs typeface="Arial" panose="020B0604020202020204" pitchFamily="34" charset="0"/>
                <a:sym typeface="Helvetica"/>
                <a:rtl val="0"/>
              </a:rPr>
              <a:t>u</a:t>
            </a:r>
            <a:r>
              <a:rPr lang="en-US" sz="1200" spc="0" baseline="0" dirty="0">
                <a:solidFill>
                  <a:srgbClr val="000000"/>
                </a:solidFill>
                <a:cs typeface="Arial" panose="020B0604020202020204" pitchFamily="34" charset="0"/>
                <a:sym typeface="Helvetica"/>
                <a:rtl val="0"/>
              </a:rPr>
              <a:t>ser</a:t>
            </a:r>
          </a:p>
        </p:txBody>
      </p:sp>
      <p:cxnSp>
        <p:nvCxnSpPr>
          <p:cNvPr id="188" name="Straight Connector 187">
            <a:extLst>
              <a:ext uri="{FF2B5EF4-FFF2-40B4-BE49-F238E27FC236}">
                <a16:creationId xmlns:a16="http://schemas.microsoft.com/office/drawing/2014/main" id="{782EA106-20B3-4BC8-A786-F5BE52812423}"/>
              </a:ext>
            </a:extLst>
          </p:cNvPr>
          <p:cNvCxnSpPr>
            <a:cxnSpLocks/>
          </p:cNvCxnSpPr>
          <p:nvPr/>
        </p:nvCxnSpPr>
        <p:spPr bwMode="auto">
          <a:xfrm flipH="1" flipV="1">
            <a:off x="5055674" y="2961011"/>
            <a:ext cx="88975" cy="1544614"/>
          </a:xfrm>
          <a:prstGeom prst="line">
            <a:avLst/>
          </a:prstGeom>
          <a:noFill/>
          <a:ln w="19050" cap="flat" cmpd="sng" algn="ctr">
            <a:solidFill>
              <a:schemeClr val="tx1"/>
            </a:solidFill>
            <a:prstDash val="solid"/>
            <a:round/>
            <a:headEnd type="none" w="med" len="med"/>
            <a:tailEnd type="none" w="med" len="med"/>
          </a:ln>
          <a:effectLst/>
        </p:spPr>
      </p:cxnSp>
      <p:cxnSp>
        <p:nvCxnSpPr>
          <p:cNvPr id="5" name="Straight Arrow Connector 4">
            <a:extLst>
              <a:ext uri="{FF2B5EF4-FFF2-40B4-BE49-F238E27FC236}">
                <a16:creationId xmlns:a16="http://schemas.microsoft.com/office/drawing/2014/main" id="{4F716771-D7B5-412E-8E33-38A440BA4ABE}"/>
              </a:ext>
            </a:extLst>
          </p:cNvPr>
          <p:cNvCxnSpPr>
            <a:cxnSpLocks/>
          </p:cNvCxnSpPr>
          <p:nvPr/>
        </p:nvCxnSpPr>
        <p:spPr bwMode="auto">
          <a:xfrm flipV="1">
            <a:off x="6496254" y="4780331"/>
            <a:ext cx="423608" cy="36107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01881471-5233-439B-BBAD-AF77491A1B44}"/>
              </a:ext>
            </a:extLst>
          </p:cNvPr>
          <p:cNvSpPr txBox="1"/>
          <p:nvPr/>
        </p:nvSpPr>
        <p:spPr>
          <a:xfrm>
            <a:off x="6874112" y="4573945"/>
            <a:ext cx="1547218" cy="276999"/>
          </a:xfrm>
          <a:prstGeom prst="rect">
            <a:avLst/>
          </a:prstGeom>
          <a:noFill/>
        </p:spPr>
        <p:txBody>
          <a:bodyPr wrap="none" rtlCol="0">
            <a:spAutoFit/>
          </a:bodyPr>
          <a:lstStyle/>
          <a:p>
            <a:r>
              <a:rPr lang="en-US" sz="1200" dirty="0">
                <a:solidFill>
                  <a:schemeClr val="tx1"/>
                </a:solidFill>
              </a:rPr>
              <a:t>Controlled reflection</a:t>
            </a:r>
            <a:endParaRPr lang="en-US" dirty="0">
              <a:solidFill>
                <a:schemeClr val="tx1"/>
              </a:solidFill>
            </a:endParaRPr>
          </a:p>
        </p:txBody>
      </p:sp>
      <p:sp>
        <p:nvSpPr>
          <p:cNvPr id="8" name="Oval 7">
            <a:extLst>
              <a:ext uri="{FF2B5EF4-FFF2-40B4-BE49-F238E27FC236}">
                <a16:creationId xmlns:a16="http://schemas.microsoft.com/office/drawing/2014/main" id="{820B15B9-15D7-488B-A53A-BEAC293577C9}"/>
              </a:ext>
            </a:extLst>
          </p:cNvPr>
          <p:cNvSpPr/>
          <p:nvPr/>
        </p:nvSpPr>
        <p:spPr bwMode="auto">
          <a:xfrm>
            <a:off x="9593371" y="3433142"/>
            <a:ext cx="925583" cy="785237"/>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209" name="Oval 208">
            <a:extLst>
              <a:ext uri="{FF2B5EF4-FFF2-40B4-BE49-F238E27FC236}">
                <a16:creationId xmlns:a16="http://schemas.microsoft.com/office/drawing/2014/main" id="{C7373846-5A35-49A6-ADD6-F53C8131C7C3}"/>
              </a:ext>
            </a:extLst>
          </p:cNvPr>
          <p:cNvSpPr/>
          <p:nvPr/>
        </p:nvSpPr>
        <p:spPr bwMode="auto">
          <a:xfrm>
            <a:off x="8863764" y="4017103"/>
            <a:ext cx="925583" cy="785237"/>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217" name="Straight Arrow Connector 216">
            <a:extLst>
              <a:ext uri="{FF2B5EF4-FFF2-40B4-BE49-F238E27FC236}">
                <a16:creationId xmlns:a16="http://schemas.microsoft.com/office/drawing/2014/main" id="{DCF8B5DB-2D00-4016-9A0A-0AAB457B97F6}"/>
              </a:ext>
            </a:extLst>
          </p:cNvPr>
          <p:cNvCxnSpPr>
            <a:cxnSpLocks/>
          </p:cNvCxnSpPr>
          <p:nvPr/>
        </p:nvCxnSpPr>
        <p:spPr bwMode="auto">
          <a:xfrm>
            <a:off x="5115968" y="2739372"/>
            <a:ext cx="3802694" cy="1510170"/>
          </a:xfrm>
          <a:prstGeom prst="straightConnector1">
            <a:avLst/>
          </a:prstGeom>
          <a:noFill/>
          <a:ln w="19050" cap="flat" cmpd="sng" algn="ctr">
            <a:solidFill>
              <a:schemeClr val="tx1"/>
            </a:solidFill>
            <a:prstDash val="solid"/>
            <a:round/>
            <a:headEnd type="none" w="med" len="med"/>
            <a:tailEnd type="triangle"/>
          </a:ln>
          <a:effectLst/>
        </p:spPr>
      </p:cxnSp>
      <p:cxnSp>
        <p:nvCxnSpPr>
          <p:cNvPr id="223" name="Straight Arrow Connector 222">
            <a:extLst>
              <a:ext uri="{FF2B5EF4-FFF2-40B4-BE49-F238E27FC236}">
                <a16:creationId xmlns:a16="http://schemas.microsoft.com/office/drawing/2014/main" id="{BFB707A7-3578-4888-A906-D50AD5D237EA}"/>
              </a:ext>
            </a:extLst>
          </p:cNvPr>
          <p:cNvCxnSpPr>
            <a:cxnSpLocks/>
            <a:stCxn id="382" idx="0"/>
            <a:endCxn id="209" idx="1"/>
          </p:cNvCxnSpPr>
          <p:nvPr/>
        </p:nvCxnSpPr>
        <p:spPr bwMode="auto">
          <a:xfrm>
            <a:off x="6744173" y="1837841"/>
            <a:ext cx="2255139" cy="2294257"/>
          </a:xfrm>
          <a:prstGeom prst="straightConnector1">
            <a:avLst/>
          </a:prstGeom>
          <a:noFill/>
          <a:ln w="19050" cap="flat" cmpd="sng" algn="ctr">
            <a:solidFill>
              <a:srgbClr val="FF0000"/>
            </a:solidFill>
            <a:prstDash val="solid"/>
            <a:round/>
            <a:headEnd type="none" w="med" len="med"/>
            <a:tailEnd type="triangle"/>
          </a:ln>
          <a:effectLst/>
        </p:spPr>
      </p:cxnSp>
      <p:sp>
        <p:nvSpPr>
          <p:cNvPr id="226" name="TextBox 225">
            <a:extLst>
              <a:ext uri="{FF2B5EF4-FFF2-40B4-BE49-F238E27FC236}">
                <a16:creationId xmlns:a16="http://schemas.microsoft.com/office/drawing/2014/main" id="{FF79648E-F267-4501-B9B7-F17620106EE6}"/>
              </a:ext>
            </a:extLst>
          </p:cNvPr>
          <p:cNvSpPr txBox="1"/>
          <p:nvPr/>
        </p:nvSpPr>
        <p:spPr>
          <a:xfrm>
            <a:off x="7947502" y="2645718"/>
            <a:ext cx="205131" cy="24867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rgbClr val="C00000"/>
                </a:solidFill>
              </a:rPr>
              <a:t>X</a:t>
            </a:r>
          </a:p>
        </p:txBody>
      </p:sp>
      <p:cxnSp>
        <p:nvCxnSpPr>
          <p:cNvPr id="227" name="Straight Arrow Connector 226">
            <a:extLst>
              <a:ext uri="{FF2B5EF4-FFF2-40B4-BE49-F238E27FC236}">
                <a16:creationId xmlns:a16="http://schemas.microsoft.com/office/drawing/2014/main" id="{A8771778-9938-4499-BA40-BC502882CABC}"/>
              </a:ext>
            </a:extLst>
          </p:cNvPr>
          <p:cNvCxnSpPr>
            <a:cxnSpLocks/>
            <a:stCxn id="368" idx="2"/>
          </p:cNvCxnSpPr>
          <p:nvPr/>
        </p:nvCxnSpPr>
        <p:spPr bwMode="auto">
          <a:xfrm>
            <a:off x="8476367" y="1281126"/>
            <a:ext cx="691661" cy="2768989"/>
          </a:xfrm>
          <a:prstGeom prst="straightConnector1">
            <a:avLst/>
          </a:prstGeom>
          <a:noFill/>
          <a:ln w="19050" cap="flat" cmpd="sng" algn="ctr">
            <a:solidFill>
              <a:srgbClr val="FF0000"/>
            </a:solidFill>
            <a:prstDash val="solid"/>
            <a:round/>
            <a:headEnd type="none" w="med" len="med"/>
            <a:tailEnd type="triangle"/>
          </a:ln>
          <a:effectLst/>
        </p:spPr>
      </p:cxnSp>
      <p:sp>
        <p:nvSpPr>
          <p:cNvPr id="230" name="TextBox 229">
            <a:extLst>
              <a:ext uri="{FF2B5EF4-FFF2-40B4-BE49-F238E27FC236}">
                <a16:creationId xmlns:a16="http://schemas.microsoft.com/office/drawing/2014/main" id="{7ADA0357-8C60-4240-8A65-4849F87E331F}"/>
              </a:ext>
            </a:extLst>
          </p:cNvPr>
          <p:cNvSpPr txBox="1"/>
          <p:nvPr/>
        </p:nvSpPr>
        <p:spPr>
          <a:xfrm>
            <a:off x="8688262" y="2255384"/>
            <a:ext cx="205131" cy="24867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rgbClr val="C00000"/>
                </a:solidFill>
              </a:rPr>
              <a:t>X</a:t>
            </a:r>
          </a:p>
        </p:txBody>
      </p:sp>
    </p:spTree>
    <p:extLst>
      <p:ext uri="{BB962C8B-B14F-4D97-AF65-F5344CB8AC3E}">
        <p14:creationId xmlns:p14="http://schemas.microsoft.com/office/powerpoint/2010/main" val="400430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animEffect transition="in" filter="fade">
                                      <p:cBhvr>
                                        <p:cTn id="7" dur="500"/>
                                        <p:tgtEl>
                                          <p:spTgt spid="55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p:cTn id="20" dur="500"/>
                                        <p:tgtEl>
                                          <p:spTgt spid="185"/>
                                        </p:tgtEl>
                                      </p:cBhvr>
                                    </p:animEffect>
                                  </p:childTnLst>
                                </p:cTn>
                              </p:par>
                              <p:par>
                                <p:cTn id="21" presetID="10" presetClass="entr" presetSubtype="0" fill="hold" nodeType="withEffect">
                                  <p:stCondLst>
                                    <p:cond delay="0"/>
                                  </p:stCondLst>
                                  <p:childTnLst>
                                    <p:set>
                                      <p:cBhvr>
                                        <p:cTn id="22" dur="1" fill="hold">
                                          <p:stCondLst>
                                            <p:cond delay="0"/>
                                          </p:stCondLst>
                                        </p:cTn>
                                        <p:tgtEl>
                                          <p:spTgt spid="337"/>
                                        </p:tgtEl>
                                        <p:attrNameLst>
                                          <p:attrName>style.visibility</p:attrName>
                                        </p:attrNameLst>
                                      </p:cBhvr>
                                      <p:to>
                                        <p:strVal val="visible"/>
                                      </p:to>
                                    </p:set>
                                    <p:animEffect transition="in" filter="fade">
                                      <p:cBhvr>
                                        <p:cTn id="23" dur="500"/>
                                        <p:tgtEl>
                                          <p:spTgt spid="337"/>
                                        </p:tgtEl>
                                      </p:cBhvr>
                                    </p:animEffect>
                                  </p:childTnLst>
                                </p:cTn>
                              </p:par>
                              <p:par>
                                <p:cTn id="24" presetID="10" presetClass="entr" presetSubtype="0" fill="hold" nodeType="withEffect">
                                  <p:stCondLst>
                                    <p:cond delay="0"/>
                                  </p:stCondLst>
                                  <p:childTnLst>
                                    <p:set>
                                      <p:cBhvr>
                                        <p:cTn id="25" dur="1" fill="hold">
                                          <p:stCondLst>
                                            <p:cond delay="0"/>
                                          </p:stCondLst>
                                        </p:cTn>
                                        <p:tgtEl>
                                          <p:spTgt spid="288"/>
                                        </p:tgtEl>
                                        <p:attrNameLst>
                                          <p:attrName>style.visibility</p:attrName>
                                        </p:attrNameLst>
                                      </p:cBhvr>
                                      <p:to>
                                        <p:strVal val="visible"/>
                                      </p:to>
                                    </p:set>
                                    <p:animEffect transition="in" filter="fade">
                                      <p:cBhvr>
                                        <p:cTn id="26" dur="500"/>
                                        <p:tgtEl>
                                          <p:spTgt spid="288"/>
                                        </p:tgtEl>
                                      </p:cBhvr>
                                    </p:animEffect>
                                  </p:childTnLst>
                                </p:cTn>
                              </p:par>
                              <p:par>
                                <p:cTn id="27" presetID="10" presetClass="entr" presetSubtype="0" fill="hold" nodeType="withEffect">
                                  <p:stCondLst>
                                    <p:cond delay="0"/>
                                  </p:stCondLst>
                                  <p:childTnLst>
                                    <p:set>
                                      <p:cBhvr>
                                        <p:cTn id="28" dur="1" fill="hold">
                                          <p:stCondLst>
                                            <p:cond delay="0"/>
                                          </p:stCondLst>
                                        </p:cTn>
                                        <p:tgtEl>
                                          <p:spTgt spid="505"/>
                                        </p:tgtEl>
                                        <p:attrNameLst>
                                          <p:attrName>style.visibility</p:attrName>
                                        </p:attrNameLst>
                                      </p:cBhvr>
                                      <p:to>
                                        <p:strVal val="visible"/>
                                      </p:to>
                                    </p:set>
                                    <p:animEffect transition="in" filter="fade">
                                      <p:cBhvr>
                                        <p:cTn id="29" dur="500"/>
                                        <p:tgtEl>
                                          <p:spTgt spid="505"/>
                                        </p:tgtEl>
                                      </p:cBhvr>
                                    </p:animEffect>
                                  </p:childTnLst>
                                  <p:subTnLst>
                                    <p:set>
                                      <p:cBhvr override="childStyle">
                                        <p:cTn dur="1" fill="hold" display="0" masterRel="nextClick" afterEffect="1"/>
                                        <p:tgtEl>
                                          <p:spTgt spid="505"/>
                                        </p:tgtEl>
                                        <p:attrNameLst>
                                          <p:attrName>style.visibility</p:attrName>
                                        </p:attrNameLst>
                                      </p:cBhvr>
                                      <p:to>
                                        <p:strVal val="hidden"/>
                                      </p:to>
                                    </p:set>
                                  </p:subTnLst>
                                </p:cTn>
                              </p:par>
                              <p:par>
                                <p:cTn id="30" presetID="10" presetClass="entr" presetSubtype="0" fill="hold" grpId="0" nodeType="withEffect">
                                  <p:stCondLst>
                                    <p:cond delay="0"/>
                                  </p:stCondLst>
                                  <p:childTnLst>
                                    <p:set>
                                      <p:cBhvr>
                                        <p:cTn id="31" dur="1" fill="hold">
                                          <p:stCondLst>
                                            <p:cond delay="0"/>
                                          </p:stCondLst>
                                        </p:cTn>
                                        <p:tgtEl>
                                          <p:spTgt spid="532"/>
                                        </p:tgtEl>
                                        <p:attrNameLst>
                                          <p:attrName>style.visibility</p:attrName>
                                        </p:attrNameLst>
                                      </p:cBhvr>
                                      <p:to>
                                        <p:strVal val="visible"/>
                                      </p:to>
                                    </p:set>
                                    <p:animEffect transition="in" filter="fade">
                                      <p:cBhvr>
                                        <p:cTn id="32" dur="500"/>
                                        <p:tgtEl>
                                          <p:spTgt spid="532"/>
                                        </p:tgtEl>
                                      </p:cBhvr>
                                    </p:animEffect>
                                  </p:childTnLst>
                                  <p:subTnLst>
                                    <p:set>
                                      <p:cBhvr override="childStyle">
                                        <p:cTn dur="1" fill="hold" display="0" masterRel="nextClick" afterEffect="1"/>
                                        <p:tgtEl>
                                          <p:spTgt spid="532"/>
                                        </p:tgtEl>
                                        <p:attrNameLst>
                                          <p:attrName>style.visibility</p:attrName>
                                        </p:attrNameLst>
                                      </p:cBhvr>
                                      <p:to>
                                        <p:strVal val="hidden"/>
                                      </p:to>
                                    </p:set>
                                  </p:subTnLst>
                                </p:cTn>
                              </p:par>
                              <p:par>
                                <p:cTn id="33" presetID="10" presetClass="entr" presetSubtype="0" fill="hold" nodeType="withEffect">
                                  <p:stCondLst>
                                    <p:cond delay="0"/>
                                  </p:stCondLst>
                                  <p:childTnLst>
                                    <p:set>
                                      <p:cBhvr>
                                        <p:cTn id="34" dur="1" fill="hold">
                                          <p:stCondLst>
                                            <p:cond delay="0"/>
                                          </p:stCondLst>
                                        </p:cTn>
                                        <p:tgtEl>
                                          <p:spTgt spid="531"/>
                                        </p:tgtEl>
                                        <p:attrNameLst>
                                          <p:attrName>style.visibility</p:attrName>
                                        </p:attrNameLst>
                                      </p:cBhvr>
                                      <p:to>
                                        <p:strVal val="visible"/>
                                      </p:to>
                                    </p:set>
                                    <p:animEffect transition="in" filter="fade">
                                      <p:cBhvr>
                                        <p:cTn id="35" dur="500"/>
                                        <p:tgtEl>
                                          <p:spTgt spid="531"/>
                                        </p:tgtEl>
                                      </p:cBhvr>
                                    </p:animEffect>
                                  </p:childTnLst>
                                  <p:subTnLst>
                                    <p:set>
                                      <p:cBhvr override="childStyle">
                                        <p:cTn dur="1" fill="hold" display="0" masterRel="nextClick" afterEffect="1"/>
                                        <p:tgtEl>
                                          <p:spTgt spid="531"/>
                                        </p:tgtEl>
                                        <p:attrNameLst>
                                          <p:attrName>style.visibility</p:attrName>
                                        </p:attrNameLst>
                                      </p:cBhvr>
                                      <p:to>
                                        <p:strVal val="hidden"/>
                                      </p:to>
                                    </p:set>
                                  </p:subTnLst>
                                </p:cTn>
                              </p:par>
                              <p:par>
                                <p:cTn id="36" presetID="10" presetClass="entr" presetSubtype="0" fill="hold" nodeType="withEffect">
                                  <p:stCondLst>
                                    <p:cond delay="0"/>
                                  </p:stCondLst>
                                  <p:childTnLst>
                                    <p:set>
                                      <p:cBhvr>
                                        <p:cTn id="37" dur="1" fill="hold">
                                          <p:stCondLst>
                                            <p:cond delay="0"/>
                                          </p:stCondLst>
                                        </p:cTn>
                                        <p:tgtEl>
                                          <p:spTgt spid="533"/>
                                        </p:tgtEl>
                                        <p:attrNameLst>
                                          <p:attrName>style.visibility</p:attrName>
                                        </p:attrNameLst>
                                      </p:cBhvr>
                                      <p:to>
                                        <p:strVal val="visible"/>
                                      </p:to>
                                    </p:set>
                                    <p:animEffect transition="in" filter="fade">
                                      <p:cBhvr>
                                        <p:cTn id="38" dur="500"/>
                                        <p:tgtEl>
                                          <p:spTgt spid="533"/>
                                        </p:tgtEl>
                                      </p:cBhvr>
                                    </p:animEffect>
                                  </p:childTnLst>
                                  <p:subTnLst>
                                    <p:set>
                                      <p:cBhvr override="childStyle">
                                        <p:cTn dur="1" fill="hold" display="0" masterRel="nextClick" afterEffect="1"/>
                                        <p:tgtEl>
                                          <p:spTgt spid="533"/>
                                        </p:tgtEl>
                                        <p:attrNameLst>
                                          <p:attrName>style.visibility</p:attrName>
                                        </p:attrNameLst>
                                      </p:cBhvr>
                                      <p:to>
                                        <p:strVal val="hidden"/>
                                      </p:to>
                                    </p:set>
                                  </p:subTnLst>
                                </p:cTn>
                              </p:par>
                              <p:par>
                                <p:cTn id="39" presetID="10" presetClass="entr" presetSubtype="0" fill="hold" nodeType="withEffect">
                                  <p:stCondLst>
                                    <p:cond delay="0"/>
                                  </p:stCondLst>
                                  <p:childTnLst>
                                    <p:set>
                                      <p:cBhvr>
                                        <p:cTn id="40" dur="1" fill="hold">
                                          <p:stCondLst>
                                            <p:cond delay="0"/>
                                          </p:stCondLst>
                                        </p:cTn>
                                        <p:tgtEl>
                                          <p:spTgt spid="526"/>
                                        </p:tgtEl>
                                        <p:attrNameLst>
                                          <p:attrName>style.visibility</p:attrName>
                                        </p:attrNameLst>
                                      </p:cBhvr>
                                      <p:to>
                                        <p:strVal val="visible"/>
                                      </p:to>
                                    </p:set>
                                    <p:animEffect transition="in" filter="fade">
                                      <p:cBhvr>
                                        <p:cTn id="41" dur="500"/>
                                        <p:tgtEl>
                                          <p:spTgt spid="526"/>
                                        </p:tgtEl>
                                      </p:cBhvr>
                                    </p:animEffect>
                                  </p:childTnLst>
                                  <p:subTnLst>
                                    <p:set>
                                      <p:cBhvr override="childStyle">
                                        <p:cTn dur="1" fill="hold" display="0" masterRel="nextClick" afterEffect="1"/>
                                        <p:tgtEl>
                                          <p:spTgt spid="526"/>
                                        </p:tgtEl>
                                        <p:attrNameLst>
                                          <p:attrName>style.visibility</p:attrName>
                                        </p:attrNameLst>
                                      </p:cBhvr>
                                      <p:to>
                                        <p:strVal val="hidden"/>
                                      </p:to>
                                    </p:set>
                                  </p:subTnLst>
                                </p:cTn>
                              </p:par>
                              <p:par>
                                <p:cTn id="42" presetID="10" presetClass="entr" presetSubtype="0" fill="hold" nodeType="withEffect">
                                  <p:stCondLst>
                                    <p:cond delay="0"/>
                                  </p:stCondLst>
                                  <p:childTnLst>
                                    <p:set>
                                      <p:cBhvr>
                                        <p:cTn id="43" dur="1" fill="hold">
                                          <p:stCondLst>
                                            <p:cond delay="0"/>
                                          </p:stCondLst>
                                        </p:cTn>
                                        <p:tgtEl>
                                          <p:spTgt spid="521"/>
                                        </p:tgtEl>
                                        <p:attrNameLst>
                                          <p:attrName>style.visibility</p:attrName>
                                        </p:attrNameLst>
                                      </p:cBhvr>
                                      <p:to>
                                        <p:strVal val="visible"/>
                                      </p:to>
                                    </p:set>
                                    <p:animEffect transition="in" filter="fade">
                                      <p:cBhvr>
                                        <p:cTn id="44" dur="500"/>
                                        <p:tgtEl>
                                          <p:spTgt spid="521"/>
                                        </p:tgtEl>
                                      </p:cBhvr>
                                    </p:animEffect>
                                  </p:childTnLst>
                                  <p:subTnLst>
                                    <p:set>
                                      <p:cBhvr override="childStyle">
                                        <p:cTn dur="1" fill="hold" display="0" masterRel="nextClick" afterEffect="1"/>
                                        <p:tgtEl>
                                          <p:spTgt spid="521"/>
                                        </p:tgtEl>
                                        <p:attrNameLst>
                                          <p:attrName>style.visibility</p:attrName>
                                        </p:attrNameLst>
                                      </p:cBhvr>
                                      <p:to>
                                        <p:strVal val="hidden"/>
                                      </p:to>
                                    </p:set>
                                  </p:subTnLst>
                                </p:cTn>
                              </p:par>
                            </p:childTnLst>
                          </p:cTn>
                        </p:par>
                        <p:par>
                          <p:cTn id="45" fill="hold">
                            <p:stCondLst>
                              <p:cond delay="500"/>
                            </p:stCondLst>
                            <p:childTnLst>
                              <p:par>
                                <p:cTn id="46" presetID="10" presetClass="entr" presetSubtype="0" fill="hold" nodeType="afterEffect">
                                  <p:stCondLst>
                                    <p:cond delay="3500"/>
                                  </p:stCondLst>
                                  <p:childTnLst>
                                    <p:set>
                                      <p:cBhvr>
                                        <p:cTn id="47" dur="1" fill="hold">
                                          <p:stCondLst>
                                            <p:cond delay="0"/>
                                          </p:stCondLst>
                                        </p:cTn>
                                        <p:tgtEl>
                                          <p:spTgt spid="182"/>
                                        </p:tgtEl>
                                        <p:attrNameLst>
                                          <p:attrName>style.visibility</p:attrName>
                                        </p:attrNameLst>
                                      </p:cBhvr>
                                      <p:to>
                                        <p:strVal val="visible"/>
                                      </p:to>
                                    </p:set>
                                    <p:animEffect transition="in" filter="fade">
                                      <p:cBhvr>
                                        <p:cTn id="48" dur="500"/>
                                        <p:tgtEl>
                                          <p:spTgt spid="182"/>
                                        </p:tgtEl>
                                      </p:cBhvr>
                                    </p:animEffect>
                                  </p:childTnLst>
                                </p:cTn>
                              </p:par>
                              <p:par>
                                <p:cTn id="49" presetID="10" presetClass="entr" presetSubtype="0" fill="hold" nodeType="withEffect">
                                  <p:stCondLst>
                                    <p:cond delay="3500"/>
                                  </p:stCondLst>
                                  <p:childTnLst>
                                    <p:set>
                                      <p:cBhvr>
                                        <p:cTn id="50" dur="1" fill="hold">
                                          <p:stCondLst>
                                            <p:cond delay="0"/>
                                          </p:stCondLst>
                                        </p:cTn>
                                        <p:tgtEl>
                                          <p:spTgt spid="188"/>
                                        </p:tgtEl>
                                        <p:attrNameLst>
                                          <p:attrName>style.visibility</p:attrName>
                                        </p:attrNameLst>
                                      </p:cBhvr>
                                      <p:to>
                                        <p:strVal val="visible"/>
                                      </p:to>
                                    </p:set>
                                    <p:animEffect transition="in" filter="fade">
                                      <p:cBhvr>
                                        <p:cTn id="51" dur="500"/>
                                        <p:tgtEl>
                                          <p:spTgt spid="188"/>
                                        </p:tgtEl>
                                      </p:cBhvr>
                                    </p:animEffect>
                                  </p:childTnLst>
                                </p:cTn>
                              </p:par>
                              <p:par>
                                <p:cTn id="52" presetID="10" presetClass="entr" presetSubtype="0" fill="hold" nodeType="withEffect">
                                  <p:stCondLst>
                                    <p:cond delay="3500"/>
                                  </p:stCondLst>
                                  <p:childTnLst>
                                    <p:set>
                                      <p:cBhvr>
                                        <p:cTn id="53" dur="1" fill="hold">
                                          <p:stCondLst>
                                            <p:cond delay="0"/>
                                          </p:stCondLst>
                                        </p:cTn>
                                        <p:tgtEl>
                                          <p:spTgt spid="187"/>
                                        </p:tgtEl>
                                        <p:attrNameLst>
                                          <p:attrName>style.visibility</p:attrName>
                                        </p:attrNameLst>
                                      </p:cBhvr>
                                      <p:to>
                                        <p:strVal val="visible"/>
                                      </p:to>
                                    </p:set>
                                    <p:animEffect transition="in" filter="fade">
                                      <p:cBhvr>
                                        <p:cTn id="54" dur="500"/>
                                        <p:tgtEl>
                                          <p:spTgt spid="18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2" end="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1" end="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3" end="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9"/>
                                        </p:tgtEl>
                                        <p:attrNameLst>
                                          <p:attrName>style.visibility</p:attrName>
                                        </p:attrNameLst>
                                      </p:cBhvr>
                                      <p:to>
                                        <p:strVal val="visible"/>
                                      </p:to>
                                    </p:set>
                                    <p:animEffect transition="in" filter="fade">
                                      <p:cBhvr>
                                        <p:cTn id="71" dur="500"/>
                                        <p:tgtEl>
                                          <p:spTgt spid="189"/>
                                        </p:tgtEl>
                                      </p:cBhvr>
                                    </p:animEffect>
                                  </p:childTnLst>
                                </p:cTn>
                              </p:par>
                              <p:par>
                                <p:cTn id="72" presetID="10" presetClass="entr" presetSubtype="0" fill="hold" nodeType="withEffect">
                                  <p:stCondLst>
                                    <p:cond delay="0"/>
                                  </p:stCondLst>
                                  <p:childTnLst>
                                    <p:set>
                                      <p:cBhvr>
                                        <p:cTn id="73" dur="1" fill="hold">
                                          <p:stCondLst>
                                            <p:cond delay="0"/>
                                          </p:stCondLst>
                                        </p:cTn>
                                        <p:tgtEl>
                                          <p:spTgt spid="159"/>
                                        </p:tgtEl>
                                        <p:attrNameLst>
                                          <p:attrName>style.visibility</p:attrName>
                                        </p:attrNameLst>
                                      </p:cBhvr>
                                      <p:to>
                                        <p:strVal val="visible"/>
                                      </p:to>
                                    </p:set>
                                    <p:animEffect transition="in" filter="fade">
                                      <p:cBhvr>
                                        <p:cTn id="74" dur="500"/>
                                        <p:tgtEl>
                                          <p:spTgt spid="1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500"/>
                                        <p:tgtEl>
                                          <p:spTgt spid="16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0"/>
                                        </p:tgtEl>
                                        <p:attrNameLst>
                                          <p:attrName>style.visibility</p:attrName>
                                        </p:attrNameLst>
                                      </p:cBhvr>
                                      <p:to>
                                        <p:strVal val="visible"/>
                                      </p:to>
                                    </p:set>
                                    <p:animEffect transition="in" filter="fade">
                                      <p:cBhvr>
                                        <p:cTn id="80" dur="500"/>
                                        <p:tgtEl>
                                          <p:spTgt spid="190"/>
                                        </p:tgtEl>
                                      </p:cBhvr>
                                    </p:animEffect>
                                  </p:childTnLst>
                                </p:cTn>
                              </p:par>
                              <p:par>
                                <p:cTn id="81" presetID="10" presetClass="entr" presetSubtype="0" fill="hold" nodeType="withEffect">
                                  <p:stCondLst>
                                    <p:cond delay="60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500"/>
                                        <p:tgtEl>
                                          <p:spTgt spid="191"/>
                                        </p:tgtEl>
                                      </p:cBhvr>
                                    </p:animEffect>
                                  </p:childTnLst>
                                </p:cTn>
                              </p:par>
                              <p:par>
                                <p:cTn id="84" presetID="10" presetClass="entr" presetSubtype="0" fill="hold" nodeType="withEffect">
                                  <p:stCondLst>
                                    <p:cond delay="1000"/>
                                  </p:stCondLst>
                                  <p:childTnLst>
                                    <p:set>
                                      <p:cBhvr>
                                        <p:cTn id="85" dur="1" fill="hold">
                                          <p:stCondLst>
                                            <p:cond delay="0"/>
                                          </p:stCondLst>
                                        </p:cTn>
                                        <p:tgtEl>
                                          <p:spTgt spid="192"/>
                                        </p:tgtEl>
                                        <p:attrNameLst>
                                          <p:attrName>style.visibility</p:attrName>
                                        </p:attrNameLst>
                                      </p:cBhvr>
                                      <p:to>
                                        <p:strVal val="visible"/>
                                      </p:to>
                                    </p:set>
                                    <p:animEffect transition="in" filter="fade">
                                      <p:cBhvr>
                                        <p:cTn id="86" dur="500"/>
                                        <p:tgtEl>
                                          <p:spTgt spid="19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84"/>
                                        </p:tgtEl>
                                        <p:attrNameLst>
                                          <p:attrName>style.visibility</p:attrName>
                                        </p:attrNameLst>
                                      </p:cBhvr>
                                      <p:to>
                                        <p:strVal val="visible"/>
                                      </p:to>
                                    </p:set>
                                    <p:animEffect transition="in" filter="fade">
                                      <p:cBhvr>
                                        <p:cTn id="91" dur="500"/>
                                        <p:tgtEl>
                                          <p:spTgt spid="184"/>
                                        </p:tgtEl>
                                      </p:cBhvr>
                                    </p:animEffect>
                                  </p:childTnLst>
                                </p:cTn>
                              </p:par>
                              <p:par>
                                <p:cTn id="92" presetID="10" presetClass="entr" presetSubtype="0" fill="hold"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500"/>
                                        <p:tgtEl>
                                          <p:spTgt spid="4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4"/>
                                        </p:tgtEl>
                                        <p:attrNameLst>
                                          <p:attrName>style.visibility</p:attrName>
                                        </p:attrNameLst>
                                      </p:cBhvr>
                                      <p:to>
                                        <p:strVal val="visible"/>
                                      </p:to>
                                    </p:set>
                                    <p:animEffect transition="in" filter="fade">
                                      <p:cBhvr>
                                        <p:cTn id="97" dur="500"/>
                                        <p:tgtEl>
                                          <p:spTgt spid="274"/>
                                        </p:tgtEl>
                                      </p:cBhvr>
                                    </p:animEffect>
                                  </p:childTnLst>
                                </p:cTn>
                              </p:par>
                              <p:par>
                                <p:cTn id="98" presetID="10" presetClass="entr" presetSubtype="0" fill="hold" nodeType="withEffect">
                                  <p:stCondLst>
                                    <p:cond delay="0"/>
                                  </p:stCondLst>
                                  <p:childTnLst>
                                    <p:set>
                                      <p:cBhvr>
                                        <p:cTn id="99" dur="1" fill="hold">
                                          <p:stCondLst>
                                            <p:cond delay="0"/>
                                          </p:stCondLst>
                                        </p:cTn>
                                        <p:tgtEl>
                                          <p:spTgt spid="186"/>
                                        </p:tgtEl>
                                        <p:attrNameLst>
                                          <p:attrName>style.visibility</p:attrName>
                                        </p:attrNameLst>
                                      </p:cBhvr>
                                      <p:to>
                                        <p:strVal val="visible"/>
                                      </p:to>
                                    </p:set>
                                    <p:animEffect transition="in" filter="fade">
                                      <p:cBhvr>
                                        <p:cTn id="100" dur="500"/>
                                        <p:tgtEl>
                                          <p:spTgt spid="186"/>
                                        </p:tgtEl>
                                      </p:cBhvr>
                                    </p:animEffect>
                                  </p:childTnLst>
                                </p:cTn>
                              </p:par>
                              <p:par>
                                <p:cTn id="101" presetID="10" presetClass="entr" presetSubtype="0" fill="hold" nodeType="withEffect">
                                  <p:stCondLst>
                                    <p:cond delay="0"/>
                                  </p:stCondLst>
                                  <p:childTnLst>
                                    <p:set>
                                      <p:cBhvr>
                                        <p:cTn id="102" dur="1" fill="hold">
                                          <p:stCondLst>
                                            <p:cond delay="0"/>
                                          </p:stCondLst>
                                        </p:cTn>
                                        <p:tgtEl>
                                          <p:spTgt spid="336"/>
                                        </p:tgtEl>
                                        <p:attrNameLst>
                                          <p:attrName>style.visibility</p:attrName>
                                        </p:attrNameLst>
                                      </p:cBhvr>
                                      <p:to>
                                        <p:strVal val="visible"/>
                                      </p:to>
                                    </p:set>
                                    <p:animEffect transition="in" filter="fade">
                                      <p:cBhvr>
                                        <p:cTn id="103" dur="500"/>
                                        <p:tgtEl>
                                          <p:spTgt spid="336"/>
                                        </p:tgtEl>
                                      </p:cBhvr>
                                    </p:animEffect>
                                  </p:childTnLst>
                                </p:cTn>
                              </p:par>
                              <p:par>
                                <p:cTn id="104" presetID="10" presetClass="entr" presetSubtype="0" fill="hold" nodeType="withEffect">
                                  <p:stCondLst>
                                    <p:cond delay="0"/>
                                  </p:stCondLst>
                                  <p:childTnLst>
                                    <p:set>
                                      <p:cBhvr>
                                        <p:cTn id="105" dur="1" fill="hold">
                                          <p:stCondLst>
                                            <p:cond delay="0"/>
                                          </p:stCondLst>
                                        </p:cTn>
                                        <p:tgtEl>
                                          <p:spTgt spid="289"/>
                                        </p:tgtEl>
                                        <p:attrNameLst>
                                          <p:attrName>style.visibility</p:attrName>
                                        </p:attrNameLst>
                                      </p:cBhvr>
                                      <p:to>
                                        <p:strVal val="visible"/>
                                      </p:to>
                                    </p:set>
                                    <p:animEffect transition="in" filter="fade">
                                      <p:cBhvr>
                                        <p:cTn id="106" dur="500"/>
                                        <p:tgtEl>
                                          <p:spTgt spid="289"/>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71"/>
                                        </p:tgtEl>
                                        <p:attrNameLst>
                                          <p:attrName>style.visibility</p:attrName>
                                        </p:attrNameLst>
                                      </p:cBhvr>
                                      <p:to>
                                        <p:strVal val="visible"/>
                                      </p:to>
                                    </p:set>
                                    <p:animEffect transition="in" filter="fade">
                                      <p:cBhvr>
                                        <p:cTn id="111" dur="500"/>
                                        <p:tgtEl>
                                          <p:spTgt spid="271"/>
                                        </p:tgtEl>
                                      </p:cBhvr>
                                    </p:animEffect>
                                  </p:childTnLst>
                                </p:cTn>
                              </p:par>
                              <p:par>
                                <p:cTn id="112" presetID="10" presetClass="entr" presetSubtype="0" fill="hold" nodeType="withEffect">
                                  <p:stCondLst>
                                    <p:cond delay="0"/>
                                  </p:stCondLst>
                                  <p:childTnLst>
                                    <p:set>
                                      <p:cBhvr>
                                        <p:cTn id="113" dur="1" fill="hold">
                                          <p:stCondLst>
                                            <p:cond delay="0"/>
                                          </p:stCondLst>
                                        </p:cTn>
                                        <p:tgtEl>
                                          <p:spTgt spid="268"/>
                                        </p:tgtEl>
                                        <p:attrNameLst>
                                          <p:attrName>style.visibility</p:attrName>
                                        </p:attrNameLst>
                                      </p:cBhvr>
                                      <p:to>
                                        <p:strVal val="visible"/>
                                      </p:to>
                                    </p:set>
                                    <p:animEffect transition="in" filter="fade">
                                      <p:cBhvr>
                                        <p:cTn id="114" dur="500"/>
                                        <p:tgtEl>
                                          <p:spTgt spid="26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69"/>
                                        </p:tgtEl>
                                        <p:attrNameLst>
                                          <p:attrName>style.visibility</p:attrName>
                                        </p:attrNameLst>
                                      </p:cBhvr>
                                      <p:to>
                                        <p:strVal val="visible"/>
                                      </p:to>
                                    </p:set>
                                    <p:animEffect transition="in" filter="fade">
                                      <p:cBhvr>
                                        <p:cTn id="117" dur="500"/>
                                        <p:tgtEl>
                                          <p:spTgt spid="269"/>
                                        </p:tgtEl>
                                      </p:cBhvr>
                                    </p:animEffect>
                                  </p:childTnLst>
                                </p:cTn>
                              </p:par>
                              <p:par>
                                <p:cTn id="118" presetID="10" presetClass="entr" presetSubtype="0" fill="hold" nodeType="withEffect">
                                  <p:stCondLst>
                                    <p:cond delay="0"/>
                                  </p:stCondLst>
                                  <p:childTnLst>
                                    <p:set>
                                      <p:cBhvr>
                                        <p:cTn id="119" dur="1" fill="hold">
                                          <p:stCondLst>
                                            <p:cond delay="0"/>
                                          </p:stCondLst>
                                        </p:cTn>
                                        <p:tgtEl>
                                          <p:spTgt spid="157"/>
                                        </p:tgtEl>
                                        <p:attrNameLst>
                                          <p:attrName>style.visibility</p:attrName>
                                        </p:attrNameLst>
                                      </p:cBhvr>
                                      <p:to>
                                        <p:strVal val="visible"/>
                                      </p:to>
                                    </p:set>
                                    <p:animEffect transition="in" filter="fade">
                                      <p:cBhvr>
                                        <p:cTn id="120" dur="500"/>
                                        <p:tgtEl>
                                          <p:spTgt spid="15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70"/>
                                        </p:tgtEl>
                                        <p:attrNameLst>
                                          <p:attrName>style.visibility</p:attrName>
                                        </p:attrNameLst>
                                      </p:cBhvr>
                                      <p:to>
                                        <p:strVal val="visible"/>
                                      </p:to>
                                    </p:set>
                                    <p:animEffect transition="in" filter="fade">
                                      <p:cBhvr>
                                        <p:cTn id="123" dur="500"/>
                                        <p:tgtEl>
                                          <p:spTgt spid="270"/>
                                        </p:tgtEl>
                                      </p:cBhvr>
                                    </p:animEffect>
                                  </p:childTnLst>
                                </p:cTn>
                              </p:par>
                              <p:par>
                                <p:cTn id="124" presetID="10" presetClass="entr" presetSubtype="0" fill="hold" nodeType="withEffect">
                                  <p:stCondLst>
                                    <p:cond delay="0"/>
                                  </p:stCondLst>
                                  <p:childTnLst>
                                    <p:set>
                                      <p:cBhvr>
                                        <p:cTn id="125" dur="1" fill="hold">
                                          <p:stCondLst>
                                            <p:cond delay="0"/>
                                          </p:stCondLst>
                                        </p:cTn>
                                        <p:tgtEl>
                                          <p:spTgt spid="272"/>
                                        </p:tgtEl>
                                        <p:attrNameLst>
                                          <p:attrName>style.visibility</p:attrName>
                                        </p:attrNameLst>
                                      </p:cBhvr>
                                      <p:to>
                                        <p:strVal val="visible"/>
                                      </p:to>
                                    </p:set>
                                    <p:animEffect transition="in" filter="fade">
                                      <p:cBhvr>
                                        <p:cTn id="126" dur="500"/>
                                        <p:tgtEl>
                                          <p:spTgt spid="272"/>
                                        </p:tgtEl>
                                      </p:cBhvr>
                                    </p:animEffect>
                                  </p:childTnLst>
                                </p:cTn>
                              </p:par>
                              <p:par>
                                <p:cTn id="127" presetID="10" presetClass="entr" presetSubtype="0" fill="hold" nodeType="withEffect">
                                  <p:stCondLst>
                                    <p:cond delay="0"/>
                                  </p:stCondLst>
                                  <p:childTnLst>
                                    <p:set>
                                      <p:cBhvr>
                                        <p:cTn id="128" dur="1" fill="hold">
                                          <p:stCondLst>
                                            <p:cond delay="0"/>
                                          </p:stCondLst>
                                        </p:cTn>
                                        <p:tgtEl>
                                          <p:spTgt spid="158"/>
                                        </p:tgtEl>
                                        <p:attrNameLst>
                                          <p:attrName>style.visibility</p:attrName>
                                        </p:attrNameLst>
                                      </p:cBhvr>
                                      <p:to>
                                        <p:strVal val="visible"/>
                                      </p:to>
                                    </p:set>
                                    <p:animEffect transition="in" filter="fade">
                                      <p:cBhvr>
                                        <p:cTn id="129" dur="500"/>
                                        <p:tgtEl>
                                          <p:spTgt spid="15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39"/>
                                        </p:tgtEl>
                                        <p:attrNameLst>
                                          <p:attrName>style.visibility</p:attrName>
                                        </p:attrNameLst>
                                      </p:cBhvr>
                                      <p:to>
                                        <p:strVal val="visible"/>
                                      </p:to>
                                    </p:set>
                                    <p:animEffect transition="in" filter="fade">
                                      <p:cBhvr>
                                        <p:cTn id="132" dur="500"/>
                                        <p:tgtEl>
                                          <p:spTgt spid="339"/>
                                        </p:tgtEl>
                                      </p:cBhvr>
                                    </p:animEffect>
                                  </p:childTnLst>
                                </p:cTn>
                              </p:par>
                              <p:par>
                                <p:cTn id="133" presetID="10" presetClass="entr" presetSubtype="0" fill="hold" nodeType="withEffect">
                                  <p:stCondLst>
                                    <p:cond delay="1100"/>
                                  </p:stCondLst>
                                  <p:childTnLst>
                                    <p:set>
                                      <p:cBhvr>
                                        <p:cTn id="134" dur="1" fill="hold">
                                          <p:stCondLst>
                                            <p:cond delay="0"/>
                                          </p:stCondLst>
                                        </p:cTn>
                                        <p:tgtEl>
                                          <p:spTgt spid="277"/>
                                        </p:tgtEl>
                                        <p:attrNameLst>
                                          <p:attrName>style.visibility</p:attrName>
                                        </p:attrNameLst>
                                      </p:cBhvr>
                                      <p:to>
                                        <p:strVal val="visible"/>
                                      </p:to>
                                    </p:set>
                                    <p:animEffect transition="in" filter="fade">
                                      <p:cBhvr>
                                        <p:cTn id="135" dur="500"/>
                                        <p:tgtEl>
                                          <p:spTgt spid="277"/>
                                        </p:tgtEl>
                                      </p:cBhvr>
                                    </p:animEffect>
                                  </p:childTnLst>
                                </p:cTn>
                              </p:par>
                              <p:par>
                                <p:cTn id="136" presetID="10" presetClass="entr" presetSubtype="0" fill="hold" nodeType="withEffect">
                                  <p:stCondLst>
                                    <p:cond delay="2000"/>
                                  </p:stCondLst>
                                  <p:childTnLst>
                                    <p:set>
                                      <p:cBhvr>
                                        <p:cTn id="137" dur="1" fill="hold">
                                          <p:stCondLst>
                                            <p:cond delay="0"/>
                                          </p:stCondLst>
                                        </p:cTn>
                                        <p:tgtEl>
                                          <p:spTgt spid="469"/>
                                        </p:tgtEl>
                                        <p:attrNameLst>
                                          <p:attrName>style.visibility</p:attrName>
                                        </p:attrNameLst>
                                      </p:cBhvr>
                                      <p:to>
                                        <p:strVal val="visible"/>
                                      </p:to>
                                    </p:set>
                                    <p:animEffect transition="in" filter="fade">
                                      <p:cBhvr>
                                        <p:cTn id="138" dur="500"/>
                                        <p:tgtEl>
                                          <p:spTgt spid="469"/>
                                        </p:tgtEl>
                                      </p:cBhvr>
                                    </p:animEffect>
                                  </p:childTnLst>
                                </p:cTn>
                              </p:par>
                              <p:par>
                                <p:cTn id="139" presetID="10" presetClass="entr" presetSubtype="0" fill="hold" nodeType="withEffect">
                                  <p:stCondLst>
                                    <p:cond delay="2000"/>
                                  </p:stCondLst>
                                  <p:childTnLst>
                                    <p:set>
                                      <p:cBhvr>
                                        <p:cTn id="140" dur="1" fill="hold">
                                          <p:stCondLst>
                                            <p:cond delay="0"/>
                                          </p:stCondLst>
                                        </p:cTn>
                                        <p:tgtEl>
                                          <p:spTgt spid="470"/>
                                        </p:tgtEl>
                                        <p:attrNameLst>
                                          <p:attrName>style.visibility</p:attrName>
                                        </p:attrNameLst>
                                      </p:cBhvr>
                                      <p:to>
                                        <p:strVal val="visible"/>
                                      </p:to>
                                    </p:set>
                                    <p:animEffect transition="in" filter="fade">
                                      <p:cBhvr>
                                        <p:cTn id="141" dur="500"/>
                                        <p:tgtEl>
                                          <p:spTgt spid="470"/>
                                        </p:tgtEl>
                                      </p:cBhvr>
                                    </p:animEffect>
                                  </p:childTnLst>
                                </p:cTn>
                              </p:par>
                              <p:par>
                                <p:cTn id="142" presetID="10" presetClass="entr" presetSubtype="0" fill="hold" nodeType="withEffect">
                                  <p:stCondLst>
                                    <p:cond delay="2000"/>
                                  </p:stCondLst>
                                  <p:childTnLst>
                                    <p:set>
                                      <p:cBhvr>
                                        <p:cTn id="143" dur="1" fill="hold">
                                          <p:stCondLst>
                                            <p:cond delay="0"/>
                                          </p:stCondLst>
                                        </p:cTn>
                                        <p:tgtEl>
                                          <p:spTgt spid="156"/>
                                        </p:tgtEl>
                                        <p:attrNameLst>
                                          <p:attrName>style.visibility</p:attrName>
                                        </p:attrNameLst>
                                      </p:cBhvr>
                                      <p:to>
                                        <p:strVal val="visible"/>
                                      </p:to>
                                    </p:set>
                                    <p:animEffect transition="in" filter="fade">
                                      <p:cBhvr>
                                        <p:cTn id="144" dur="500"/>
                                        <p:tgtEl>
                                          <p:spTgt spid="156"/>
                                        </p:tgtEl>
                                      </p:cBhvr>
                                    </p:animEffect>
                                  </p:childTnLst>
                                </p:cTn>
                              </p:par>
                              <p:par>
                                <p:cTn id="145" presetID="10" presetClass="entr" presetSubtype="0" fill="hold" grpId="0" nodeType="withEffect">
                                  <p:stCondLst>
                                    <p:cond delay="2000"/>
                                  </p:stCondLst>
                                  <p:childTnLst>
                                    <p:set>
                                      <p:cBhvr>
                                        <p:cTn id="146" dur="1" fill="hold">
                                          <p:stCondLst>
                                            <p:cond delay="0"/>
                                          </p:stCondLst>
                                        </p:cTn>
                                        <p:tgtEl>
                                          <p:spTgt spid="267"/>
                                        </p:tgtEl>
                                        <p:attrNameLst>
                                          <p:attrName>style.visibility</p:attrName>
                                        </p:attrNameLst>
                                      </p:cBhvr>
                                      <p:to>
                                        <p:strVal val="visible"/>
                                      </p:to>
                                    </p:set>
                                    <p:animEffect transition="in" filter="fade">
                                      <p:cBhvr>
                                        <p:cTn id="147" dur="500"/>
                                        <p:tgtEl>
                                          <p:spTgt spid="267"/>
                                        </p:tgtEl>
                                      </p:cBhvr>
                                    </p:animEffect>
                                  </p:childTnLst>
                                </p:cTn>
                              </p:par>
                              <p:par>
                                <p:cTn id="148" presetID="10" presetClass="entr" presetSubtype="0" fill="hold" grpId="0" nodeType="withEffect">
                                  <p:stCondLst>
                                    <p:cond delay="2000"/>
                                  </p:stCondLst>
                                  <p:childTnLst>
                                    <p:set>
                                      <p:cBhvr>
                                        <p:cTn id="149" dur="1" fill="hold">
                                          <p:stCondLst>
                                            <p:cond delay="0"/>
                                          </p:stCondLst>
                                        </p:cTn>
                                        <p:tgtEl>
                                          <p:spTgt spid="209"/>
                                        </p:tgtEl>
                                        <p:attrNameLst>
                                          <p:attrName>style.visibility</p:attrName>
                                        </p:attrNameLst>
                                      </p:cBhvr>
                                      <p:to>
                                        <p:strVal val="visible"/>
                                      </p:to>
                                    </p:set>
                                    <p:animEffect transition="in" filter="fade">
                                      <p:cBhvr>
                                        <p:cTn id="150" dur="500"/>
                                        <p:tgtEl>
                                          <p:spTgt spid="209"/>
                                        </p:tgtEl>
                                      </p:cBhvr>
                                    </p:animEffect>
                                  </p:childTnLst>
                                </p:cTn>
                              </p:par>
                              <p:par>
                                <p:cTn id="151" presetID="10" presetClass="entr" presetSubtype="0" fill="hold" grpId="0" nodeType="withEffect">
                                  <p:stCondLst>
                                    <p:cond delay="2000"/>
                                  </p:stCondLst>
                                  <p:childTnLst>
                                    <p:set>
                                      <p:cBhvr>
                                        <p:cTn id="152" dur="1" fill="hold">
                                          <p:stCondLst>
                                            <p:cond delay="0"/>
                                          </p:stCondLst>
                                        </p:cTn>
                                        <p:tgtEl>
                                          <p:spTgt spid="8"/>
                                        </p:tgtEl>
                                        <p:attrNameLst>
                                          <p:attrName>style.visibility</p:attrName>
                                        </p:attrNameLst>
                                      </p:cBhvr>
                                      <p:to>
                                        <p:strVal val="visible"/>
                                      </p:to>
                                    </p:set>
                                    <p:animEffect transition="in" filter="fade">
                                      <p:cBhvr>
                                        <p:cTn id="153" dur="500"/>
                                        <p:tgtEl>
                                          <p:spTgt spid="8"/>
                                        </p:tgtEl>
                                      </p:cBhvr>
                                    </p:animEffect>
                                  </p:childTnLst>
                                </p:cTn>
                              </p:par>
                              <p:par>
                                <p:cTn id="154" presetID="10" presetClass="entr" presetSubtype="0" fill="hold" nodeType="withEffect">
                                  <p:stCondLst>
                                    <p:cond delay="2000"/>
                                  </p:stCondLst>
                                  <p:childTnLst>
                                    <p:set>
                                      <p:cBhvr>
                                        <p:cTn id="155" dur="1" fill="hold">
                                          <p:stCondLst>
                                            <p:cond delay="0"/>
                                          </p:stCondLst>
                                        </p:cTn>
                                        <p:tgtEl>
                                          <p:spTgt spid="468"/>
                                        </p:tgtEl>
                                        <p:attrNameLst>
                                          <p:attrName>style.visibility</p:attrName>
                                        </p:attrNameLst>
                                      </p:cBhvr>
                                      <p:to>
                                        <p:strVal val="visible"/>
                                      </p:to>
                                    </p:set>
                                    <p:animEffect transition="in" filter="fade">
                                      <p:cBhvr>
                                        <p:cTn id="156" dur="500"/>
                                        <p:tgtEl>
                                          <p:spTgt spid="468"/>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2">
                                            <p:txEl>
                                              <p:pRg st="7" end="7"/>
                                            </p:txEl>
                                          </p:spTgt>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
                                            <p:txEl>
                                              <p:pRg st="9" end="9"/>
                                            </p:txEl>
                                          </p:spTgt>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
                                            <p:txEl>
                                              <p:pRg st="8" end="8"/>
                                            </p:txEl>
                                          </p:spTgt>
                                        </p:tgtEl>
                                        <p:attrNameLst>
                                          <p:attrName>style.visibility</p:attrName>
                                        </p:attrNameLst>
                                      </p:cBhvr>
                                      <p:to>
                                        <p:strVal val="visible"/>
                                      </p:to>
                                    </p:set>
                                  </p:childTnLst>
                                </p:cTn>
                              </p:par>
                              <p:par>
                                <p:cTn id="165" presetID="10" presetClass="entr" presetSubtype="0" fill="hold" nodeType="withEffect">
                                  <p:stCondLst>
                                    <p:cond delay="0"/>
                                  </p:stCondLst>
                                  <p:childTnLst>
                                    <p:set>
                                      <p:cBhvr>
                                        <p:cTn id="166" dur="1" fill="hold">
                                          <p:stCondLst>
                                            <p:cond delay="0"/>
                                          </p:stCondLst>
                                        </p:cTn>
                                        <p:tgtEl>
                                          <p:spTgt spid="217"/>
                                        </p:tgtEl>
                                        <p:attrNameLst>
                                          <p:attrName>style.visibility</p:attrName>
                                        </p:attrNameLst>
                                      </p:cBhvr>
                                      <p:to>
                                        <p:strVal val="visible"/>
                                      </p:to>
                                    </p:set>
                                    <p:animEffect transition="in" filter="fade">
                                      <p:cBhvr>
                                        <p:cTn id="167" dur="500"/>
                                        <p:tgtEl>
                                          <p:spTgt spid="217"/>
                                        </p:tgtEl>
                                      </p:cBhvr>
                                    </p:animEffect>
                                  </p:childTnLst>
                                </p:cTn>
                              </p:par>
                              <p:par>
                                <p:cTn id="168" presetID="10" presetClass="entr" presetSubtype="0" fill="hold" nodeType="withEffect">
                                  <p:stCondLst>
                                    <p:cond delay="0"/>
                                  </p:stCondLst>
                                  <p:childTnLst>
                                    <p:set>
                                      <p:cBhvr>
                                        <p:cTn id="169" dur="1" fill="hold">
                                          <p:stCondLst>
                                            <p:cond delay="0"/>
                                          </p:stCondLst>
                                        </p:cTn>
                                        <p:tgtEl>
                                          <p:spTgt spid="223"/>
                                        </p:tgtEl>
                                        <p:attrNameLst>
                                          <p:attrName>style.visibility</p:attrName>
                                        </p:attrNameLst>
                                      </p:cBhvr>
                                      <p:to>
                                        <p:strVal val="visible"/>
                                      </p:to>
                                    </p:set>
                                    <p:animEffect transition="in" filter="fade">
                                      <p:cBhvr>
                                        <p:cTn id="170" dur="500"/>
                                        <p:tgtEl>
                                          <p:spTgt spid="223"/>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226"/>
                                        </p:tgtEl>
                                        <p:attrNameLst>
                                          <p:attrName>style.visibility</p:attrName>
                                        </p:attrNameLst>
                                      </p:cBhvr>
                                      <p:to>
                                        <p:strVal val="visible"/>
                                      </p:to>
                                    </p:set>
                                    <p:animEffect transition="in" filter="fade">
                                      <p:cBhvr>
                                        <p:cTn id="173" dur="500"/>
                                        <p:tgtEl>
                                          <p:spTgt spid="226"/>
                                        </p:tgtEl>
                                      </p:cBhvr>
                                    </p:animEffect>
                                  </p:childTnLst>
                                </p:cTn>
                              </p:par>
                              <p:par>
                                <p:cTn id="174" presetID="10" presetClass="entr" presetSubtype="0" fill="hold" nodeType="withEffect">
                                  <p:stCondLst>
                                    <p:cond delay="0"/>
                                  </p:stCondLst>
                                  <p:childTnLst>
                                    <p:set>
                                      <p:cBhvr>
                                        <p:cTn id="175" dur="1" fill="hold">
                                          <p:stCondLst>
                                            <p:cond delay="0"/>
                                          </p:stCondLst>
                                        </p:cTn>
                                        <p:tgtEl>
                                          <p:spTgt spid="227"/>
                                        </p:tgtEl>
                                        <p:attrNameLst>
                                          <p:attrName>style.visibility</p:attrName>
                                        </p:attrNameLst>
                                      </p:cBhvr>
                                      <p:to>
                                        <p:strVal val="visible"/>
                                      </p:to>
                                    </p:set>
                                    <p:animEffect transition="in" filter="fade">
                                      <p:cBhvr>
                                        <p:cTn id="176" dur="500"/>
                                        <p:tgtEl>
                                          <p:spTgt spid="227"/>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230"/>
                                        </p:tgtEl>
                                        <p:attrNameLst>
                                          <p:attrName>style.visibility</p:attrName>
                                        </p:attrNameLst>
                                      </p:cBhvr>
                                      <p:to>
                                        <p:strVal val="visible"/>
                                      </p:to>
                                    </p:set>
                                    <p:animEffect transition="in" filter="fade">
                                      <p:cBhvr>
                                        <p:cTn id="179"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90" grpId="0"/>
      <p:bldP spid="267" grpId="0"/>
      <p:bldP spid="269" grpId="0"/>
      <p:bldP spid="270" grpId="0"/>
      <p:bldP spid="274" grpId="0"/>
      <p:bldP spid="339" grpId="0"/>
      <p:bldP spid="532" grpId="0"/>
      <p:bldP spid="160" grpId="0"/>
      <p:bldP spid="9" grpId="0"/>
      <p:bldP spid="8" grpId="0" animBg="1"/>
      <p:bldP spid="209" grpId="0" animBg="1"/>
      <p:bldP spid="226" grpId="0"/>
      <p:bldP spid="2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5DDE-5B38-4B9D-8DD0-C59F3B3D964D}"/>
              </a:ext>
            </a:extLst>
          </p:cNvPr>
          <p:cNvSpPr>
            <a:spLocks noGrp="1"/>
          </p:cNvSpPr>
          <p:nvPr>
            <p:ph type="title"/>
          </p:nvPr>
        </p:nvSpPr>
        <p:spPr/>
        <p:txBody>
          <a:bodyPr/>
          <a:lstStyle/>
          <a:p>
            <a:r>
              <a:rPr lang="en-US" dirty="0"/>
              <a:t>1. Introduction: Intelligent Reflecting Surface (IRS) against Passive Reflectors</a:t>
            </a:r>
          </a:p>
        </p:txBody>
      </p:sp>
      <p:sp>
        <p:nvSpPr>
          <p:cNvPr id="3" name="TextBox 2">
            <a:extLst>
              <a:ext uri="{FF2B5EF4-FFF2-40B4-BE49-F238E27FC236}">
                <a16:creationId xmlns:a16="http://schemas.microsoft.com/office/drawing/2014/main" id="{DD2FEE24-CD4C-4F3F-B669-7E6C4788EF8C}"/>
              </a:ext>
            </a:extLst>
          </p:cNvPr>
          <p:cNvSpPr txBox="1"/>
          <p:nvPr/>
        </p:nvSpPr>
        <p:spPr>
          <a:xfrm>
            <a:off x="607522" y="1411657"/>
            <a:ext cx="4348091" cy="1631216"/>
          </a:xfrm>
          <a:prstGeom prst="rect">
            <a:avLst/>
          </a:prstGeom>
          <a:solidFill>
            <a:schemeClr val="bg1"/>
          </a:solidFill>
        </p:spPr>
        <p:txBody>
          <a:bodyPr wrap="square" rtlCol="0">
            <a:spAutoFit/>
          </a:bodyPr>
          <a:lstStyle/>
          <a:p>
            <a:r>
              <a:rPr lang="en-US" sz="1800" b="1" dirty="0">
                <a:solidFill>
                  <a:schemeClr val="tx1"/>
                </a:solidFill>
              </a:rPr>
              <a:t>Advantages:</a:t>
            </a:r>
          </a:p>
          <a:p>
            <a:pPr marL="285750" indent="-285750">
              <a:buClr>
                <a:srgbClr val="009900"/>
              </a:buClr>
              <a:buFont typeface="Wingdings" panose="05000000000000000000" pitchFamily="2" charset="2"/>
              <a:buChar char="§"/>
            </a:pPr>
            <a:r>
              <a:rPr lang="en-US" sz="1800" dirty="0">
                <a:solidFill>
                  <a:schemeClr val="tx1"/>
                </a:solidFill>
              </a:rPr>
              <a:t>Low power consumption</a:t>
            </a:r>
          </a:p>
          <a:p>
            <a:pPr marL="285750" indent="-285750">
              <a:buClr>
                <a:srgbClr val="009900"/>
              </a:buClr>
              <a:buFont typeface="Wingdings" panose="05000000000000000000" pitchFamily="2" charset="2"/>
              <a:buChar char="§"/>
            </a:pPr>
            <a:r>
              <a:rPr lang="en-US" sz="1800" dirty="0">
                <a:solidFill>
                  <a:schemeClr val="tx1"/>
                </a:solidFill>
              </a:rPr>
              <a:t>Easy integration and cost effective</a:t>
            </a:r>
          </a:p>
          <a:p>
            <a:pPr marL="285750" indent="-285750">
              <a:buClr>
                <a:srgbClr val="009900"/>
              </a:buClr>
              <a:buFont typeface="Wingdings" panose="05000000000000000000" pitchFamily="2" charset="2"/>
              <a:buChar char="§"/>
            </a:pPr>
            <a:r>
              <a:rPr lang="en-US" sz="1800" dirty="0">
                <a:solidFill>
                  <a:schemeClr val="tx1"/>
                </a:solidFill>
              </a:rPr>
              <a:t>Static reflective capability</a:t>
            </a:r>
          </a:p>
          <a:p>
            <a:pPr>
              <a:buClr>
                <a:srgbClr val="009900"/>
              </a:buClr>
            </a:pPr>
            <a:endParaRPr lang="en-US" dirty="0">
              <a:solidFill>
                <a:schemeClr val="tx1"/>
              </a:solidFill>
            </a:endParaRPr>
          </a:p>
          <a:p>
            <a:pPr marL="285750" indent="-285750">
              <a:buClr>
                <a:srgbClr val="009900"/>
              </a:buClr>
              <a:buFont typeface="Wingdings" panose="05000000000000000000" pitchFamily="2" charset="2"/>
              <a:buChar char="§"/>
            </a:pPr>
            <a:endParaRPr lang="en-US" dirty="0">
              <a:solidFill>
                <a:schemeClr val="tx1"/>
              </a:solidFill>
            </a:endParaRPr>
          </a:p>
        </p:txBody>
      </p:sp>
      <p:sp>
        <p:nvSpPr>
          <p:cNvPr id="4" name="TextBox 3">
            <a:extLst>
              <a:ext uri="{FF2B5EF4-FFF2-40B4-BE49-F238E27FC236}">
                <a16:creationId xmlns:a16="http://schemas.microsoft.com/office/drawing/2014/main" id="{54D4C87C-3311-4394-9577-D84EB05E018A}"/>
              </a:ext>
            </a:extLst>
          </p:cNvPr>
          <p:cNvSpPr txBox="1"/>
          <p:nvPr/>
        </p:nvSpPr>
        <p:spPr>
          <a:xfrm>
            <a:off x="619514" y="3601466"/>
            <a:ext cx="3815505" cy="1354217"/>
          </a:xfrm>
          <a:prstGeom prst="rect">
            <a:avLst/>
          </a:prstGeom>
          <a:solidFill>
            <a:schemeClr val="bg1"/>
          </a:solidFill>
        </p:spPr>
        <p:txBody>
          <a:bodyPr wrap="square" rtlCol="0">
            <a:spAutoFit/>
          </a:bodyPr>
          <a:lstStyle/>
          <a:p>
            <a:r>
              <a:rPr lang="en-US" sz="1800" b="1" dirty="0">
                <a:solidFill>
                  <a:schemeClr val="tx1"/>
                </a:solidFill>
              </a:rPr>
              <a:t>Disadvantages:</a:t>
            </a:r>
          </a:p>
          <a:p>
            <a:pPr marL="285750" indent="-285750">
              <a:buClr>
                <a:srgbClr val="009900"/>
              </a:buClr>
              <a:buFont typeface="Wingdings" panose="05000000000000000000" pitchFamily="2" charset="2"/>
              <a:buChar char="§"/>
            </a:pPr>
            <a:r>
              <a:rPr lang="en-US" sz="1800" dirty="0">
                <a:solidFill>
                  <a:schemeClr val="tx1"/>
                </a:solidFill>
              </a:rPr>
              <a:t>Limited control</a:t>
            </a:r>
          </a:p>
          <a:p>
            <a:pPr marL="285750" indent="-285750">
              <a:buClr>
                <a:srgbClr val="009900"/>
              </a:buClr>
              <a:buFont typeface="Wingdings" panose="05000000000000000000" pitchFamily="2" charset="2"/>
              <a:buChar char="§"/>
            </a:pPr>
            <a:r>
              <a:rPr lang="en-US" sz="1800" dirty="0">
                <a:solidFill>
                  <a:schemeClr val="tx1"/>
                </a:solidFill>
              </a:rPr>
              <a:t>Lack of adaptability</a:t>
            </a:r>
          </a:p>
          <a:p>
            <a:pPr marL="285750" indent="-285750">
              <a:buClr>
                <a:srgbClr val="009900"/>
              </a:buClr>
              <a:buFont typeface="Wingdings" panose="05000000000000000000" pitchFamily="2" charset="2"/>
              <a:buChar char="§"/>
            </a:pPr>
            <a:endParaRPr lang="en-US" dirty="0">
              <a:solidFill>
                <a:schemeClr val="tx1"/>
              </a:solidFill>
            </a:endParaRPr>
          </a:p>
          <a:p>
            <a:pPr marL="285750" indent="-285750">
              <a:buClr>
                <a:srgbClr val="009900"/>
              </a:buClr>
              <a:buFont typeface="Wingdings" panose="05000000000000000000" pitchFamily="2" charset="2"/>
              <a:buChar char="§"/>
            </a:pPr>
            <a:endParaRPr lang="en-US" dirty="0">
              <a:solidFill>
                <a:schemeClr val="tx1"/>
              </a:solidFill>
            </a:endParaRPr>
          </a:p>
        </p:txBody>
      </p:sp>
      <p:sp>
        <p:nvSpPr>
          <p:cNvPr id="6" name="TextBox 5">
            <a:extLst>
              <a:ext uri="{FF2B5EF4-FFF2-40B4-BE49-F238E27FC236}">
                <a16:creationId xmlns:a16="http://schemas.microsoft.com/office/drawing/2014/main" id="{51B6FAF8-A01B-4EEC-847F-68F5823FD9C3}"/>
              </a:ext>
            </a:extLst>
          </p:cNvPr>
          <p:cNvSpPr txBox="1"/>
          <p:nvPr/>
        </p:nvSpPr>
        <p:spPr>
          <a:xfrm>
            <a:off x="5189251" y="5167170"/>
            <a:ext cx="6760184" cy="307777"/>
          </a:xfrm>
          <a:prstGeom prst="rect">
            <a:avLst/>
          </a:prstGeom>
          <a:noFill/>
        </p:spPr>
        <p:txBody>
          <a:bodyPr wrap="none" rtlCol="0">
            <a:spAutoFit/>
          </a:bodyPr>
          <a:lstStyle/>
          <a:p>
            <a:r>
              <a:rPr lang="en-US" dirty="0">
                <a:solidFill>
                  <a:schemeClr val="tx1"/>
                </a:solidFill>
              </a:rPr>
              <a:t>Fig. 3: Illustration of typical deployment of passive reflectors communications [3, 4].</a:t>
            </a:r>
          </a:p>
        </p:txBody>
      </p:sp>
      <p:sp>
        <p:nvSpPr>
          <p:cNvPr id="228" name="TextBox 227">
            <a:extLst>
              <a:ext uri="{FF2B5EF4-FFF2-40B4-BE49-F238E27FC236}">
                <a16:creationId xmlns:a16="http://schemas.microsoft.com/office/drawing/2014/main" id="{6F019D64-9A0C-408E-8100-47744E02900A}"/>
              </a:ext>
            </a:extLst>
          </p:cNvPr>
          <p:cNvSpPr txBox="1"/>
          <p:nvPr/>
        </p:nvSpPr>
        <p:spPr>
          <a:xfrm>
            <a:off x="1393586" y="5727943"/>
            <a:ext cx="9356950"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800" dirty="0"/>
              <a:t>How can we optimize the deployment of IRSs/ passive reflectors and improve performance gain?</a:t>
            </a:r>
            <a:endParaRPr lang="en-US" sz="1800" dirty="0">
              <a:solidFill>
                <a:schemeClr val="tx1"/>
              </a:solidFill>
            </a:endParaRPr>
          </a:p>
        </p:txBody>
      </p:sp>
      <p:pic>
        <p:nvPicPr>
          <p:cNvPr id="615" name="Graphic 614" descr="City">
            <a:extLst>
              <a:ext uri="{FF2B5EF4-FFF2-40B4-BE49-F238E27FC236}">
                <a16:creationId xmlns:a16="http://schemas.microsoft.com/office/drawing/2014/main" id="{E7C27940-9E7C-4986-A2EF-657B1B0101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7424" y="2279312"/>
            <a:ext cx="1856513" cy="1620348"/>
          </a:xfrm>
          <a:prstGeom prst="rect">
            <a:avLst/>
          </a:prstGeom>
        </p:spPr>
      </p:pic>
      <p:sp>
        <p:nvSpPr>
          <p:cNvPr id="616" name="TextBox 615">
            <a:extLst>
              <a:ext uri="{FF2B5EF4-FFF2-40B4-BE49-F238E27FC236}">
                <a16:creationId xmlns:a16="http://schemas.microsoft.com/office/drawing/2014/main" id="{59783005-206B-4D18-A874-D9163EF66169}"/>
              </a:ext>
            </a:extLst>
          </p:cNvPr>
          <p:cNvSpPr txBox="1"/>
          <p:nvPr/>
        </p:nvSpPr>
        <p:spPr>
          <a:xfrm>
            <a:off x="10710814" y="611380"/>
            <a:ext cx="1186479"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solidFill>
                  <a:schemeClr val="tx1"/>
                </a:solidFill>
              </a:rPr>
              <a:t>BS: Base Station</a:t>
            </a:r>
          </a:p>
        </p:txBody>
      </p:sp>
      <p:pic>
        <p:nvPicPr>
          <p:cNvPr id="617" name="Graphic 616" descr="Group">
            <a:extLst>
              <a:ext uri="{FF2B5EF4-FFF2-40B4-BE49-F238E27FC236}">
                <a16:creationId xmlns:a16="http://schemas.microsoft.com/office/drawing/2014/main" id="{CBCEA4B4-DA7F-47C1-833E-66DF611080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5393" y="3974681"/>
            <a:ext cx="866764" cy="882127"/>
          </a:xfrm>
          <a:prstGeom prst="rect">
            <a:avLst/>
          </a:prstGeom>
        </p:spPr>
      </p:pic>
      <p:pic>
        <p:nvPicPr>
          <p:cNvPr id="618" name="Graphic 617" descr="Call center">
            <a:extLst>
              <a:ext uri="{FF2B5EF4-FFF2-40B4-BE49-F238E27FC236}">
                <a16:creationId xmlns:a16="http://schemas.microsoft.com/office/drawing/2014/main" id="{8DCD8D76-EFF1-4C17-890B-D4AADC4425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64323" y="2320841"/>
            <a:ext cx="488383" cy="497039"/>
          </a:xfrm>
          <a:prstGeom prst="rect">
            <a:avLst/>
          </a:prstGeom>
        </p:spPr>
      </p:pic>
      <p:pic>
        <p:nvPicPr>
          <p:cNvPr id="619" name="Graphic 618" descr="Professor">
            <a:extLst>
              <a:ext uri="{FF2B5EF4-FFF2-40B4-BE49-F238E27FC236}">
                <a16:creationId xmlns:a16="http://schemas.microsoft.com/office/drawing/2014/main" id="{1EF3897E-AC36-4DA3-81D2-919799B690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60869" y="2723663"/>
            <a:ext cx="606052" cy="616792"/>
          </a:xfrm>
          <a:prstGeom prst="rect">
            <a:avLst/>
          </a:prstGeom>
        </p:spPr>
      </p:pic>
      <p:grpSp>
        <p:nvGrpSpPr>
          <p:cNvPr id="620" name="Group 619">
            <a:extLst>
              <a:ext uri="{FF2B5EF4-FFF2-40B4-BE49-F238E27FC236}">
                <a16:creationId xmlns:a16="http://schemas.microsoft.com/office/drawing/2014/main" id="{98ED771E-2C66-4504-A194-1AA66C9AB2E3}"/>
              </a:ext>
            </a:extLst>
          </p:cNvPr>
          <p:cNvGrpSpPr/>
          <p:nvPr/>
        </p:nvGrpSpPr>
        <p:grpSpPr>
          <a:xfrm>
            <a:off x="9976881" y="1382072"/>
            <a:ext cx="949598" cy="1288307"/>
            <a:chOff x="1387381" y="2546326"/>
            <a:chExt cx="4492378" cy="3611586"/>
          </a:xfrm>
        </p:grpSpPr>
        <p:sp>
          <p:nvSpPr>
            <p:cNvPr id="621" name="Freeform: Shape 620">
              <a:extLst>
                <a:ext uri="{FF2B5EF4-FFF2-40B4-BE49-F238E27FC236}">
                  <a16:creationId xmlns:a16="http://schemas.microsoft.com/office/drawing/2014/main" id="{95F870F6-1E36-441D-B15C-5D24BB51D82C}"/>
                </a:ext>
              </a:extLst>
            </p:cNvPr>
            <p:cNvSpPr/>
            <p:nvPr/>
          </p:nvSpPr>
          <p:spPr bwMode="auto">
            <a:xfrm>
              <a:off x="1432065" y="3413673"/>
              <a:ext cx="1453244" cy="1861458"/>
            </a:xfrm>
            <a:custGeom>
              <a:avLst/>
              <a:gdLst>
                <a:gd name="connsiteX0" fmla="*/ 1436915 w 1453243"/>
                <a:gd name="connsiteY0" fmla="*/ 408215 h 1861458"/>
                <a:gd name="connsiteX1" fmla="*/ 1436915 w 1453243"/>
                <a:gd name="connsiteY1" fmla="*/ 408215 h 1861458"/>
                <a:gd name="connsiteX2" fmla="*/ 1404257 w 1453243"/>
                <a:gd name="connsiteY2" fmla="*/ 1159329 h 1861458"/>
                <a:gd name="connsiteX3" fmla="*/ 1420586 w 1453243"/>
                <a:gd name="connsiteY3" fmla="*/ 1861458 h 1861458"/>
                <a:gd name="connsiteX4" fmla="*/ 1453243 w 1453243"/>
                <a:gd name="connsiteY4" fmla="*/ 1779815 h 1861458"/>
                <a:gd name="connsiteX5" fmla="*/ 0 w 1453243"/>
                <a:gd name="connsiteY5" fmla="*/ 1355272 h 1861458"/>
                <a:gd name="connsiteX6" fmla="*/ 48986 w 1453243"/>
                <a:gd name="connsiteY6" fmla="*/ 0 h 1861458"/>
                <a:gd name="connsiteX7" fmla="*/ 1453243 w 1453243"/>
                <a:gd name="connsiteY7" fmla="*/ 457200 h 186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3243" h="1861458">
                  <a:moveTo>
                    <a:pt x="1436915" y="408215"/>
                  </a:moveTo>
                  <a:lnTo>
                    <a:pt x="1436915" y="408215"/>
                  </a:lnTo>
                  <a:cubicBezTo>
                    <a:pt x="1411674" y="711104"/>
                    <a:pt x="1404257" y="757711"/>
                    <a:pt x="1404257" y="1159329"/>
                  </a:cubicBezTo>
                  <a:cubicBezTo>
                    <a:pt x="1404257" y="1393435"/>
                    <a:pt x="1415143" y="1627415"/>
                    <a:pt x="1420586" y="1861458"/>
                  </a:cubicBezTo>
                  <a:cubicBezTo>
                    <a:pt x="1440764" y="1800926"/>
                    <a:pt x="1429218" y="1827867"/>
                    <a:pt x="1453243" y="1779815"/>
                  </a:cubicBezTo>
                  <a:lnTo>
                    <a:pt x="0" y="1355272"/>
                  </a:lnTo>
                  <a:lnTo>
                    <a:pt x="48986" y="0"/>
                  </a:lnTo>
                  <a:lnTo>
                    <a:pt x="1453243" y="457200"/>
                  </a:lnTo>
                </a:path>
              </a:pathLst>
            </a:custGeom>
            <a:solidFill>
              <a:srgbClr val="66FF66"/>
            </a:solidFill>
            <a:ln w="9525" cap="flat" cmpd="sng" algn="ctr">
              <a:solidFill>
                <a:schemeClr val="dk1">
                  <a:shade val="95000"/>
                  <a:satMod val="105000"/>
                </a:schemeClr>
              </a:solidFill>
              <a:prstDash val="solid"/>
              <a:round/>
              <a:headEnd type="none" w="med" len="med"/>
              <a:tailEnd type="none" w="med" len="med"/>
            </a:ln>
            <a:effectLst/>
          </p:spPr>
          <p:txBody>
            <a:bodyPr rtlCol="0" anchor="ctr"/>
            <a:lstStyle/>
            <a:p>
              <a:pPr algn="ctr"/>
              <a:endParaRPr lang="en-US"/>
            </a:p>
          </p:txBody>
        </p:sp>
        <p:pic>
          <p:nvPicPr>
            <p:cNvPr id="622" name="Graphic 7">
              <a:extLst>
                <a:ext uri="{FF2B5EF4-FFF2-40B4-BE49-F238E27FC236}">
                  <a16:creationId xmlns:a16="http://schemas.microsoft.com/office/drawing/2014/main" id="{4D73CCF8-9E4D-44A6-964D-EFC69F5FD1F0}"/>
                </a:ext>
              </a:extLst>
            </p:cNvPr>
            <p:cNvPicPr>
              <a:picLocks noChangeAspect="1"/>
            </p:cNvPicPr>
            <p:nvPr/>
          </p:nvPicPr>
          <p:blipFill>
            <a:blip r:embed="rId10"/>
            <a:stretch>
              <a:fillRect/>
            </a:stretch>
          </p:blipFill>
          <p:spPr>
            <a:xfrm>
              <a:off x="5771015" y="2845261"/>
              <a:ext cx="108744" cy="38510"/>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grpSp>
          <p:nvGrpSpPr>
            <p:cNvPr id="623" name="Group 622">
              <a:extLst>
                <a:ext uri="{FF2B5EF4-FFF2-40B4-BE49-F238E27FC236}">
                  <a16:creationId xmlns:a16="http://schemas.microsoft.com/office/drawing/2014/main" id="{F11C4DFB-5819-4952-BB52-E8BA6941AE83}"/>
                </a:ext>
              </a:extLst>
            </p:cNvPr>
            <p:cNvGrpSpPr/>
            <p:nvPr/>
          </p:nvGrpSpPr>
          <p:grpSpPr>
            <a:xfrm>
              <a:off x="1387381" y="2546326"/>
              <a:ext cx="4405627" cy="3611586"/>
              <a:chOff x="4460144" y="3493555"/>
              <a:chExt cx="616720" cy="888817"/>
            </a:xfrm>
          </p:grpSpPr>
          <p:grpSp>
            <p:nvGrpSpPr>
              <p:cNvPr id="630" name="Group 629">
                <a:extLst>
                  <a:ext uri="{FF2B5EF4-FFF2-40B4-BE49-F238E27FC236}">
                    <a16:creationId xmlns:a16="http://schemas.microsoft.com/office/drawing/2014/main" id="{8F38455F-B408-4662-8D81-E18C06DA9DEC}"/>
                  </a:ext>
                </a:extLst>
              </p:cNvPr>
              <p:cNvGrpSpPr/>
              <p:nvPr/>
            </p:nvGrpSpPr>
            <p:grpSpPr>
              <a:xfrm>
                <a:off x="4460144" y="3493555"/>
                <a:ext cx="615280" cy="888817"/>
                <a:chOff x="4460144" y="3493555"/>
                <a:chExt cx="615280" cy="888817"/>
              </a:xfrm>
              <a:solidFill>
                <a:schemeClr val="bg1">
                  <a:lumMod val="50000"/>
                </a:schemeClr>
              </a:solidFill>
            </p:grpSpPr>
            <p:sp>
              <p:nvSpPr>
                <p:cNvPr id="637" name="Rectangle 636">
                  <a:extLst>
                    <a:ext uri="{FF2B5EF4-FFF2-40B4-BE49-F238E27FC236}">
                      <a16:creationId xmlns:a16="http://schemas.microsoft.com/office/drawing/2014/main" id="{D83BB672-7ED3-4F2D-8E18-C1B3839FC1AE}"/>
                    </a:ext>
                  </a:extLst>
                </p:cNvPr>
                <p:cNvSpPr/>
                <p:nvPr/>
              </p:nvSpPr>
              <p:spPr bwMode="auto">
                <a:xfrm>
                  <a:off x="4663553" y="3614057"/>
                  <a:ext cx="411871" cy="768315"/>
                </a:xfrm>
                <a:prstGeom prst="rect">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638" name="Straight Connector 637">
                  <a:extLst>
                    <a:ext uri="{FF2B5EF4-FFF2-40B4-BE49-F238E27FC236}">
                      <a16:creationId xmlns:a16="http://schemas.microsoft.com/office/drawing/2014/main" id="{C2D4A156-BE97-41D4-923F-F7748994C3E3}"/>
                    </a:ext>
                  </a:extLst>
                </p:cNvPr>
                <p:cNvCxnSpPr>
                  <a:cxnSpLocks/>
                </p:cNvCxnSpPr>
                <p:nvPr/>
              </p:nvCxnSpPr>
              <p:spPr bwMode="auto">
                <a:xfrm flipH="1" flipV="1">
                  <a:off x="4475680" y="3493555"/>
                  <a:ext cx="194889" cy="119999"/>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639" name="Straight Connector 638">
                  <a:extLst>
                    <a:ext uri="{FF2B5EF4-FFF2-40B4-BE49-F238E27FC236}">
                      <a16:creationId xmlns:a16="http://schemas.microsoft.com/office/drawing/2014/main" id="{08144CBA-9ABF-4E01-B3B9-D46B3149BE97}"/>
                    </a:ext>
                  </a:extLst>
                </p:cNvPr>
                <p:cNvCxnSpPr/>
                <p:nvPr/>
              </p:nvCxnSpPr>
              <p:spPr bwMode="auto">
                <a:xfrm flipH="1">
                  <a:off x="4461662" y="3493555"/>
                  <a:ext cx="12139" cy="768315"/>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640" name="Straight Connector 639">
                  <a:extLst>
                    <a:ext uri="{FF2B5EF4-FFF2-40B4-BE49-F238E27FC236}">
                      <a16:creationId xmlns:a16="http://schemas.microsoft.com/office/drawing/2014/main" id="{9145E46D-0523-4DDF-9B71-23C7D23274A6}"/>
                    </a:ext>
                  </a:extLst>
                </p:cNvPr>
                <p:cNvCxnSpPr>
                  <a:cxnSpLocks/>
                </p:cNvCxnSpPr>
                <p:nvPr/>
              </p:nvCxnSpPr>
              <p:spPr bwMode="auto">
                <a:xfrm>
                  <a:off x="4460144" y="4261870"/>
                  <a:ext cx="203409" cy="120502"/>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641" name="Straight Connector 640">
                  <a:extLst>
                    <a:ext uri="{FF2B5EF4-FFF2-40B4-BE49-F238E27FC236}">
                      <a16:creationId xmlns:a16="http://schemas.microsoft.com/office/drawing/2014/main" id="{AFABF362-5C1B-4EB6-91B0-A07F170D047E}"/>
                    </a:ext>
                  </a:extLst>
                </p:cNvPr>
                <p:cNvCxnSpPr>
                  <a:cxnSpLocks/>
                </p:cNvCxnSpPr>
                <p:nvPr/>
              </p:nvCxnSpPr>
              <p:spPr bwMode="auto">
                <a:xfrm flipV="1">
                  <a:off x="4475319" y="3493555"/>
                  <a:ext cx="476640" cy="3979"/>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642" name="Straight Connector 641">
                  <a:extLst>
                    <a:ext uri="{FF2B5EF4-FFF2-40B4-BE49-F238E27FC236}">
                      <a16:creationId xmlns:a16="http://schemas.microsoft.com/office/drawing/2014/main" id="{E508C033-6FE9-4648-B077-916BDBB7B7BF}"/>
                    </a:ext>
                  </a:extLst>
                </p:cNvPr>
                <p:cNvCxnSpPr>
                  <a:cxnSpLocks/>
                </p:cNvCxnSpPr>
                <p:nvPr/>
              </p:nvCxnSpPr>
              <p:spPr bwMode="auto">
                <a:xfrm>
                  <a:off x="4951959" y="3493555"/>
                  <a:ext cx="123465" cy="119999"/>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grpSp>
          <p:sp>
            <p:nvSpPr>
              <p:cNvPr id="631" name="Rectangle 630">
                <a:extLst>
                  <a:ext uri="{FF2B5EF4-FFF2-40B4-BE49-F238E27FC236}">
                    <a16:creationId xmlns:a16="http://schemas.microsoft.com/office/drawing/2014/main" id="{34829CA6-F5F3-4EC3-AFE7-4B77C0988A06}"/>
                  </a:ext>
                </a:extLst>
              </p:cNvPr>
              <p:cNvSpPr/>
              <p:nvPr/>
            </p:nvSpPr>
            <p:spPr bwMode="auto">
              <a:xfrm>
                <a:off x="4670569" y="3820404"/>
                <a:ext cx="400720" cy="337201"/>
              </a:xfrm>
              <a:prstGeom prst="rect">
                <a:avLst/>
              </a:prstGeom>
              <a:solidFill>
                <a:srgbClr val="66FF66"/>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632" name="Straight Connector 631">
                <a:extLst>
                  <a:ext uri="{FF2B5EF4-FFF2-40B4-BE49-F238E27FC236}">
                    <a16:creationId xmlns:a16="http://schemas.microsoft.com/office/drawing/2014/main" id="{417AEE76-D82F-4E1D-9F07-62B48CB42C0A}"/>
                  </a:ext>
                </a:extLst>
              </p:cNvPr>
              <p:cNvCxnSpPr>
                <a:cxnSpLocks/>
                <a:stCxn id="631" idx="0"/>
                <a:endCxn id="631" idx="2"/>
              </p:cNvCxnSpPr>
              <p:nvPr/>
            </p:nvCxnSpPr>
            <p:spPr bwMode="auto">
              <a:xfrm>
                <a:off x="4870929" y="3820404"/>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633" name="Straight Connector 632">
                <a:extLst>
                  <a:ext uri="{FF2B5EF4-FFF2-40B4-BE49-F238E27FC236}">
                    <a16:creationId xmlns:a16="http://schemas.microsoft.com/office/drawing/2014/main" id="{DD0B5E42-5358-469C-954D-089040ECC2D5}"/>
                  </a:ext>
                </a:extLst>
              </p:cNvPr>
              <p:cNvCxnSpPr/>
              <p:nvPr/>
            </p:nvCxnSpPr>
            <p:spPr bwMode="auto">
              <a:xfrm>
                <a:off x="4978556" y="3820357"/>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634" name="Straight Connector 633">
                <a:extLst>
                  <a:ext uri="{FF2B5EF4-FFF2-40B4-BE49-F238E27FC236}">
                    <a16:creationId xmlns:a16="http://schemas.microsoft.com/office/drawing/2014/main" id="{E413E31A-D641-4F27-B0D6-BB9B58197114}"/>
                  </a:ext>
                </a:extLst>
              </p:cNvPr>
              <p:cNvCxnSpPr/>
              <p:nvPr/>
            </p:nvCxnSpPr>
            <p:spPr bwMode="auto">
              <a:xfrm>
                <a:off x="4769377" y="3820403"/>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635" name="Straight Connector 634">
                <a:extLst>
                  <a:ext uri="{FF2B5EF4-FFF2-40B4-BE49-F238E27FC236}">
                    <a16:creationId xmlns:a16="http://schemas.microsoft.com/office/drawing/2014/main" id="{0F0C32D7-341C-44B7-95EC-12E885430743}"/>
                  </a:ext>
                </a:extLst>
              </p:cNvPr>
              <p:cNvCxnSpPr>
                <a:cxnSpLocks/>
              </p:cNvCxnSpPr>
              <p:nvPr/>
            </p:nvCxnSpPr>
            <p:spPr bwMode="auto">
              <a:xfrm>
                <a:off x="4674704" y="4056125"/>
                <a:ext cx="400720" cy="0"/>
              </a:xfrm>
              <a:prstGeom prst="line">
                <a:avLst/>
              </a:prstGeom>
              <a:noFill/>
              <a:ln w="12700" cap="flat" cmpd="sng" algn="ctr">
                <a:solidFill>
                  <a:schemeClr val="tx1"/>
                </a:solidFill>
                <a:prstDash val="solid"/>
                <a:round/>
                <a:headEnd type="none" w="med" len="med"/>
                <a:tailEnd type="none" w="med" len="med"/>
              </a:ln>
              <a:effectLst/>
            </p:spPr>
          </p:cxnSp>
          <p:cxnSp>
            <p:nvCxnSpPr>
              <p:cNvPr id="636" name="Straight Connector 635">
                <a:extLst>
                  <a:ext uri="{FF2B5EF4-FFF2-40B4-BE49-F238E27FC236}">
                    <a16:creationId xmlns:a16="http://schemas.microsoft.com/office/drawing/2014/main" id="{ED5D7482-B4AF-403C-B626-6CCD338F7905}"/>
                  </a:ext>
                </a:extLst>
              </p:cNvPr>
              <p:cNvCxnSpPr>
                <a:cxnSpLocks/>
              </p:cNvCxnSpPr>
              <p:nvPr/>
            </p:nvCxnSpPr>
            <p:spPr bwMode="auto">
              <a:xfrm>
                <a:off x="4676144" y="3945560"/>
                <a:ext cx="400720" cy="0"/>
              </a:xfrm>
              <a:prstGeom prst="line">
                <a:avLst/>
              </a:prstGeom>
              <a:noFill/>
              <a:ln w="12700" cap="flat" cmpd="sng" algn="ctr">
                <a:solidFill>
                  <a:schemeClr val="tx1"/>
                </a:solidFill>
                <a:prstDash val="solid"/>
                <a:round/>
                <a:headEnd type="none" w="med" len="med"/>
                <a:tailEnd type="none" w="med" len="med"/>
              </a:ln>
              <a:effectLst/>
            </p:spPr>
          </p:cxnSp>
        </p:grpSp>
        <p:cxnSp>
          <p:nvCxnSpPr>
            <p:cNvPr id="624" name="Straight Connector 623">
              <a:extLst>
                <a:ext uri="{FF2B5EF4-FFF2-40B4-BE49-F238E27FC236}">
                  <a16:creationId xmlns:a16="http://schemas.microsoft.com/office/drawing/2014/main" id="{6B88BBBF-2C99-4FC0-8EDE-5433B5CD0F8C}"/>
                </a:ext>
              </a:extLst>
            </p:cNvPr>
            <p:cNvCxnSpPr/>
            <p:nvPr/>
          </p:nvCxnSpPr>
          <p:spPr bwMode="auto">
            <a:xfrm flipH="1" flipV="1">
              <a:off x="1485544" y="3429000"/>
              <a:ext cx="1363888" cy="391912"/>
            </a:xfrm>
            <a:prstGeom prst="line">
              <a:avLst/>
            </a:prstGeom>
            <a:noFill/>
            <a:ln w="12700" cap="flat" cmpd="sng" algn="ctr">
              <a:solidFill>
                <a:schemeClr val="tx1"/>
              </a:solidFill>
              <a:prstDash val="solid"/>
              <a:round/>
              <a:headEnd type="none" w="med" len="med"/>
              <a:tailEnd type="none" w="med" len="med"/>
            </a:ln>
            <a:effectLst/>
          </p:spPr>
        </p:cxnSp>
        <p:cxnSp>
          <p:nvCxnSpPr>
            <p:cNvPr id="625" name="Straight Connector 624">
              <a:extLst>
                <a:ext uri="{FF2B5EF4-FFF2-40B4-BE49-F238E27FC236}">
                  <a16:creationId xmlns:a16="http://schemas.microsoft.com/office/drawing/2014/main" id="{93C02AF5-8AE1-45B3-A710-B4036F48A28D}"/>
                </a:ext>
              </a:extLst>
            </p:cNvPr>
            <p:cNvCxnSpPr>
              <a:cxnSpLocks/>
            </p:cNvCxnSpPr>
            <p:nvPr/>
          </p:nvCxnSpPr>
          <p:spPr bwMode="auto">
            <a:xfrm flipH="1" flipV="1">
              <a:off x="1436463" y="4770748"/>
              <a:ext cx="1463398" cy="428475"/>
            </a:xfrm>
            <a:prstGeom prst="line">
              <a:avLst/>
            </a:prstGeom>
            <a:noFill/>
            <a:ln w="12700" cap="flat" cmpd="sng" algn="ctr">
              <a:solidFill>
                <a:schemeClr val="tx1"/>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348B462C-2367-449F-9E93-BB15357D21BE}"/>
                </a:ext>
              </a:extLst>
            </p:cNvPr>
            <p:cNvCxnSpPr>
              <a:cxnSpLocks/>
            </p:cNvCxnSpPr>
            <p:nvPr/>
          </p:nvCxnSpPr>
          <p:spPr bwMode="auto">
            <a:xfrm flipH="1" flipV="1">
              <a:off x="1474337" y="3924637"/>
              <a:ext cx="1402215" cy="391651"/>
            </a:xfrm>
            <a:prstGeom prst="line">
              <a:avLst/>
            </a:prstGeom>
            <a:noFill/>
            <a:ln w="12700" cap="flat" cmpd="sng" algn="ctr">
              <a:solidFill>
                <a:schemeClr val="tx1"/>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F5285472-49BE-478F-BBDF-BC0A2529AB7C}"/>
                </a:ext>
              </a:extLst>
            </p:cNvPr>
            <p:cNvCxnSpPr>
              <a:cxnSpLocks/>
            </p:cNvCxnSpPr>
            <p:nvPr/>
          </p:nvCxnSpPr>
          <p:spPr bwMode="auto">
            <a:xfrm flipH="1" flipV="1">
              <a:off x="1460330" y="4350905"/>
              <a:ext cx="1375596" cy="389544"/>
            </a:xfrm>
            <a:prstGeom prst="line">
              <a:avLst/>
            </a:prstGeom>
            <a:noFill/>
            <a:ln w="12700" cap="flat" cmpd="sng" algn="ctr">
              <a:solidFill>
                <a:schemeClr val="tx1"/>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E7984650-9538-4246-8951-076F76E63C39}"/>
                </a:ext>
              </a:extLst>
            </p:cNvPr>
            <p:cNvCxnSpPr>
              <a:cxnSpLocks/>
            </p:cNvCxnSpPr>
            <p:nvPr/>
          </p:nvCxnSpPr>
          <p:spPr bwMode="auto">
            <a:xfrm flipH="1">
              <a:off x="1812498" y="3550023"/>
              <a:ext cx="35654" cy="1384587"/>
            </a:xfrm>
            <a:prstGeom prst="line">
              <a:avLst/>
            </a:prstGeom>
            <a:noFill/>
            <a:ln w="12700" cap="flat" cmpd="sng" algn="ctr">
              <a:solidFill>
                <a:schemeClr val="tx1"/>
              </a:solidFill>
              <a:prstDash val="solid"/>
              <a:round/>
              <a:headEnd type="none" w="med" len="med"/>
              <a:tailEnd type="none" w="med" len="med"/>
            </a:ln>
            <a:effectLst/>
          </p:spPr>
        </p:cxnSp>
        <p:cxnSp>
          <p:nvCxnSpPr>
            <p:cNvPr id="629" name="Straight Connector 628">
              <a:extLst>
                <a:ext uri="{FF2B5EF4-FFF2-40B4-BE49-F238E27FC236}">
                  <a16:creationId xmlns:a16="http://schemas.microsoft.com/office/drawing/2014/main" id="{7D641C1B-35F8-426B-8EFE-95A331791D71}"/>
                </a:ext>
              </a:extLst>
            </p:cNvPr>
            <p:cNvCxnSpPr>
              <a:cxnSpLocks/>
            </p:cNvCxnSpPr>
            <p:nvPr/>
          </p:nvCxnSpPr>
          <p:spPr bwMode="auto">
            <a:xfrm flipH="1">
              <a:off x="2330965" y="3680126"/>
              <a:ext cx="35654" cy="1384587"/>
            </a:xfrm>
            <a:prstGeom prst="line">
              <a:avLst/>
            </a:prstGeom>
            <a:noFill/>
            <a:ln w="12700" cap="flat" cmpd="sng" algn="ctr">
              <a:solidFill>
                <a:schemeClr val="tx1"/>
              </a:solidFill>
              <a:prstDash val="solid"/>
              <a:round/>
              <a:headEnd type="none" w="med" len="med"/>
              <a:tailEnd type="none" w="med" len="med"/>
            </a:ln>
            <a:effectLst/>
          </p:spPr>
        </p:cxnSp>
      </p:grpSp>
      <p:grpSp>
        <p:nvGrpSpPr>
          <p:cNvPr id="643" name="Group 642">
            <a:extLst>
              <a:ext uri="{FF2B5EF4-FFF2-40B4-BE49-F238E27FC236}">
                <a16:creationId xmlns:a16="http://schemas.microsoft.com/office/drawing/2014/main" id="{63DC03CD-68AD-4212-8F90-70C95EBBFFFE}"/>
              </a:ext>
            </a:extLst>
          </p:cNvPr>
          <p:cNvGrpSpPr/>
          <p:nvPr/>
        </p:nvGrpSpPr>
        <p:grpSpPr>
          <a:xfrm>
            <a:off x="6176122" y="1869709"/>
            <a:ext cx="812776" cy="1110276"/>
            <a:chOff x="4360537" y="3820886"/>
            <a:chExt cx="2355546" cy="2382340"/>
          </a:xfrm>
        </p:grpSpPr>
        <p:cxnSp>
          <p:nvCxnSpPr>
            <p:cNvPr id="644" name="Straight Connector 643">
              <a:extLst>
                <a:ext uri="{FF2B5EF4-FFF2-40B4-BE49-F238E27FC236}">
                  <a16:creationId xmlns:a16="http://schemas.microsoft.com/office/drawing/2014/main" id="{237B05AD-46D2-4671-A9A2-D9ADD26F1F71}"/>
                </a:ext>
              </a:extLst>
            </p:cNvPr>
            <p:cNvCxnSpPr/>
            <p:nvPr/>
          </p:nvCxnSpPr>
          <p:spPr bwMode="auto">
            <a:xfrm>
              <a:off x="4360537" y="5568043"/>
              <a:ext cx="2355546" cy="0"/>
            </a:xfrm>
            <a:prstGeom prst="line">
              <a:avLst/>
            </a:prstGeom>
            <a:noFill/>
            <a:ln w="12700" cap="flat" cmpd="sng" algn="ctr">
              <a:solidFill>
                <a:schemeClr val="tx1"/>
              </a:solidFill>
              <a:prstDash val="solid"/>
              <a:round/>
              <a:headEnd type="none" w="med" len="med"/>
              <a:tailEnd type="none" w="med" len="med"/>
            </a:ln>
            <a:effectLst/>
          </p:spPr>
        </p:cxnSp>
        <p:cxnSp>
          <p:nvCxnSpPr>
            <p:cNvPr id="645" name="Straight Connector 644">
              <a:extLst>
                <a:ext uri="{FF2B5EF4-FFF2-40B4-BE49-F238E27FC236}">
                  <a16:creationId xmlns:a16="http://schemas.microsoft.com/office/drawing/2014/main" id="{6B7ADE8C-8D30-4382-B190-EE203D4945E8}"/>
                </a:ext>
              </a:extLst>
            </p:cNvPr>
            <p:cNvCxnSpPr>
              <a:cxnSpLocks/>
            </p:cNvCxnSpPr>
            <p:nvPr/>
          </p:nvCxnSpPr>
          <p:spPr bwMode="auto">
            <a:xfrm flipV="1">
              <a:off x="4961210" y="4251311"/>
              <a:ext cx="445085" cy="1316732"/>
            </a:xfrm>
            <a:prstGeom prst="line">
              <a:avLst/>
            </a:prstGeom>
            <a:noFill/>
            <a:ln w="12700" cap="flat" cmpd="sng" algn="ctr">
              <a:solidFill>
                <a:schemeClr val="tx1"/>
              </a:solidFill>
              <a:prstDash val="solid"/>
              <a:round/>
              <a:headEnd type="none" w="med" len="med"/>
              <a:tailEnd type="none" w="med" len="med"/>
            </a:ln>
            <a:effectLst/>
          </p:spPr>
        </p:cxnSp>
        <p:cxnSp>
          <p:nvCxnSpPr>
            <p:cNvPr id="646" name="Straight Connector 645">
              <a:extLst>
                <a:ext uri="{FF2B5EF4-FFF2-40B4-BE49-F238E27FC236}">
                  <a16:creationId xmlns:a16="http://schemas.microsoft.com/office/drawing/2014/main" id="{5EEEAD60-26A6-4A2D-A2E5-2D8CF6D23634}"/>
                </a:ext>
              </a:extLst>
            </p:cNvPr>
            <p:cNvCxnSpPr>
              <a:cxnSpLocks/>
            </p:cNvCxnSpPr>
            <p:nvPr/>
          </p:nvCxnSpPr>
          <p:spPr bwMode="auto">
            <a:xfrm flipH="1" flipV="1">
              <a:off x="5791625" y="4255910"/>
              <a:ext cx="304375" cy="1337200"/>
            </a:xfrm>
            <a:prstGeom prst="line">
              <a:avLst/>
            </a:prstGeom>
            <a:noFill/>
            <a:ln w="12700" cap="flat" cmpd="sng" algn="ctr">
              <a:solidFill>
                <a:schemeClr val="tx1"/>
              </a:solidFill>
              <a:prstDash val="solid"/>
              <a:round/>
              <a:headEnd type="none" w="med" len="med"/>
              <a:tailEnd type="none" w="med" len="med"/>
            </a:ln>
            <a:effectLst/>
          </p:spPr>
        </p:cxnSp>
        <p:cxnSp>
          <p:nvCxnSpPr>
            <p:cNvPr id="647" name="Straight Connector 646">
              <a:extLst>
                <a:ext uri="{FF2B5EF4-FFF2-40B4-BE49-F238E27FC236}">
                  <a16:creationId xmlns:a16="http://schemas.microsoft.com/office/drawing/2014/main" id="{9DFD9190-F5C8-48D4-9825-B5A693AF6A1F}"/>
                </a:ext>
              </a:extLst>
            </p:cNvPr>
            <p:cNvCxnSpPr/>
            <p:nvPr/>
          </p:nvCxnSpPr>
          <p:spPr bwMode="auto">
            <a:xfrm>
              <a:off x="5421671" y="4251311"/>
              <a:ext cx="346726" cy="0"/>
            </a:xfrm>
            <a:prstGeom prst="line">
              <a:avLst/>
            </a:prstGeom>
            <a:noFill/>
            <a:ln w="12700" cap="flat" cmpd="sng" algn="ctr">
              <a:solidFill>
                <a:schemeClr val="tx1"/>
              </a:solidFill>
              <a:prstDash val="solid"/>
              <a:round/>
              <a:headEnd type="none" w="med" len="med"/>
              <a:tailEnd type="none" w="med" len="med"/>
            </a:ln>
            <a:effectLst/>
          </p:spPr>
        </p:cxnSp>
        <p:cxnSp>
          <p:nvCxnSpPr>
            <p:cNvPr id="648" name="Straight Connector 647">
              <a:extLst>
                <a:ext uri="{FF2B5EF4-FFF2-40B4-BE49-F238E27FC236}">
                  <a16:creationId xmlns:a16="http://schemas.microsoft.com/office/drawing/2014/main" id="{BF00AFD9-8DA3-4DB5-8668-C01DAB970B11}"/>
                </a:ext>
              </a:extLst>
            </p:cNvPr>
            <p:cNvCxnSpPr>
              <a:cxnSpLocks/>
            </p:cNvCxnSpPr>
            <p:nvPr/>
          </p:nvCxnSpPr>
          <p:spPr bwMode="auto">
            <a:xfrm>
              <a:off x="5614740" y="3820886"/>
              <a:ext cx="0" cy="430425"/>
            </a:xfrm>
            <a:prstGeom prst="line">
              <a:avLst/>
            </a:prstGeom>
            <a:noFill/>
            <a:ln w="12700" cap="flat" cmpd="sng" algn="ctr">
              <a:solidFill>
                <a:schemeClr val="tx1"/>
              </a:solidFill>
              <a:prstDash val="solid"/>
              <a:round/>
              <a:headEnd type="none" w="med" len="med"/>
              <a:tailEnd type="none" w="med" len="med"/>
            </a:ln>
            <a:effectLst/>
          </p:spPr>
        </p:cxnSp>
        <p:cxnSp>
          <p:nvCxnSpPr>
            <p:cNvPr id="649" name="Straight Connector 648">
              <a:extLst>
                <a:ext uri="{FF2B5EF4-FFF2-40B4-BE49-F238E27FC236}">
                  <a16:creationId xmlns:a16="http://schemas.microsoft.com/office/drawing/2014/main" id="{91C28B99-299B-48DA-A07A-93E0C2C22CBE}"/>
                </a:ext>
              </a:extLst>
            </p:cNvPr>
            <p:cNvCxnSpPr/>
            <p:nvPr/>
          </p:nvCxnSpPr>
          <p:spPr bwMode="auto">
            <a:xfrm>
              <a:off x="5206956" y="3965894"/>
              <a:ext cx="776155" cy="0"/>
            </a:xfrm>
            <a:prstGeom prst="line">
              <a:avLst/>
            </a:prstGeom>
            <a:noFill/>
            <a:ln w="12700" cap="flat" cmpd="sng" algn="ctr">
              <a:solidFill>
                <a:schemeClr val="tx1"/>
              </a:solidFill>
              <a:prstDash val="solid"/>
              <a:round/>
              <a:headEnd type="none" w="med" len="med"/>
              <a:tailEnd type="none" w="med" len="med"/>
            </a:ln>
            <a:effectLst/>
          </p:spPr>
        </p:cxnSp>
        <p:cxnSp>
          <p:nvCxnSpPr>
            <p:cNvPr id="650" name="Straight Connector 649">
              <a:extLst>
                <a:ext uri="{FF2B5EF4-FFF2-40B4-BE49-F238E27FC236}">
                  <a16:creationId xmlns:a16="http://schemas.microsoft.com/office/drawing/2014/main" id="{70286153-1A4F-421D-850D-A89EAAE33D73}"/>
                </a:ext>
              </a:extLst>
            </p:cNvPr>
            <p:cNvCxnSpPr/>
            <p:nvPr/>
          </p:nvCxnSpPr>
          <p:spPr bwMode="auto">
            <a:xfrm>
              <a:off x="5406393" y="3820886"/>
              <a:ext cx="0" cy="290016"/>
            </a:xfrm>
            <a:prstGeom prst="line">
              <a:avLst/>
            </a:prstGeom>
            <a:noFill/>
            <a:ln w="12700" cap="flat" cmpd="sng" algn="ctr">
              <a:solidFill>
                <a:schemeClr val="tx1"/>
              </a:solidFill>
              <a:prstDash val="solid"/>
              <a:round/>
              <a:headEnd type="none" w="med" len="med"/>
              <a:tailEnd type="none" w="med" len="med"/>
            </a:ln>
            <a:effectLst/>
          </p:spPr>
        </p:cxnSp>
        <p:cxnSp>
          <p:nvCxnSpPr>
            <p:cNvPr id="651" name="Straight Connector 650">
              <a:extLst>
                <a:ext uri="{FF2B5EF4-FFF2-40B4-BE49-F238E27FC236}">
                  <a16:creationId xmlns:a16="http://schemas.microsoft.com/office/drawing/2014/main" id="{364CDD76-0397-43F8-8015-ED8F9BB4F073}"/>
                </a:ext>
              </a:extLst>
            </p:cNvPr>
            <p:cNvCxnSpPr/>
            <p:nvPr/>
          </p:nvCxnSpPr>
          <p:spPr bwMode="auto">
            <a:xfrm>
              <a:off x="5804437" y="3820886"/>
              <a:ext cx="0" cy="290016"/>
            </a:xfrm>
            <a:prstGeom prst="line">
              <a:avLst/>
            </a:prstGeom>
            <a:noFill/>
            <a:ln w="12700" cap="flat" cmpd="sng" algn="ctr">
              <a:solidFill>
                <a:schemeClr val="tx1"/>
              </a:solidFill>
              <a:prstDash val="solid"/>
              <a:round/>
              <a:headEnd type="none" w="med" len="med"/>
              <a:tailEnd type="none" w="med" len="med"/>
            </a:ln>
            <a:effectLst/>
          </p:spPr>
        </p:cxnSp>
        <p:cxnSp>
          <p:nvCxnSpPr>
            <p:cNvPr id="652" name="Straight Connector 651">
              <a:extLst>
                <a:ext uri="{FF2B5EF4-FFF2-40B4-BE49-F238E27FC236}">
                  <a16:creationId xmlns:a16="http://schemas.microsoft.com/office/drawing/2014/main" id="{7D11BC2C-CC4D-42FE-936B-EA703AFA1F95}"/>
                </a:ext>
              </a:extLst>
            </p:cNvPr>
            <p:cNvCxnSpPr>
              <a:cxnSpLocks/>
            </p:cNvCxnSpPr>
            <p:nvPr/>
          </p:nvCxnSpPr>
          <p:spPr bwMode="auto">
            <a:xfrm>
              <a:off x="5393713" y="4284243"/>
              <a:ext cx="522141" cy="403324"/>
            </a:xfrm>
            <a:prstGeom prst="line">
              <a:avLst/>
            </a:prstGeom>
            <a:noFill/>
            <a:ln w="12700" cap="flat" cmpd="sng" algn="ctr">
              <a:solidFill>
                <a:schemeClr val="tx1"/>
              </a:solidFill>
              <a:prstDash val="solid"/>
              <a:round/>
              <a:headEnd type="none" w="med" len="med"/>
              <a:tailEnd type="none" w="med" len="med"/>
            </a:ln>
            <a:effectLst/>
          </p:spPr>
        </p:cxnSp>
        <p:cxnSp>
          <p:nvCxnSpPr>
            <p:cNvPr id="653" name="Straight Connector 652">
              <a:extLst>
                <a:ext uri="{FF2B5EF4-FFF2-40B4-BE49-F238E27FC236}">
                  <a16:creationId xmlns:a16="http://schemas.microsoft.com/office/drawing/2014/main" id="{F87A4185-9BA2-4F90-85F6-B92C1CC5D8DF}"/>
                </a:ext>
              </a:extLst>
            </p:cNvPr>
            <p:cNvCxnSpPr>
              <a:cxnSpLocks/>
            </p:cNvCxnSpPr>
            <p:nvPr/>
          </p:nvCxnSpPr>
          <p:spPr bwMode="auto">
            <a:xfrm flipH="1">
              <a:off x="5152914" y="4670312"/>
              <a:ext cx="762940" cy="400927"/>
            </a:xfrm>
            <a:prstGeom prst="line">
              <a:avLst/>
            </a:prstGeom>
            <a:noFill/>
            <a:ln w="12700" cap="flat" cmpd="sng" algn="ctr">
              <a:solidFill>
                <a:schemeClr val="tx1"/>
              </a:solidFill>
              <a:prstDash val="solid"/>
              <a:round/>
              <a:headEnd type="none" w="med" len="med"/>
              <a:tailEnd type="none" w="med" len="med"/>
            </a:ln>
            <a:effectLst/>
          </p:spPr>
        </p:cxnSp>
        <p:cxnSp>
          <p:nvCxnSpPr>
            <p:cNvPr id="654" name="Straight Connector 653">
              <a:extLst>
                <a:ext uri="{FF2B5EF4-FFF2-40B4-BE49-F238E27FC236}">
                  <a16:creationId xmlns:a16="http://schemas.microsoft.com/office/drawing/2014/main" id="{3308B0CD-AA43-4A87-A368-C96FB7E72663}"/>
                </a:ext>
              </a:extLst>
            </p:cNvPr>
            <p:cNvCxnSpPr/>
            <p:nvPr/>
          </p:nvCxnSpPr>
          <p:spPr bwMode="auto">
            <a:xfrm>
              <a:off x="5142897" y="5071239"/>
              <a:ext cx="953103" cy="480845"/>
            </a:xfrm>
            <a:prstGeom prst="line">
              <a:avLst/>
            </a:prstGeom>
            <a:noFill/>
            <a:ln w="12700" cap="flat" cmpd="sng" algn="ctr">
              <a:solidFill>
                <a:schemeClr val="tx1"/>
              </a:solidFill>
              <a:prstDash val="solid"/>
              <a:round/>
              <a:headEnd type="none" w="med" len="med"/>
              <a:tailEnd type="none" w="med" len="med"/>
            </a:ln>
            <a:effectLst/>
          </p:spPr>
        </p:cxnSp>
        <p:cxnSp>
          <p:nvCxnSpPr>
            <p:cNvPr id="655" name="Straight Connector 654">
              <a:extLst>
                <a:ext uri="{FF2B5EF4-FFF2-40B4-BE49-F238E27FC236}">
                  <a16:creationId xmlns:a16="http://schemas.microsoft.com/office/drawing/2014/main" id="{B21F0DC0-F114-4431-9895-9240E8E4C866}"/>
                </a:ext>
              </a:extLst>
            </p:cNvPr>
            <p:cNvCxnSpPr/>
            <p:nvPr/>
          </p:nvCxnSpPr>
          <p:spPr bwMode="auto">
            <a:xfrm flipH="1">
              <a:off x="5287287" y="4279644"/>
              <a:ext cx="504338" cy="328062"/>
            </a:xfrm>
            <a:prstGeom prst="line">
              <a:avLst/>
            </a:prstGeom>
            <a:noFill/>
            <a:ln w="12700" cap="flat" cmpd="sng" algn="ctr">
              <a:solidFill>
                <a:schemeClr val="tx1"/>
              </a:solidFill>
              <a:prstDash val="solid"/>
              <a:round/>
              <a:headEnd type="none" w="med" len="med"/>
              <a:tailEnd type="none" w="med" len="med"/>
            </a:ln>
            <a:effectLst/>
          </p:spPr>
        </p:cxnSp>
        <p:cxnSp>
          <p:nvCxnSpPr>
            <p:cNvPr id="656" name="Straight Connector 655">
              <a:extLst>
                <a:ext uri="{FF2B5EF4-FFF2-40B4-BE49-F238E27FC236}">
                  <a16:creationId xmlns:a16="http://schemas.microsoft.com/office/drawing/2014/main" id="{D01D5334-3C29-4881-9FE0-329E7BC841C0}"/>
                </a:ext>
              </a:extLst>
            </p:cNvPr>
            <p:cNvCxnSpPr/>
            <p:nvPr/>
          </p:nvCxnSpPr>
          <p:spPr bwMode="auto">
            <a:xfrm>
              <a:off x="5287287" y="4634983"/>
              <a:ext cx="695824" cy="478196"/>
            </a:xfrm>
            <a:prstGeom prst="line">
              <a:avLst/>
            </a:prstGeom>
            <a:noFill/>
            <a:ln w="12700" cap="flat" cmpd="sng" algn="ctr">
              <a:solidFill>
                <a:schemeClr val="tx1"/>
              </a:solidFill>
              <a:prstDash val="solid"/>
              <a:round/>
              <a:headEnd type="none" w="med" len="med"/>
              <a:tailEnd type="none" w="med" len="med"/>
            </a:ln>
            <a:effectLst/>
          </p:spPr>
        </p:cxnSp>
        <p:cxnSp>
          <p:nvCxnSpPr>
            <p:cNvPr id="657" name="Straight Connector 656">
              <a:extLst>
                <a:ext uri="{FF2B5EF4-FFF2-40B4-BE49-F238E27FC236}">
                  <a16:creationId xmlns:a16="http://schemas.microsoft.com/office/drawing/2014/main" id="{05CE525C-9F84-4943-9540-8363D8CB6E91}"/>
                </a:ext>
              </a:extLst>
            </p:cNvPr>
            <p:cNvCxnSpPr/>
            <p:nvPr/>
          </p:nvCxnSpPr>
          <p:spPr bwMode="auto">
            <a:xfrm flipH="1">
              <a:off x="4996563" y="5145438"/>
              <a:ext cx="986548" cy="387615"/>
            </a:xfrm>
            <a:prstGeom prst="line">
              <a:avLst/>
            </a:prstGeom>
            <a:noFill/>
            <a:ln w="12700" cap="flat" cmpd="sng" algn="ctr">
              <a:solidFill>
                <a:schemeClr val="tx1"/>
              </a:solidFill>
              <a:prstDash val="solid"/>
              <a:round/>
              <a:headEnd type="none" w="med" len="med"/>
              <a:tailEnd type="none" w="med" len="med"/>
            </a:ln>
            <a:effectLst/>
          </p:spPr>
        </p:cxnSp>
        <p:sp>
          <p:nvSpPr>
            <p:cNvPr id="658" name="TextBox 657">
              <a:extLst>
                <a:ext uri="{FF2B5EF4-FFF2-40B4-BE49-F238E27FC236}">
                  <a16:creationId xmlns:a16="http://schemas.microsoft.com/office/drawing/2014/main" id="{50C1768D-B929-44A1-82B9-30D1377E1B64}"/>
                </a:ext>
              </a:extLst>
            </p:cNvPr>
            <p:cNvSpPr txBox="1"/>
            <p:nvPr/>
          </p:nvSpPr>
          <p:spPr>
            <a:xfrm>
              <a:off x="5139667" y="5542823"/>
              <a:ext cx="1336389" cy="660403"/>
            </a:xfrm>
            <a:prstGeom prst="rect">
              <a:avLst/>
            </a:prstGeom>
            <a:noFill/>
          </p:spPr>
          <p:txBody>
            <a:bodyPr wrap="square" rtlCol="0">
              <a:spAutoFit/>
            </a:bodyPr>
            <a:lstStyle/>
            <a:p>
              <a:r>
                <a:rPr lang="en-US" dirty="0">
                  <a:solidFill>
                    <a:schemeClr val="tx1"/>
                  </a:solidFill>
                </a:rPr>
                <a:t>BS</a:t>
              </a:r>
            </a:p>
          </p:txBody>
        </p:sp>
      </p:grpSp>
      <p:grpSp>
        <p:nvGrpSpPr>
          <p:cNvPr id="659" name="Group 658">
            <a:extLst>
              <a:ext uri="{FF2B5EF4-FFF2-40B4-BE49-F238E27FC236}">
                <a16:creationId xmlns:a16="http://schemas.microsoft.com/office/drawing/2014/main" id="{91224F8B-C4C5-431A-8CDF-A1514B71E346}"/>
              </a:ext>
            </a:extLst>
          </p:cNvPr>
          <p:cNvGrpSpPr/>
          <p:nvPr/>
        </p:nvGrpSpPr>
        <p:grpSpPr>
          <a:xfrm>
            <a:off x="8189718" y="1334181"/>
            <a:ext cx="871025" cy="788893"/>
            <a:chOff x="4360537" y="3820886"/>
            <a:chExt cx="2355546" cy="2079233"/>
          </a:xfrm>
        </p:grpSpPr>
        <p:cxnSp>
          <p:nvCxnSpPr>
            <p:cNvPr id="660" name="Straight Connector 659">
              <a:extLst>
                <a:ext uri="{FF2B5EF4-FFF2-40B4-BE49-F238E27FC236}">
                  <a16:creationId xmlns:a16="http://schemas.microsoft.com/office/drawing/2014/main" id="{2F87EED8-480F-4986-A23A-8A95D54188EC}"/>
                </a:ext>
              </a:extLst>
            </p:cNvPr>
            <p:cNvCxnSpPr/>
            <p:nvPr/>
          </p:nvCxnSpPr>
          <p:spPr bwMode="auto">
            <a:xfrm>
              <a:off x="4360537" y="5568043"/>
              <a:ext cx="2355546" cy="0"/>
            </a:xfrm>
            <a:prstGeom prst="line">
              <a:avLst/>
            </a:prstGeom>
            <a:noFill/>
            <a:ln w="12700" cap="flat" cmpd="sng" algn="ctr">
              <a:solidFill>
                <a:schemeClr val="tx1"/>
              </a:solidFill>
              <a:prstDash val="solid"/>
              <a:round/>
              <a:headEnd type="none" w="med" len="med"/>
              <a:tailEnd type="none" w="med" len="med"/>
            </a:ln>
            <a:effectLst/>
          </p:spPr>
        </p:cxnSp>
        <p:cxnSp>
          <p:nvCxnSpPr>
            <p:cNvPr id="661" name="Straight Connector 660">
              <a:extLst>
                <a:ext uri="{FF2B5EF4-FFF2-40B4-BE49-F238E27FC236}">
                  <a16:creationId xmlns:a16="http://schemas.microsoft.com/office/drawing/2014/main" id="{A4DAB051-734C-410E-8DFA-A15BCED85FAF}"/>
                </a:ext>
              </a:extLst>
            </p:cNvPr>
            <p:cNvCxnSpPr>
              <a:cxnSpLocks/>
            </p:cNvCxnSpPr>
            <p:nvPr/>
          </p:nvCxnSpPr>
          <p:spPr bwMode="auto">
            <a:xfrm flipV="1">
              <a:off x="4961210" y="4251311"/>
              <a:ext cx="445085" cy="1316732"/>
            </a:xfrm>
            <a:prstGeom prst="line">
              <a:avLst/>
            </a:prstGeom>
            <a:noFill/>
            <a:ln w="12700" cap="flat" cmpd="sng" algn="ctr">
              <a:solidFill>
                <a:schemeClr val="tx1"/>
              </a:solidFill>
              <a:prstDash val="solid"/>
              <a:round/>
              <a:headEnd type="none" w="med" len="med"/>
              <a:tailEnd type="none" w="med" len="med"/>
            </a:ln>
            <a:effectLst/>
          </p:spPr>
        </p:cxnSp>
        <p:cxnSp>
          <p:nvCxnSpPr>
            <p:cNvPr id="662" name="Straight Connector 661">
              <a:extLst>
                <a:ext uri="{FF2B5EF4-FFF2-40B4-BE49-F238E27FC236}">
                  <a16:creationId xmlns:a16="http://schemas.microsoft.com/office/drawing/2014/main" id="{74E2E724-340D-4033-9230-1DA603A02E40}"/>
                </a:ext>
              </a:extLst>
            </p:cNvPr>
            <p:cNvCxnSpPr>
              <a:cxnSpLocks/>
            </p:cNvCxnSpPr>
            <p:nvPr/>
          </p:nvCxnSpPr>
          <p:spPr bwMode="auto">
            <a:xfrm flipH="1" flipV="1">
              <a:off x="5791625" y="4255910"/>
              <a:ext cx="304375" cy="1337200"/>
            </a:xfrm>
            <a:prstGeom prst="line">
              <a:avLst/>
            </a:prstGeom>
            <a:noFill/>
            <a:ln w="12700" cap="flat" cmpd="sng" algn="ctr">
              <a:solidFill>
                <a:schemeClr val="tx1"/>
              </a:solidFill>
              <a:prstDash val="solid"/>
              <a:round/>
              <a:headEnd type="none" w="med" len="med"/>
              <a:tailEnd type="none" w="med" len="med"/>
            </a:ln>
            <a:effectLst/>
          </p:spPr>
        </p:cxnSp>
        <p:cxnSp>
          <p:nvCxnSpPr>
            <p:cNvPr id="663" name="Straight Connector 662">
              <a:extLst>
                <a:ext uri="{FF2B5EF4-FFF2-40B4-BE49-F238E27FC236}">
                  <a16:creationId xmlns:a16="http://schemas.microsoft.com/office/drawing/2014/main" id="{81C15495-3A2B-476F-A259-1AE9ED3347A3}"/>
                </a:ext>
              </a:extLst>
            </p:cNvPr>
            <p:cNvCxnSpPr/>
            <p:nvPr/>
          </p:nvCxnSpPr>
          <p:spPr bwMode="auto">
            <a:xfrm>
              <a:off x="5421671" y="4251311"/>
              <a:ext cx="346726" cy="0"/>
            </a:xfrm>
            <a:prstGeom prst="line">
              <a:avLst/>
            </a:prstGeom>
            <a:noFill/>
            <a:ln w="12700" cap="flat" cmpd="sng" algn="ctr">
              <a:solidFill>
                <a:schemeClr val="tx1"/>
              </a:solidFill>
              <a:prstDash val="solid"/>
              <a:round/>
              <a:headEnd type="none" w="med" len="med"/>
              <a:tailEnd type="none" w="med" len="med"/>
            </a:ln>
            <a:effectLst/>
          </p:spPr>
        </p:cxnSp>
        <p:cxnSp>
          <p:nvCxnSpPr>
            <p:cNvPr id="664" name="Straight Connector 663">
              <a:extLst>
                <a:ext uri="{FF2B5EF4-FFF2-40B4-BE49-F238E27FC236}">
                  <a16:creationId xmlns:a16="http://schemas.microsoft.com/office/drawing/2014/main" id="{D6D70FEA-E867-4929-BD14-5C26D79AE946}"/>
                </a:ext>
              </a:extLst>
            </p:cNvPr>
            <p:cNvCxnSpPr>
              <a:cxnSpLocks/>
            </p:cNvCxnSpPr>
            <p:nvPr/>
          </p:nvCxnSpPr>
          <p:spPr bwMode="auto">
            <a:xfrm>
              <a:off x="5614740" y="3820886"/>
              <a:ext cx="0" cy="430425"/>
            </a:xfrm>
            <a:prstGeom prst="line">
              <a:avLst/>
            </a:prstGeom>
            <a:noFill/>
            <a:ln w="12700" cap="flat" cmpd="sng" algn="ctr">
              <a:solidFill>
                <a:schemeClr val="tx1"/>
              </a:solidFill>
              <a:prstDash val="solid"/>
              <a:round/>
              <a:headEnd type="none" w="med" len="med"/>
              <a:tailEnd type="none" w="med" len="med"/>
            </a:ln>
            <a:effectLst/>
          </p:spPr>
        </p:cxnSp>
        <p:cxnSp>
          <p:nvCxnSpPr>
            <p:cNvPr id="665" name="Straight Connector 664">
              <a:extLst>
                <a:ext uri="{FF2B5EF4-FFF2-40B4-BE49-F238E27FC236}">
                  <a16:creationId xmlns:a16="http://schemas.microsoft.com/office/drawing/2014/main" id="{25281B14-AB43-4E89-83F1-EDBA4BE18D60}"/>
                </a:ext>
              </a:extLst>
            </p:cNvPr>
            <p:cNvCxnSpPr/>
            <p:nvPr/>
          </p:nvCxnSpPr>
          <p:spPr bwMode="auto">
            <a:xfrm>
              <a:off x="5206956" y="3965894"/>
              <a:ext cx="776155" cy="0"/>
            </a:xfrm>
            <a:prstGeom prst="line">
              <a:avLst/>
            </a:prstGeom>
            <a:noFill/>
            <a:ln w="12700" cap="flat" cmpd="sng" algn="ctr">
              <a:solidFill>
                <a:schemeClr val="tx1"/>
              </a:solidFill>
              <a:prstDash val="solid"/>
              <a:round/>
              <a:headEnd type="none" w="med" len="med"/>
              <a:tailEnd type="none" w="med" len="med"/>
            </a:ln>
            <a:effectLst/>
          </p:spPr>
        </p:cxnSp>
        <p:cxnSp>
          <p:nvCxnSpPr>
            <p:cNvPr id="666" name="Straight Connector 665">
              <a:extLst>
                <a:ext uri="{FF2B5EF4-FFF2-40B4-BE49-F238E27FC236}">
                  <a16:creationId xmlns:a16="http://schemas.microsoft.com/office/drawing/2014/main" id="{0F0D31CA-EE14-43BF-8C31-AD90450C1B37}"/>
                </a:ext>
              </a:extLst>
            </p:cNvPr>
            <p:cNvCxnSpPr/>
            <p:nvPr/>
          </p:nvCxnSpPr>
          <p:spPr bwMode="auto">
            <a:xfrm>
              <a:off x="5406393" y="3820886"/>
              <a:ext cx="0" cy="290016"/>
            </a:xfrm>
            <a:prstGeom prst="line">
              <a:avLst/>
            </a:prstGeom>
            <a:noFill/>
            <a:ln w="12700" cap="flat" cmpd="sng" algn="ctr">
              <a:solidFill>
                <a:schemeClr val="tx1"/>
              </a:solidFill>
              <a:prstDash val="solid"/>
              <a:round/>
              <a:headEnd type="none" w="med" len="med"/>
              <a:tailEnd type="none" w="med" len="med"/>
            </a:ln>
            <a:effectLst/>
          </p:spPr>
        </p:cxnSp>
        <p:cxnSp>
          <p:nvCxnSpPr>
            <p:cNvPr id="667" name="Straight Connector 666">
              <a:extLst>
                <a:ext uri="{FF2B5EF4-FFF2-40B4-BE49-F238E27FC236}">
                  <a16:creationId xmlns:a16="http://schemas.microsoft.com/office/drawing/2014/main" id="{FF788282-9D0F-4254-B02A-BA9B7003F5C8}"/>
                </a:ext>
              </a:extLst>
            </p:cNvPr>
            <p:cNvCxnSpPr/>
            <p:nvPr/>
          </p:nvCxnSpPr>
          <p:spPr bwMode="auto">
            <a:xfrm>
              <a:off x="5804437" y="3820886"/>
              <a:ext cx="0" cy="290016"/>
            </a:xfrm>
            <a:prstGeom prst="line">
              <a:avLst/>
            </a:prstGeom>
            <a:noFill/>
            <a:ln w="12700" cap="flat" cmpd="sng" algn="ctr">
              <a:solidFill>
                <a:schemeClr val="tx1"/>
              </a:solidFill>
              <a:prstDash val="solid"/>
              <a:round/>
              <a:headEnd type="none" w="med" len="med"/>
              <a:tailEnd type="none" w="med" len="med"/>
            </a:ln>
            <a:effectLst/>
          </p:spPr>
        </p:cxnSp>
        <p:cxnSp>
          <p:nvCxnSpPr>
            <p:cNvPr id="668" name="Straight Connector 667">
              <a:extLst>
                <a:ext uri="{FF2B5EF4-FFF2-40B4-BE49-F238E27FC236}">
                  <a16:creationId xmlns:a16="http://schemas.microsoft.com/office/drawing/2014/main" id="{9058FA8E-7886-4895-98DA-2C40A6394DBB}"/>
                </a:ext>
              </a:extLst>
            </p:cNvPr>
            <p:cNvCxnSpPr>
              <a:cxnSpLocks/>
            </p:cNvCxnSpPr>
            <p:nvPr/>
          </p:nvCxnSpPr>
          <p:spPr bwMode="auto">
            <a:xfrm>
              <a:off x="5393713" y="4284243"/>
              <a:ext cx="522141" cy="403324"/>
            </a:xfrm>
            <a:prstGeom prst="line">
              <a:avLst/>
            </a:prstGeom>
            <a:noFill/>
            <a:ln w="12700" cap="flat" cmpd="sng" algn="ctr">
              <a:solidFill>
                <a:schemeClr val="tx1"/>
              </a:solidFill>
              <a:prstDash val="solid"/>
              <a:round/>
              <a:headEnd type="none" w="med" len="med"/>
              <a:tailEnd type="none" w="med" len="med"/>
            </a:ln>
            <a:effectLst/>
          </p:spPr>
        </p:cxnSp>
        <p:cxnSp>
          <p:nvCxnSpPr>
            <p:cNvPr id="669" name="Straight Connector 668">
              <a:extLst>
                <a:ext uri="{FF2B5EF4-FFF2-40B4-BE49-F238E27FC236}">
                  <a16:creationId xmlns:a16="http://schemas.microsoft.com/office/drawing/2014/main" id="{3CF5F0F4-1F52-4E05-A20A-CB8C1610D212}"/>
                </a:ext>
              </a:extLst>
            </p:cNvPr>
            <p:cNvCxnSpPr>
              <a:cxnSpLocks/>
            </p:cNvCxnSpPr>
            <p:nvPr/>
          </p:nvCxnSpPr>
          <p:spPr bwMode="auto">
            <a:xfrm flipH="1">
              <a:off x="5152914" y="4670312"/>
              <a:ext cx="762940" cy="400927"/>
            </a:xfrm>
            <a:prstGeom prst="line">
              <a:avLst/>
            </a:prstGeom>
            <a:noFill/>
            <a:ln w="12700" cap="flat" cmpd="sng" algn="ctr">
              <a:solidFill>
                <a:schemeClr val="tx1"/>
              </a:solidFill>
              <a:prstDash val="solid"/>
              <a:round/>
              <a:headEnd type="none" w="med" len="med"/>
              <a:tailEnd type="none" w="med" len="med"/>
            </a:ln>
            <a:effectLst/>
          </p:spPr>
        </p:cxnSp>
        <p:cxnSp>
          <p:nvCxnSpPr>
            <p:cNvPr id="670" name="Straight Connector 669">
              <a:extLst>
                <a:ext uri="{FF2B5EF4-FFF2-40B4-BE49-F238E27FC236}">
                  <a16:creationId xmlns:a16="http://schemas.microsoft.com/office/drawing/2014/main" id="{0BA96E02-3A49-4669-8422-E0988EB30C2A}"/>
                </a:ext>
              </a:extLst>
            </p:cNvPr>
            <p:cNvCxnSpPr/>
            <p:nvPr/>
          </p:nvCxnSpPr>
          <p:spPr bwMode="auto">
            <a:xfrm>
              <a:off x="5142897" y="5071239"/>
              <a:ext cx="953103" cy="480845"/>
            </a:xfrm>
            <a:prstGeom prst="line">
              <a:avLst/>
            </a:prstGeom>
            <a:noFill/>
            <a:ln w="12700" cap="flat" cmpd="sng" algn="ctr">
              <a:solidFill>
                <a:schemeClr val="tx1"/>
              </a:solidFill>
              <a:prstDash val="solid"/>
              <a:round/>
              <a:headEnd type="none" w="med" len="med"/>
              <a:tailEnd type="none" w="med" len="med"/>
            </a:ln>
            <a:effectLst/>
          </p:spPr>
        </p:cxnSp>
        <p:cxnSp>
          <p:nvCxnSpPr>
            <p:cNvPr id="671" name="Straight Connector 670">
              <a:extLst>
                <a:ext uri="{FF2B5EF4-FFF2-40B4-BE49-F238E27FC236}">
                  <a16:creationId xmlns:a16="http://schemas.microsoft.com/office/drawing/2014/main" id="{B2430285-22E1-487D-B52D-B3D568D480A6}"/>
                </a:ext>
              </a:extLst>
            </p:cNvPr>
            <p:cNvCxnSpPr/>
            <p:nvPr/>
          </p:nvCxnSpPr>
          <p:spPr bwMode="auto">
            <a:xfrm flipH="1">
              <a:off x="5287287" y="4279644"/>
              <a:ext cx="504338" cy="328062"/>
            </a:xfrm>
            <a:prstGeom prst="line">
              <a:avLst/>
            </a:prstGeom>
            <a:noFill/>
            <a:ln w="12700" cap="flat" cmpd="sng" algn="ctr">
              <a:solidFill>
                <a:schemeClr val="tx1"/>
              </a:solidFill>
              <a:prstDash val="solid"/>
              <a:round/>
              <a:headEnd type="none" w="med" len="med"/>
              <a:tailEnd type="none" w="med" len="med"/>
            </a:ln>
            <a:effectLst/>
          </p:spPr>
        </p:cxnSp>
        <p:cxnSp>
          <p:nvCxnSpPr>
            <p:cNvPr id="672" name="Straight Connector 671">
              <a:extLst>
                <a:ext uri="{FF2B5EF4-FFF2-40B4-BE49-F238E27FC236}">
                  <a16:creationId xmlns:a16="http://schemas.microsoft.com/office/drawing/2014/main" id="{A6192029-293A-4AB1-BDDA-3FD04A51407F}"/>
                </a:ext>
              </a:extLst>
            </p:cNvPr>
            <p:cNvCxnSpPr/>
            <p:nvPr/>
          </p:nvCxnSpPr>
          <p:spPr bwMode="auto">
            <a:xfrm>
              <a:off x="5287287" y="4634983"/>
              <a:ext cx="695824" cy="478196"/>
            </a:xfrm>
            <a:prstGeom prst="line">
              <a:avLst/>
            </a:prstGeom>
            <a:noFill/>
            <a:ln w="12700" cap="flat" cmpd="sng" algn="ctr">
              <a:solidFill>
                <a:schemeClr val="tx1"/>
              </a:solidFill>
              <a:prstDash val="solid"/>
              <a:round/>
              <a:headEnd type="none" w="med" len="med"/>
              <a:tailEnd type="none" w="med" len="med"/>
            </a:ln>
            <a:effectLst/>
          </p:spPr>
        </p:cxnSp>
        <p:cxnSp>
          <p:nvCxnSpPr>
            <p:cNvPr id="673" name="Straight Connector 672">
              <a:extLst>
                <a:ext uri="{FF2B5EF4-FFF2-40B4-BE49-F238E27FC236}">
                  <a16:creationId xmlns:a16="http://schemas.microsoft.com/office/drawing/2014/main" id="{A3C6B74D-DCFF-4D4D-8873-FF83D3CF3D96}"/>
                </a:ext>
              </a:extLst>
            </p:cNvPr>
            <p:cNvCxnSpPr/>
            <p:nvPr/>
          </p:nvCxnSpPr>
          <p:spPr bwMode="auto">
            <a:xfrm flipH="1">
              <a:off x="4996563" y="5145438"/>
              <a:ext cx="986548" cy="387615"/>
            </a:xfrm>
            <a:prstGeom prst="line">
              <a:avLst/>
            </a:prstGeom>
            <a:noFill/>
            <a:ln w="12700" cap="flat" cmpd="sng" algn="ctr">
              <a:solidFill>
                <a:schemeClr val="tx1"/>
              </a:solidFill>
              <a:prstDash val="solid"/>
              <a:round/>
              <a:headEnd type="none" w="med" len="med"/>
              <a:tailEnd type="none" w="med" len="med"/>
            </a:ln>
            <a:effectLst/>
          </p:spPr>
        </p:cxnSp>
        <p:sp>
          <p:nvSpPr>
            <p:cNvPr id="674" name="TextBox 673">
              <a:extLst>
                <a:ext uri="{FF2B5EF4-FFF2-40B4-BE49-F238E27FC236}">
                  <a16:creationId xmlns:a16="http://schemas.microsoft.com/office/drawing/2014/main" id="{8F272764-F4A6-4B5A-9185-11783001EDD6}"/>
                </a:ext>
              </a:extLst>
            </p:cNvPr>
            <p:cNvSpPr txBox="1"/>
            <p:nvPr/>
          </p:nvSpPr>
          <p:spPr>
            <a:xfrm>
              <a:off x="5022176" y="5592341"/>
              <a:ext cx="425115" cy="307778"/>
            </a:xfrm>
            <a:prstGeom prst="rect">
              <a:avLst/>
            </a:prstGeom>
            <a:noFill/>
          </p:spPr>
          <p:txBody>
            <a:bodyPr wrap="none" rtlCol="0">
              <a:spAutoFit/>
            </a:bodyPr>
            <a:lstStyle/>
            <a:p>
              <a:r>
                <a:rPr lang="en-US" dirty="0">
                  <a:solidFill>
                    <a:schemeClr val="tx1"/>
                  </a:solidFill>
                </a:rPr>
                <a:t>BS</a:t>
              </a:r>
            </a:p>
          </p:txBody>
        </p:sp>
      </p:grpSp>
      <p:sp>
        <p:nvSpPr>
          <p:cNvPr id="675" name="TextBox 674">
            <a:extLst>
              <a:ext uri="{FF2B5EF4-FFF2-40B4-BE49-F238E27FC236}">
                <a16:creationId xmlns:a16="http://schemas.microsoft.com/office/drawing/2014/main" id="{7C7EA312-1AED-4BCA-9969-2EB88C26E28D}"/>
              </a:ext>
            </a:extLst>
          </p:cNvPr>
          <p:cNvSpPr txBox="1"/>
          <p:nvPr/>
        </p:nvSpPr>
        <p:spPr>
          <a:xfrm>
            <a:off x="5355445" y="2577879"/>
            <a:ext cx="205131" cy="24867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rgbClr val="C00000"/>
                </a:solidFill>
              </a:rPr>
              <a:t>X</a:t>
            </a:r>
          </a:p>
        </p:txBody>
      </p:sp>
      <p:sp>
        <p:nvSpPr>
          <p:cNvPr id="676" name="TextBox 675">
            <a:extLst>
              <a:ext uri="{FF2B5EF4-FFF2-40B4-BE49-F238E27FC236}">
                <a16:creationId xmlns:a16="http://schemas.microsoft.com/office/drawing/2014/main" id="{5FC01F9C-E2C0-4E3E-8BAD-C4B34EBAD3AF}"/>
              </a:ext>
            </a:extLst>
          </p:cNvPr>
          <p:cNvSpPr txBox="1"/>
          <p:nvPr/>
        </p:nvSpPr>
        <p:spPr>
          <a:xfrm>
            <a:off x="9675166" y="4155981"/>
            <a:ext cx="1756294" cy="461665"/>
          </a:xfrm>
          <a:prstGeom prst="rect">
            <a:avLst/>
          </a:prstGeom>
          <a:noFill/>
        </p:spPr>
        <p:txBody>
          <a:bodyPr wrap="square" rtlCol="0">
            <a:spAutoFit/>
          </a:bodyPr>
          <a:lstStyle/>
          <a:p>
            <a:pPr algn="ctr"/>
            <a:r>
              <a:rPr lang="en-US" sz="1200" dirty="0">
                <a:solidFill>
                  <a:schemeClr val="tx1"/>
                </a:solidFill>
              </a:rPr>
              <a:t>Massive connectivity and localization</a:t>
            </a:r>
          </a:p>
        </p:txBody>
      </p:sp>
      <p:sp>
        <p:nvSpPr>
          <p:cNvPr id="677" name="TextBox 676">
            <a:extLst>
              <a:ext uri="{FF2B5EF4-FFF2-40B4-BE49-F238E27FC236}">
                <a16:creationId xmlns:a16="http://schemas.microsoft.com/office/drawing/2014/main" id="{FD919B33-4239-4A50-A10C-61236CE06ECC}"/>
              </a:ext>
            </a:extLst>
          </p:cNvPr>
          <p:cNvSpPr txBox="1"/>
          <p:nvPr/>
        </p:nvSpPr>
        <p:spPr>
          <a:xfrm>
            <a:off x="11056155" y="2211572"/>
            <a:ext cx="211136" cy="24867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rgbClr val="C00000"/>
                </a:solidFill>
              </a:rPr>
              <a:t>X</a:t>
            </a:r>
          </a:p>
        </p:txBody>
      </p:sp>
      <p:sp>
        <p:nvSpPr>
          <p:cNvPr id="678" name="TextBox 677">
            <a:extLst>
              <a:ext uri="{FF2B5EF4-FFF2-40B4-BE49-F238E27FC236}">
                <a16:creationId xmlns:a16="http://schemas.microsoft.com/office/drawing/2014/main" id="{3F9FDBD7-1761-4954-A2E3-1E90B1E278BD}"/>
              </a:ext>
            </a:extLst>
          </p:cNvPr>
          <p:cNvSpPr txBox="1"/>
          <p:nvPr/>
        </p:nvSpPr>
        <p:spPr>
          <a:xfrm>
            <a:off x="11141841" y="2781999"/>
            <a:ext cx="1111256" cy="278304"/>
          </a:xfrm>
          <a:prstGeom prst="rect">
            <a:avLst/>
          </a:prstGeom>
          <a:noFill/>
        </p:spPr>
        <p:txBody>
          <a:bodyPr wrap="none" rtlCol="0">
            <a:spAutoFit/>
          </a:bodyPr>
          <a:lstStyle/>
          <a:p>
            <a:pPr algn="ctr"/>
            <a:r>
              <a:rPr lang="en-US" sz="1100" dirty="0">
                <a:solidFill>
                  <a:schemeClr val="tx1"/>
                </a:solidFill>
              </a:rPr>
              <a:t>Eavesdropper</a:t>
            </a:r>
            <a:endParaRPr lang="en-US" dirty="0">
              <a:solidFill>
                <a:schemeClr val="tx1"/>
              </a:solidFill>
            </a:endParaRPr>
          </a:p>
        </p:txBody>
      </p:sp>
      <p:cxnSp>
        <p:nvCxnSpPr>
          <p:cNvPr id="679" name="Straight Arrow Connector 678">
            <a:extLst>
              <a:ext uri="{FF2B5EF4-FFF2-40B4-BE49-F238E27FC236}">
                <a16:creationId xmlns:a16="http://schemas.microsoft.com/office/drawing/2014/main" id="{08A278AF-9B31-4216-9062-0700BCEF142A}"/>
              </a:ext>
            </a:extLst>
          </p:cNvPr>
          <p:cNvCxnSpPr>
            <a:cxnSpLocks/>
          </p:cNvCxnSpPr>
          <p:nvPr/>
        </p:nvCxnSpPr>
        <p:spPr bwMode="auto">
          <a:xfrm>
            <a:off x="8794450" y="1418353"/>
            <a:ext cx="1768045" cy="705744"/>
          </a:xfrm>
          <a:prstGeom prst="straightConnector1">
            <a:avLst/>
          </a:prstGeom>
          <a:noFill/>
          <a:ln w="19050" cap="flat" cmpd="sng" algn="ctr">
            <a:solidFill>
              <a:schemeClr val="tx1"/>
            </a:solidFill>
            <a:prstDash val="solid"/>
            <a:round/>
            <a:headEnd type="none" w="med" len="med"/>
            <a:tailEnd type="triangle"/>
          </a:ln>
          <a:effectLst/>
        </p:spPr>
      </p:cxnSp>
      <p:cxnSp>
        <p:nvCxnSpPr>
          <p:cNvPr id="680" name="Straight Arrow Connector 679">
            <a:extLst>
              <a:ext uri="{FF2B5EF4-FFF2-40B4-BE49-F238E27FC236}">
                <a16:creationId xmlns:a16="http://schemas.microsoft.com/office/drawing/2014/main" id="{57E278C3-0300-4CA4-8C66-827F2C7CDFC3}"/>
              </a:ext>
            </a:extLst>
          </p:cNvPr>
          <p:cNvCxnSpPr>
            <a:cxnSpLocks/>
          </p:cNvCxnSpPr>
          <p:nvPr/>
        </p:nvCxnSpPr>
        <p:spPr bwMode="auto">
          <a:xfrm>
            <a:off x="10543966" y="2123599"/>
            <a:ext cx="395871" cy="701421"/>
          </a:xfrm>
          <a:prstGeom prst="straightConnector1">
            <a:avLst/>
          </a:prstGeom>
          <a:noFill/>
          <a:ln w="19050" cap="flat" cmpd="sng" algn="ctr">
            <a:solidFill>
              <a:schemeClr val="tx1"/>
            </a:solidFill>
            <a:prstDash val="solid"/>
            <a:round/>
            <a:headEnd type="none" w="med" len="med"/>
            <a:tailEnd type="triangle"/>
          </a:ln>
          <a:effectLst/>
        </p:spPr>
      </p:cxnSp>
      <p:sp>
        <p:nvSpPr>
          <p:cNvPr id="681" name="TextBox 680">
            <a:extLst>
              <a:ext uri="{FF2B5EF4-FFF2-40B4-BE49-F238E27FC236}">
                <a16:creationId xmlns:a16="http://schemas.microsoft.com/office/drawing/2014/main" id="{3958FE99-71F6-4C57-B745-F27DC6F6A977}"/>
              </a:ext>
            </a:extLst>
          </p:cNvPr>
          <p:cNvSpPr txBox="1"/>
          <p:nvPr/>
        </p:nvSpPr>
        <p:spPr>
          <a:xfrm>
            <a:off x="9657019" y="1014466"/>
            <a:ext cx="1663676" cy="307777"/>
          </a:xfrm>
          <a:prstGeom prst="rect">
            <a:avLst/>
          </a:prstGeom>
          <a:noFill/>
        </p:spPr>
        <p:txBody>
          <a:bodyPr wrap="square" rtlCol="0">
            <a:spAutoFit/>
          </a:bodyPr>
          <a:lstStyle/>
          <a:p>
            <a:r>
              <a:rPr lang="en-US" dirty="0">
                <a:solidFill>
                  <a:schemeClr val="tx1"/>
                </a:solidFill>
              </a:rPr>
              <a:t>Buildings with IRS</a:t>
            </a:r>
          </a:p>
        </p:txBody>
      </p:sp>
      <p:cxnSp>
        <p:nvCxnSpPr>
          <p:cNvPr id="682" name="Straight Arrow Connector 681">
            <a:extLst>
              <a:ext uri="{FF2B5EF4-FFF2-40B4-BE49-F238E27FC236}">
                <a16:creationId xmlns:a16="http://schemas.microsoft.com/office/drawing/2014/main" id="{C47BDFC2-C3F4-45E6-B02D-72788B2125AE}"/>
              </a:ext>
            </a:extLst>
          </p:cNvPr>
          <p:cNvCxnSpPr>
            <a:cxnSpLocks/>
          </p:cNvCxnSpPr>
          <p:nvPr/>
        </p:nvCxnSpPr>
        <p:spPr bwMode="auto">
          <a:xfrm>
            <a:off x="8855807" y="1465873"/>
            <a:ext cx="1671224" cy="696959"/>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nvGrpSpPr>
          <p:cNvPr id="683" name="Group 682">
            <a:extLst>
              <a:ext uri="{FF2B5EF4-FFF2-40B4-BE49-F238E27FC236}">
                <a16:creationId xmlns:a16="http://schemas.microsoft.com/office/drawing/2014/main" id="{C22DB819-88EC-4FAD-B72C-6581F9E17FE6}"/>
              </a:ext>
            </a:extLst>
          </p:cNvPr>
          <p:cNvGrpSpPr/>
          <p:nvPr/>
        </p:nvGrpSpPr>
        <p:grpSpPr>
          <a:xfrm rot="1681309">
            <a:off x="6272103" y="1568347"/>
            <a:ext cx="659826" cy="820562"/>
            <a:chOff x="9425922" y="1053909"/>
            <a:chExt cx="851542" cy="987465"/>
          </a:xfrm>
        </p:grpSpPr>
        <p:sp>
          <p:nvSpPr>
            <p:cNvPr id="684" name="Arc 683">
              <a:extLst>
                <a:ext uri="{FF2B5EF4-FFF2-40B4-BE49-F238E27FC236}">
                  <a16:creationId xmlns:a16="http://schemas.microsoft.com/office/drawing/2014/main" id="{93A4D421-C3ED-4E08-AE3B-3FE34EFEC20D}"/>
                </a:ext>
              </a:extLst>
            </p:cNvPr>
            <p:cNvSpPr/>
            <p:nvPr/>
          </p:nvSpPr>
          <p:spPr bwMode="auto">
            <a:xfrm rot="1137446">
              <a:off x="9693358" y="1307267"/>
              <a:ext cx="335719" cy="385021"/>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685" name="Arc 684">
              <a:extLst>
                <a:ext uri="{FF2B5EF4-FFF2-40B4-BE49-F238E27FC236}">
                  <a16:creationId xmlns:a16="http://schemas.microsoft.com/office/drawing/2014/main" id="{58C7C112-765E-4CD3-95D5-E1A26439C2FB}"/>
                </a:ext>
              </a:extLst>
            </p:cNvPr>
            <p:cNvSpPr/>
            <p:nvPr/>
          </p:nvSpPr>
          <p:spPr bwMode="auto">
            <a:xfrm rot="1137446">
              <a:off x="9585246" y="1221929"/>
              <a:ext cx="511537" cy="591279"/>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686" name="Arc 685">
              <a:extLst>
                <a:ext uri="{FF2B5EF4-FFF2-40B4-BE49-F238E27FC236}">
                  <a16:creationId xmlns:a16="http://schemas.microsoft.com/office/drawing/2014/main" id="{2F252AB8-0865-4E87-9F0F-DBB5ACF1627A}"/>
                </a:ext>
              </a:extLst>
            </p:cNvPr>
            <p:cNvSpPr/>
            <p:nvPr/>
          </p:nvSpPr>
          <p:spPr bwMode="auto">
            <a:xfrm rot="1137446">
              <a:off x="9540907" y="1152905"/>
              <a:ext cx="628585" cy="783560"/>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687" name="Arc 686">
              <a:extLst>
                <a:ext uri="{FF2B5EF4-FFF2-40B4-BE49-F238E27FC236}">
                  <a16:creationId xmlns:a16="http://schemas.microsoft.com/office/drawing/2014/main" id="{6089C1C1-0F71-44BE-92B2-57781E26A889}"/>
                </a:ext>
              </a:extLst>
            </p:cNvPr>
            <p:cNvSpPr/>
            <p:nvPr/>
          </p:nvSpPr>
          <p:spPr bwMode="auto">
            <a:xfrm rot="1137446">
              <a:off x="9425922" y="1053909"/>
              <a:ext cx="851542" cy="987465"/>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grpSp>
      <p:grpSp>
        <p:nvGrpSpPr>
          <p:cNvPr id="688" name="Group 687">
            <a:extLst>
              <a:ext uri="{FF2B5EF4-FFF2-40B4-BE49-F238E27FC236}">
                <a16:creationId xmlns:a16="http://schemas.microsoft.com/office/drawing/2014/main" id="{35BD3720-48A9-4D79-B6D9-2D065727F7CE}"/>
              </a:ext>
            </a:extLst>
          </p:cNvPr>
          <p:cNvGrpSpPr/>
          <p:nvPr/>
        </p:nvGrpSpPr>
        <p:grpSpPr>
          <a:xfrm rot="1409942">
            <a:off x="8335044" y="1021179"/>
            <a:ext cx="659826" cy="820562"/>
            <a:chOff x="9425922" y="1053909"/>
            <a:chExt cx="851542" cy="987465"/>
          </a:xfrm>
        </p:grpSpPr>
        <p:sp>
          <p:nvSpPr>
            <p:cNvPr id="689" name="Arc 688">
              <a:extLst>
                <a:ext uri="{FF2B5EF4-FFF2-40B4-BE49-F238E27FC236}">
                  <a16:creationId xmlns:a16="http://schemas.microsoft.com/office/drawing/2014/main" id="{500939A1-2DE5-4257-B6BD-2E34935B5473}"/>
                </a:ext>
              </a:extLst>
            </p:cNvPr>
            <p:cNvSpPr/>
            <p:nvPr/>
          </p:nvSpPr>
          <p:spPr bwMode="auto">
            <a:xfrm rot="1137446">
              <a:off x="9693358" y="1307267"/>
              <a:ext cx="335719" cy="385021"/>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690" name="Arc 689">
              <a:extLst>
                <a:ext uri="{FF2B5EF4-FFF2-40B4-BE49-F238E27FC236}">
                  <a16:creationId xmlns:a16="http://schemas.microsoft.com/office/drawing/2014/main" id="{6E92CE31-357A-4565-B31F-D1D795778105}"/>
                </a:ext>
              </a:extLst>
            </p:cNvPr>
            <p:cNvSpPr/>
            <p:nvPr/>
          </p:nvSpPr>
          <p:spPr bwMode="auto">
            <a:xfrm rot="1137446">
              <a:off x="9585246" y="1221929"/>
              <a:ext cx="511537" cy="591279"/>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691" name="Arc 690">
              <a:extLst>
                <a:ext uri="{FF2B5EF4-FFF2-40B4-BE49-F238E27FC236}">
                  <a16:creationId xmlns:a16="http://schemas.microsoft.com/office/drawing/2014/main" id="{865C3ACF-206F-4B28-99A0-072FB54AFC39}"/>
                </a:ext>
              </a:extLst>
            </p:cNvPr>
            <p:cNvSpPr/>
            <p:nvPr/>
          </p:nvSpPr>
          <p:spPr bwMode="auto">
            <a:xfrm rot="1137446">
              <a:off x="9540907" y="1152905"/>
              <a:ext cx="628585" cy="783560"/>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692" name="Arc 691">
              <a:extLst>
                <a:ext uri="{FF2B5EF4-FFF2-40B4-BE49-F238E27FC236}">
                  <a16:creationId xmlns:a16="http://schemas.microsoft.com/office/drawing/2014/main" id="{20D462BD-91E2-44A7-9812-BCDCBD85921E}"/>
                </a:ext>
              </a:extLst>
            </p:cNvPr>
            <p:cNvSpPr/>
            <p:nvPr/>
          </p:nvSpPr>
          <p:spPr bwMode="auto">
            <a:xfrm rot="1137446">
              <a:off x="9425922" y="1053909"/>
              <a:ext cx="851542" cy="987465"/>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grpSp>
      <p:grpSp>
        <p:nvGrpSpPr>
          <p:cNvPr id="693" name="Group 692">
            <a:extLst>
              <a:ext uri="{FF2B5EF4-FFF2-40B4-BE49-F238E27FC236}">
                <a16:creationId xmlns:a16="http://schemas.microsoft.com/office/drawing/2014/main" id="{E5D5389D-497C-4CCE-AFFF-EFD0FC00E8B2}"/>
              </a:ext>
            </a:extLst>
          </p:cNvPr>
          <p:cNvGrpSpPr/>
          <p:nvPr/>
        </p:nvGrpSpPr>
        <p:grpSpPr>
          <a:xfrm rot="11791837">
            <a:off x="8270752" y="910323"/>
            <a:ext cx="659826" cy="820562"/>
            <a:chOff x="9425922" y="1053909"/>
            <a:chExt cx="851542" cy="987465"/>
          </a:xfrm>
        </p:grpSpPr>
        <p:sp>
          <p:nvSpPr>
            <p:cNvPr id="694" name="Arc 693">
              <a:extLst>
                <a:ext uri="{FF2B5EF4-FFF2-40B4-BE49-F238E27FC236}">
                  <a16:creationId xmlns:a16="http://schemas.microsoft.com/office/drawing/2014/main" id="{4FF2E41D-3FD7-4E15-B243-44BC13BADE66}"/>
                </a:ext>
              </a:extLst>
            </p:cNvPr>
            <p:cNvSpPr/>
            <p:nvPr/>
          </p:nvSpPr>
          <p:spPr bwMode="auto">
            <a:xfrm rot="1137446">
              <a:off x="9693358" y="1307267"/>
              <a:ext cx="335719" cy="385021"/>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695" name="Arc 694">
              <a:extLst>
                <a:ext uri="{FF2B5EF4-FFF2-40B4-BE49-F238E27FC236}">
                  <a16:creationId xmlns:a16="http://schemas.microsoft.com/office/drawing/2014/main" id="{DC6F3309-CA5A-44B6-B728-3A350A8D9E26}"/>
                </a:ext>
              </a:extLst>
            </p:cNvPr>
            <p:cNvSpPr/>
            <p:nvPr/>
          </p:nvSpPr>
          <p:spPr bwMode="auto">
            <a:xfrm rot="1137446">
              <a:off x="9585246" y="1221929"/>
              <a:ext cx="511537" cy="591279"/>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696" name="Arc 695">
              <a:extLst>
                <a:ext uri="{FF2B5EF4-FFF2-40B4-BE49-F238E27FC236}">
                  <a16:creationId xmlns:a16="http://schemas.microsoft.com/office/drawing/2014/main" id="{E47AD016-FF4B-4007-9C80-196860D2985A}"/>
                </a:ext>
              </a:extLst>
            </p:cNvPr>
            <p:cNvSpPr/>
            <p:nvPr/>
          </p:nvSpPr>
          <p:spPr bwMode="auto">
            <a:xfrm rot="1137446">
              <a:off x="9540907" y="1152905"/>
              <a:ext cx="628585" cy="783560"/>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697" name="Arc 696">
              <a:extLst>
                <a:ext uri="{FF2B5EF4-FFF2-40B4-BE49-F238E27FC236}">
                  <a16:creationId xmlns:a16="http://schemas.microsoft.com/office/drawing/2014/main" id="{78FDC306-53E5-4D6D-91E3-4E43CD2843E1}"/>
                </a:ext>
              </a:extLst>
            </p:cNvPr>
            <p:cNvSpPr/>
            <p:nvPr/>
          </p:nvSpPr>
          <p:spPr bwMode="auto">
            <a:xfrm rot="1137446">
              <a:off x="9425922" y="1053909"/>
              <a:ext cx="851542" cy="987465"/>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grpSp>
      <p:grpSp>
        <p:nvGrpSpPr>
          <p:cNvPr id="698" name="Group 697">
            <a:extLst>
              <a:ext uri="{FF2B5EF4-FFF2-40B4-BE49-F238E27FC236}">
                <a16:creationId xmlns:a16="http://schemas.microsoft.com/office/drawing/2014/main" id="{783B27B3-0897-4E2E-9D90-7C674903830A}"/>
              </a:ext>
            </a:extLst>
          </p:cNvPr>
          <p:cNvGrpSpPr/>
          <p:nvPr/>
        </p:nvGrpSpPr>
        <p:grpSpPr>
          <a:xfrm rot="11791837">
            <a:off x="6241973" y="1456050"/>
            <a:ext cx="659826" cy="820562"/>
            <a:chOff x="9425922" y="1053909"/>
            <a:chExt cx="851542" cy="987465"/>
          </a:xfrm>
        </p:grpSpPr>
        <p:sp>
          <p:nvSpPr>
            <p:cNvPr id="699" name="Arc 698">
              <a:extLst>
                <a:ext uri="{FF2B5EF4-FFF2-40B4-BE49-F238E27FC236}">
                  <a16:creationId xmlns:a16="http://schemas.microsoft.com/office/drawing/2014/main" id="{6CD643D3-217E-4B6B-8AD3-5B69524CBB17}"/>
                </a:ext>
              </a:extLst>
            </p:cNvPr>
            <p:cNvSpPr/>
            <p:nvPr/>
          </p:nvSpPr>
          <p:spPr bwMode="auto">
            <a:xfrm rot="1137446">
              <a:off x="9693358" y="1307267"/>
              <a:ext cx="335719" cy="385021"/>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700" name="Arc 699">
              <a:extLst>
                <a:ext uri="{FF2B5EF4-FFF2-40B4-BE49-F238E27FC236}">
                  <a16:creationId xmlns:a16="http://schemas.microsoft.com/office/drawing/2014/main" id="{1D40E440-B086-48D5-90B8-B04416BCC46C}"/>
                </a:ext>
              </a:extLst>
            </p:cNvPr>
            <p:cNvSpPr/>
            <p:nvPr/>
          </p:nvSpPr>
          <p:spPr bwMode="auto">
            <a:xfrm rot="1137446">
              <a:off x="9585246" y="1221929"/>
              <a:ext cx="511537" cy="591279"/>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701" name="Arc 700">
              <a:extLst>
                <a:ext uri="{FF2B5EF4-FFF2-40B4-BE49-F238E27FC236}">
                  <a16:creationId xmlns:a16="http://schemas.microsoft.com/office/drawing/2014/main" id="{A4D1F2FD-2FF6-4012-8425-6695D6E338E2}"/>
                </a:ext>
              </a:extLst>
            </p:cNvPr>
            <p:cNvSpPr/>
            <p:nvPr/>
          </p:nvSpPr>
          <p:spPr bwMode="auto">
            <a:xfrm rot="1137446">
              <a:off x="9540907" y="1152905"/>
              <a:ext cx="628585" cy="783560"/>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sp>
          <p:nvSpPr>
            <p:cNvPr id="702" name="Arc 701">
              <a:extLst>
                <a:ext uri="{FF2B5EF4-FFF2-40B4-BE49-F238E27FC236}">
                  <a16:creationId xmlns:a16="http://schemas.microsoft.com/office/drawing/2014/main" id="{B3EEC543-70B7-4D59-AC3E-1AE100075F0D}"/>
                </a:ext>
              </a:extLst>
            </p:cNvPr>
            <p:cNvSpPr/>
            <p:nvPr/>
          </p:nvSpPr>
          <p:spPr bwMode="auto">
            <a:xfrm rot="1137446">
              <a:off x="9425922" y="1053909"/>
              <a:ext cx="851542" cy="987465"/>
            </a:xfrm>
            <a:prstGeom prst="arc">
              <a:avLst/>
            </a:prstGeom>
            <a:noFill/>
            <a:ln w="38100" cap="flat" cmpd="sng" algn="ctr">
              <a:solidFill>
                <a:srgbClr val="FF6600"/>
              </a:solidFill>
              <a:prstDash val="solid"/>
              <a:round/>
              <a:headEnd type="none" w="med" len="med"/>
              <a:tailEnd type="none" w="med" len="med"/>
            </a:ln>
            <a:effectLst/>
          </p:spPr>
          <p:txBody>
            <a:bodyPr rtlCol="0" anchor="ctr"/>
            <a:lstStyle/>
            <a:p>
              <a:pPr algn="ctr"/>
              <a:endParaRPr lang="en-US"/>
            </a:p>
          </p:txBody>
        </p:sp>
      </p:grpSp>
      <p:sp>
        <p:nvSpPr>
          <p:cNvPr id="703" name="TextBox 702">
            <a:extLst>
              <a:ext uri="{FF2B5EF4-FFF2-40B4-BE49-F238E27FC236}">
                <a16:creationId xmlns:a16="http://schemas.microsoft.com/office/drawing/2014/main" id="{FB792118-76C2-43E4-86F1-87B08D07FD7E}"/>
              </a:ext>
            </a:extLst>
          </p:cNvPr>
          <p:cNvSpPr txBox="1"/>
          <p:nvPr/>
        </p:nvSpPr>
        <p:spPr>
          <a:xfrm>
            <a:off x="10380131" y="3248270"/>
            <a:ext cx="1319852" cy="223805"/>
          </a:xfrm>
          <a:prstGeom prst="rect">
            <a:avLst/>
          </a:prstGeom>
          <a:noFill/>
        </p:spPr>
        <p:txBody>
          <a:bodyPr wrap="square" rtlCol="0">
            <a:spAutoFit/>
          </a:bodyPr>
          <a:lstStyle/>
          <a:p>
            <a:pPr algn="ctr"/>
            <a:r>
              <a:rPr lang="en-US" sz="1200" dirty="0">
                <a:solidFill>
                  <a:schemeClr val="tx1"/>
                </a:solidFill>
              </a:rPr>
              <a:t>Legitimate receiver</a:t>
            </a:r>
          </a:p>
        </p:txBody>
      </p:sp>
      <p:pic>
        <p:nvPicPr>
          <p:cNvPr id="704" name="Graphic 703" descr="Group">
            <a:extLst>
              <a:ext uri="{FF2B5EF4-FFF2-40B4-BE49-F238E27FC236}">
                <a16:creationId xmlns:a16="http://schemas.microsoft.com/office/drawing/2014/main" id="{A60CB4BE-7632-46EE-99D2-42FD01D2E3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28342" y="3367415"/>
            <a:ext cx="866764" cy="882127"/>
          </a:xfrm>
          <a:prstGeom prst="rect">
            <a:avLst/>
          </a:prstGeom>
        </p:spPr>
      </p:pic>
      <p:cxnSp>
        <p:nvCxnSpPr>
          <p:cNvPr id="705" name="Straight Arrow Connector 704">
            <a:extLst>
              <a:ext uri="{FF2B5EF4-FFF2-40B4-BE49-F238E27FC236}">
                <a16:creationId xmlns:a16="http://schemas.microsoft.com/office/drawing/2014/main" id="{9D80299D-262B-4714-9700-58D6DE2E810C}"/>
              </a:ext>
            </a:extLst>
          </p:cNvPr>
          <p:cNvCxnSpPr>
            <a:cxnSpLocks/>
            <a:endCxn id="751" idx="0"/>
          </p:cNvCxnSpPr>
          <p:nvPr/>
        </p:nvCxnSpPr>
        <p:spPr bwMode="auto">
          <a:xfrm flipH="1">
            <a:off x="9326556" y="2169575"/>
            <a:ext cx="1140870" cy="1847528"/>
          </a:xfrm>
          <a:prstGeom prst="straightConnector1">
            <a:avLst/>
          </a:prstGeom>
          <a:noFill/>
          <a:ln w="19050" cap="flat" cmpd="sng" algn="ctr">
            <a:solidFill>
              <a:schemeClr val="tx1"/>
            </a:solidFill>
            <a:prstDash val="solid"/>
            <a:round/>
            <a:headEnd type="none" w="med" len="med"/>
            <a:tailEnd type="triangle"/>
          </a:ln>
          <a:effectLst/>
        </p:spPr>
      </p:cxnSp>
      <p:cxnSp>
        <p:nvCxnSpPr>
          <p:cNvPr id="706" name="Straight Arrow Connector 705">
            <a:extLst>
              <a:ext uri="{FF2B5EF4-FFF2-40B4-BE49-F238E27FC236}">
                <a16:creationId xmlns:a16="http://schemas.microsoft.com/office/drawing/2014/main" id="{DF42043E-2759-4E8B-9464-2620328171C2}"/>
              </a:ext>
            </a:extLst>
          </p:cNvPr>
          <p:cNvCxnSpPr>
            <a:cxnSpLocks/>
            <a:endCxn id="750" idx="0"/>
          </p:cNvCxnSpPr>
          <p:nvPr/>
        </p:nvCxnSpPr>
        <p:spPr bwMode="auto">
          <a:xfrm flipH="1">
            <a:off x="10056163" y="2135591"/>
            <a:ext cx="474534" cy="1297551"/>
          </a:xfrm>
          <a:prstGeom prst="straightConnector1">
            <a:avLst/>
          </a:prstGeom>
          <a:noFill/>
          <a:ln w="19050" cap="flat" cmpd="sng" algn="ctr">
            <a:solidFill>
              <a:schemeClr val="tx1"/>
            </a:solidFill>
            <a:prstDash val="solid"/>
            <a:round/>
            <a:headEnd type="none" w="med" len="med"/>
            <a:tailEnd type="triangle"/>
          </a:ln>
          <a:effectLst/>
        </p:spPr>
      </p:cxnSp>
      <p:cxnSp>
        <p:nvCxnSpPr>
          <p:cNvPr id="707" name="Straight Arrow Connector 706">
            <a:extLst>
              <a:ext uri="{FF2B5EF4-FFF2-40B4-BE49-F238E27FC236}">
                <a16:creationId xmlns:a16="http://schemas.microsoft.com/office/drawing/2014/main" id="{B2219181-CD2D-433A-AD69-06E2A3AEA8F1}"/>
              </a:ext>
            </a:extLst>
          </p:cNvPr>
          <p:cNvCxnSpPr>
            <a:cxnSpLocks/>
          </p:cNvCxnSpPr>
          <p:nvPr/>
        </p:nvCxnSpPr>
        <p:spPr bwMode="auto">
          <a:xfrm>
            <a:off x="10537428" y="2115686"/>
            <a:ext cx="1129349" cy="420010"/>
          </a:xfrm>
          <a:prstGeom prst="straightConnector1">
            <a:avLst/>
          </a:prstGeom>
          <a:ln>
            <a:solidFill>
              <a:srgbClr val="C00000"/>
            </a:solidFill>
            <a:headEnd type="none" w="med" len="med"/>
            <a:tailEnd type="triangle"/>
          </a:ln>
        </p:spPr>
        <p:style>
          <a:lnRef idx="2">
            <a:schemeClr val="dk1"/>
          </a:lnRef>
          <a:fillRef idx="0">
            <a:schemeClr val="dk1"/>
          </a:fillRef>
          <a:effectRef idx="1">
            <a:schemeClr val="dk1"/>
          </a:effectRef>
          <a:fontRef idx="minor">
            <a:schemeClr val="tx1"/>
          </a:fontRef>
        </p:style>
      </p:cxnSp>
      <p:grpSp>
        <p:nvGrpSpPr>
          <p:cNvPr id="708" name="Group 707">
            <a:extLst>
              <a:ext uri="{FF2B5EF4-FFF2-40B4-BE49-F238E27FC236}">
                <a16:creationId xmlns:a16="http://schemas.microsoft.com/office/drawing/2014/main" id="{399FBE0D-81E3-433D-8938-7DDA9E3DC882}"/>
              </a:ext>
            </a:extLst>
          </p:cNvPr>
          <p:cNvGrpSpPr/>
          <p:nvPr/>
        </p:nvGrpSpPr>
        <p:grpSpPr>
          <a:xfrm>
            <a:off x="4441609" y="3730154"/>
            <a:ext cx="4277629" cy="1789589"/>
            <a:chOff x="2456758" y="2209801"/>
            <a:chExt cx="4277629" cy="1789589"/>
          </a:xfrm>
        </p:grpSpPr>
        <p:sp>
          <p:nvSpPr>
            <p:cNvPr id="709" name="Rectangle 708">
              <a:extLst>
                <a:ext uri="{FF2B5EF4-FFF2-40B4-BE49-F238E27FC236}">
                  <a16:creationId xmlns:a16="http://schemas.microsoft.com/office/drawing/2014/main" id="{19CF6B5F-A3CC-44D7-9750-30D101E97A79}"/>
                </a:ext>
              </a:extLst>
            </p:cNvPr>
            <p:cNvSpPr/>
            <p:nvPr/>
          </p:nvSpPr>
          <p:spPr bwMode="auto">
            <a:xfrm>
              <a:off x="3164069" y="2209801"/>
              <a:ext cx="946830" cy="768935"/>
            </a:xfrm>
            <a:prstGeom prst="rect">
              <a:avLst/>
            </a:prstGeom>
            <a:solidFill>
              <a:srgbClr val="66FF66"/>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dirty="0">
                  <a:ln>
                    <a:noFill/>
                  </a:ln>
                  <a:solidFill>
                    <a:schemeClr val="tx1"/>
                  </a:solidFill>
                  <a:effectLst/>
                  <a:latin typeface="Arial" charset="0"/>
                  <a:ea typeface="ヒラギノ角ゴ Pro W3" pitchFamily="96" charset="-128"/>
                </a:rPr>
                <a:t>Control board</a:t>
              </a:r>
            </a:p>
          </p:txBody>
        </p:sp>
        <p:sp>
          <p:nvSpPr>
            <p:cNvPr id="710" name="Rectangle 709">
              <a:extLst>
                <a:ext uri="{FF2B5EF4-FFF2-40B4-BE49-F238E27FC236}">
                  <a16:creationId xmlns:a16="http://schemas.microsoft.com/office/drawing/2014/main" id="{C30D90C6-C8A9-4437-BCA8-79C8D7030A5E}"/>
                </a:ext>
              </a:extLst>
            </p:cNvPr>
            <p:cNvSpPr/>
            <p:nvPr/>
          </p:nvSpPr>
          <p:spPr bwMode="auto">
            <a:xfrm>
              <a:off x="3294103" y="2423839"/>
              <a:ext cx="1018632" cy="768935"/>
            </a:xfrm>
            <a:prstGeom prst="rect">
              <a:avLst/>
            </a:prstGeom>
            <a:solidFill>
              <a:srgbClr val="DEE4CE"/>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a:ln>
                    <a:noFill/>
                  </a:ln>
                  <a:solidFill>
                    <a:schemeClr val="tx1"/>
                  </a:solidFill>
                  <a:effectLst/>
                  <a:latin typeface="Arial" charset="0"/>
                  <a:ea typeface="ヒラギノ角ゴ Pro W3" pitchFamily="96" charset="-128"/>
                </a:rPr>
                <a:t>Copper plate</a:t>
              </a:r>
              <a:endParaRPr kumimoji="0" lang="en-US" sz="1400" b="1" i="0" u="none" strike="noStrike" cap="none" normalizeH="0" baseline="0" dirty="0">
                <a:ln>
                  <a:noFill/>
                </a:ln>
                <a:solidFill>
                  <a:schemeClr val="tx1"/>
                </a:solidFill>
                <a:effectLst/>
                <a:latin typeface="Arial" charset="0"/>
                <a:ea typeface="ヒラギノ角ゴ Pro W3" pitchFamily="96" charset="-128"/>
              </a:endParaRPr>
            </a:p>
          </p:txBody>
        </p:sp>
        <p:sp>
          <p:nvSpPr>
            <p:cNvPr id="711" name="TextBox 710">
              <a:extLst>
                <a:ext uri="{FF2B5EF4-FFF2-40B4-BE49-F238E27FC236}">
                  <a16:creationId xmlns:a16="http://schemas.microsoft.com/office/drawing/2014/main" id="{EADC45ED-2BF3-4678-9991-42E9A7202524}"/>
                </a:ext>
              </a:extLst>
            </p:cNvPr>
            <p:cNvSpPr txBox="1"/>
            <p:nvPr/>
          </p:nvSpPr>
          <p:spPr>
            <a:xfrm flipH="1">
              <a:off x="5479510" y="2595108"/>
              <a:ext cx="1254877" cy="461665"/>
            </a:xfrm>
            <a:prstGeom prst="rect">
              <a:avLst/>
            </a:prstGeom>
            <a:noFill/>
          </p:spPr>
          <p:txBody>
            <a:bodyPr wrap="square" rtlCol="0">
              <a:spAutoFit/>
            </a:bodyPr>
            <a:lstStyle/>
            <a:p>
              <a:pPr algn="ctr"/>
              <a:r>
                <a:rPr lang="en-US" sz="1200" dirty="0">
                  <a:solidFill>
                    <a:schemeClr val="tx1"/>
                  </a:solidFill>
                </a:rPr>
                <a:t>Array of active  elements</a:t>
              </a:r>
            </a:p>
          </p:txBody>
        </p:sp>
        <p:sp>
          <p:nvSpPr>
            <p:cNvPr id="712" name="TextBox 711">
              <a:extLst>
                <a:ext uri="{FF2B5EF4-FFF2-40B4-BE49-F238E27FC236}">
                  <a16:creationId xmlns:a16="http://schemas.microsoft.com/office/drawing/2014/main" id="{5DDA678C-ED45-4E71-A179-F7AD2823B288}"/>
                </a:ext>
              </a:extLst>
            </p:cNvPr>
            <p:cNvSpPr txBox="1"/>
            <p:nvPr/>
          </p:nvSpPr>
          <p:spPr>
            <a:xfrm>
              <a:off x="5069334" y="3444462"/>
              <a:ext cx="1274323" cy="261610"/>
            </a:xfrm>
            <a:prstGeom prst="rect">
              <a:avLst/>
            </a:prstGeom>
            <a:noFill/>
          </p:spPr>
          <p:txBody>
            <a:bodyPr wrap="square" rtlCol="0">
              <a:spAutoFit/>
            </a:bodyPr>
            <a:lstStyle/>
            <a:p>
              <a:pPr algn="ctr"/>
              <a:r>
                <a:rPr lang="en-US" sz="1100" b="1" dirty="0">
                  <a:solidFill>
                    <a:srgbClr val="009900"/>
                  </a:solidFill>
                </a:rPr>
                <a:t>Reflected wave</a:t>
              </a:r>
            </a:p>
          </p:txBody>
        </p:sp>
        <p:sp>
          <p:nvSpPr>
            <p:cNvPr id="713" name="Rectangle 712">
              <a:extLst>
                <a:ext uri="{FF2B5EF4-FFF2-40B4-BE49-F238E27FC236}">
                  <a16:creationId xmlns:a16="http://schemas.microsoft.com/office/drawing/2014/main" id="{4E825628-4E97-402E-87D4-97F80BDE4E06}"/>
                </a:ext>
              </a:extLst>
            </p:cNvPr>
            <p:cNvSpPr/>
            <p:nvPr/>
          </p:nvSpPr>
          <p:spPr bwMode="auto">
            <a:xfrm>
              <a:off x="3447860" y="2634526"/>
              <a:ext cx="1038740" cy="734623"/>
            </a:xfrm>
            <a:prstGeom prst="rect">
              <a:avLst/>
            </a:prstGeom>
            <a:solidFill>
              <a:schemeClr val="bg1">
                <a:lumMod val="65000"/>
              </a:schemeClr>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pic>
          <p:nvPicPr>
            <p:cNvPr id="714" name="Graphic 7">
              <a:extLst>
                <a:ext uri="{FF2B5EF4-FFF2-40B4-BE49-F238E27FC236}">
                  <a16:creationId xmlns:a16="http://schemas.microsoft.com/office/drawing/2014/main" id="{2183CBAE-BAD1-43BA-940E-B8210C039E46}"/>
                </a:ext>
              </a:extLst>
            </p:cNvPr>
            <p:cNvPicPr>
              <a:picLocks noChangeAspect="1"/>
            </p:cNvPicPr>
            <p:nvPr/>
          </p:nvPicPr>
          <p:blipFill>
            <a:blip r:embed="rId10"/>
            <a:stretch>
              <a:fillRect/>
            </a:stretch>
          </p:blipFill>
          <p:spPr>
            <a:xfrm>
              <a:off x="3508467" y="2698026"/>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715" name="Graphic 7">
              <a:extLst>
                <a:ext uri="{FF2B5EF4-FFF2-40B4-BE49-F238E27FC236}">
                  <a16:creationId xmlns:a16="http://schemas.microsoft.com/office/drawing/2014/main" id="{202359C9-CCA6-4B8F-AB95-00988CC33D7D}"/>
                </a:ext>
              </a:extLst>
            </p:cNvPr>
            <p:cNvPicPr>
              <a:picLocks noChangeAspect="1"/>
            </p:cNvPicPr>
            <p:nvPr/>
          </p:nvPicPr>
          <p:blipFill>
            <a:blip r:embed="rId10"/>
            <a:stretch>
              <a:fillRect/>
            </a:stretch>
          </p:blipFill>
          <p:spPr>
            <a:xfrm>
              <a:off x="3841726" y="2698026"/>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716" name="Graphic 7">
              <a:extLst>
                <a:ext uri="{FF2B5EF4-FFF2-40B4-BE49-F238E27FC236}">
                  <a16:creationId xmlns:a16="http://schemas.microsoft.com/office/drawing/2014/main" id="{C9B3A51E-9357-425F-8A23-5F3957050F04}"/>
                </a:ext>
              </a:extLst>
            </p:cNvPr>
            <p:cNvPicPr>
              <a:picLocks noChangeAspect="1"/>
            </p:cNvPicPr>
            <p:nvPr/>
          </p:nvPicPr>
          <p:blipFill>
            <a:blip r:embed="rId10"/>
            <a:stretch>
              <a:fillRect/>
            </a:stretch>
          </p:blipFill>
          <p:spPr>
            <a:xfrm>
              <a:off x="4160821" y="2711650"/>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717" name="Graphic 7">
              <a:extLst>
                <a:ext uri="{FF2B5EF4-FFF2-40B4-BE49-F238E27FC236}">
                  <a16:creationId xmlns:a16="http://schemas.microsoft.com/office/drawing/2014/main" id="{4A4099D0-1629-428B-9F75-6008A99D3B05}"/>
                </a:ext>
              </a:extLst>
            </p:cNvPr>
            <p:cNvPicPr>
              <a:picLocks noChangeAspect="1"/>
            </p:cNvPicPr>
            <p:nvPr/>
          </p:nvPicPr>
          <p:blipFill>
            <a:blip r:embed="rId10"/>
            <a:stretch>
              <a:fillRect/>
            </a:stretch>
          </p:blipFill>
          <p:spPr>
            <a:xfrm>
              <a:off x="3542016" y="2914410"/>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718" name="Graphic 7">
              <a:extLst>
                <a:ext uri="{FF2B5EF4-FFF2-40B4-BE49-F238E27FC236}">
                  <a16:creationId xmlns:a16="http://schemas.microsoft.com/office/drawing/2014/main" id="{D4E759C4-1F9D-4CD1-8CB8-91935BF5DDA6}"/>
                </a:ext>
              </a:extLst>
            </p:cNvPr>
            <p:cNvPicPr>
              <a:picLocks noChangeAspect="1"/>
            </p:cNvPicPr>
            <p:nvPr/>
          </p:nvPicPr>
          <p:blipFill>
            <a:blip r:embed="rId10"/>
            <a:stretch>
              <a:fillRect/>
            </a:stretch>
          </p:blipFill>
          <p:spPr>
            <a:xfrm>
              <a:off x="3875275" y="2914410"/>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719" name="Graphic 7">
              <a:extLst>
                <a:ext uri="{FF2B5EF4-FFF2-40B4-BE49-F238E27FC236}">
                  <a16:creationId xmlns:a16="http://schemas.microsoft.com/office/drawing/2014/main" id="{158A4058-4BB4-4485-A4E1-2D6574C3C094}"/>
                </a:ext>
              </a:extLst>
            </p:cNvPr>
            <p:cNvPicPr>
              <a:picLocks noChangeAspect="1"/>
            </p:cNvPicPr>
            <p:nvPr/>
          </p:nvPicPr>
          <p:blipFill>
            <a:blip r:embed="rId10"/>
            <a:stretch>
              <a:fillRect/>
            </a:stretch>
          </p:blipFill>
          <p:spPr>
            <a:xfrm>
              <a:off x="4194370" y="2928034"/>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720" name="Graphic 7">
              <a:extLst>
                <a:ext uri="{FF2B5EF4-FFF2-40B4-BE49-F238E27FC236}">
                  <a16:creationId xmlns:a16="http://schemas.microsoft.com/office/drawing/2014/main" id="{D7469A2D-F1CF-47F1-A20C-68E82FAD54CF}"/>
                </a:ext>
              </a:extLst>
            </p:cNvPr>
            <p:cNvPicPr>
              <a:picLocks noChangeAspect="1"/>
            </p:cNvPicPr>
            <p:nvPr/>
          </p:nvPicPr>
          <p:blipFill>
            <a:blip r:embed="rId10"/>
            <a:stretch>
              <a:fillRect/>
            </a:stretch>
          </p:blipFill>
          <p:spPr>
            <a:xfrm>
              <a:off x="3508467" y="3128002"/>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721" name="Graphic 7">
              <a:extLst>
                <a:ext uri="{FF2B5EF4-FFF2-40B4-BE49-F238E27FC236}">
                  <a16:creationId xmlns:a16="http://schemas.microsoft.com/office/drawing/2014/main" id="{04BAFA7A-B31D-4A6F-B75D-152613E937C6}"/>
                </a:ext>
              </a:extLst>
            </p:cNvPr>
            <p:cNvPicPr>
              <a:picLocks noChangeAspect="1"/>
            </p:cNvPicPr>
            <p:nvPr/>
          </p:nvPicPr>
          <p:blipFill>
            <a:blip r:embed="rId10"/>
            <a:stretch>
              <a:fillRect/>
            </a:stretch>
          </p:blipFill>
          <p:spPr>
            <a:xfrm>
              <a:off x="3841726" y="3128002"/>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pic>
          <p:nvPicPr>
            <p:cNvPr id="722" name="Graphic 7">
              <a:extLst>
                <a:ext uri="{FF2B5EF4-FFF2-40B4-BE49-F238E27FC236}">
                  <a16:creationId xmlns:a16="http://schemas.microsoft.com/office/drawing/2014/main" id="{D306F895-1C12-4256-97D3-E1FA77E80B1E}"/>
                </a:ext>
              </a:extLst>
            </p:cNvPr>
            <p:cNvPicPr>
              <a:picLocks noChangeAspect="1"/>
            </p:cNvPicPr>
            <p:nvPr/>
          </p:nvPicPr>
          <p:blipFill>
            <a:blip r:embed="rId10"/>
            <a:stretch>
              <a:fillRect/>
            </a:stretch>
          </p:blipFill>
          <p:spPr>
            <a:xfrm>
              <a:off x="4160821" y="3141626"/>
              <a:ext cx="294952" cy="193312"/>
            </a:xfrm>
            <a:custGeom>
              <a:avLst/>
              <a:gdLst>
                <a:gd name="connsiteX0" fmla="*/ 0 w 112903"/>
                <a:gd name="connsiteY0" fmla="*/ 0 h 77316"/>
                <a:gd name="connsiteX1" fmla="*/ 112903 w 112903"/>
                <a:gd name="connsiteY1" fmla="*/ 0 h 77316"/>
                <a:gd name="connsiteX2" fmla="*/ 112903 w 112903"/>
                <a:gd name="connsiteY2" fmla="*/ 77317 h 77316"/>
                <a:gd name="connsiteX3" fmla="*/ 0 w 112903"/>
                <a:gd name="connsiteY3" fmla="*/ 77317 h 77316"/>
              </a:gdLst>
              <a:ahLst/>
              <a:cxnLst>
                <a:cxn ang="0">
                  <a:pos x="connsiteX0" y="connsiteY0"/>
                </a:cxn>
                <a:cxn ang="0">
                  <a:pos x="connsiteX1" y="connsiteY1"/>
                </a:cxn>
                <a:cxn ang="0">
                  <a:pos x="connsiteX2" y="connsiteY2"/>
                </a:cxn>
                <a:cxn ang="0">
                  <a:pos x="connsiteX3" y="connsiteY3"/>
                </a:cxn>
              </a:cxnLst>
              <a:rect l="l" t="t" r="r" b="b"/>
              <a:pathLst>
                <a:path w="112903" h="77316">
                  <a:moveTo>
                    <a:pt x="0" y="0"/>
                  </a:moveTo>
                  <a:lnTo>
                    <a:pt x="112903" y="0"/>
                  </a:lnTo>
                  <a:lnTo>
                    <a:pt x="112903" y="77317"/>
                  </a:lnTo>
                  <a:lnTo>
                    <a:pt x="0" y="77317"/>
                  </a:lnTo>
                  <a:close/>
                </a:path>
              </a:pathLst>
            </a:custGeom>
          </p:spPr>
        </p:pic>
        <p:cxnSp>
          <p:nvCxnSpPr>
            <p:cNvPr id="723" name="Straight Arrow Connector 722">
              <a:extLst>
                <a:ext uri="{FF2B5EF4-FFF2-40B4-BE49-F238E27FC236}">
                  <a16:creationId xmlns:a16="http://schemas.microsoft.com/office/drawing/2014/main" id="{F9A8B36E-9FB9-49CD-BEC2-73BBF4156908}"/>
                </a:ext>
              </a:extLst>
            </p:cNvPr>
            <p:cNvCxnSpPr>
              <a:cxnSpLocks/>
              <a:endCxn id="712" idx="1"/>
            </p:cNvCxnSpPr>
            <p:nvPr/>
          </p:nvCxnSpPr>
          <p:spPr bwMode="auto">
            <a:xfrm>
              <a:off x="3954147" y="3214195"/>
              <a:ext cx="1115187" cy="361072"/>
            </a:xfrm>
            <a:prstGeom prst="straightConnector1">
              <a:avLst/>
            </a:prstGeom>
            <a:noFill/>
            <a:ln w="38100" cap="flat" cmpd="sng" algn="ctr">
              <a:solidFill>
                <a:srgbClr val="009900"/>
              </a:solidFill>
              <a:prstDash val="solid"/>
              <a:round/>
              <a:headEnd type="none" w="med" len="med"/>
              <a:tailEnd type="triangle"/>
            </a:ln>
            <a:effectLst/>
          </p:spPr>
        </p:cxnSp>
        <p:sp>
          <p:nvSpPr>
            <p:cNvPr id="724" name="Oval 723">
              <a:extLst>
                <a:ext uri="{FF2B5EF4-FFF2-40B4-BE49-F238E27FC236}">
                  <a16:creationId xmlns:a16="http://schemas.microsoft.com/office/drawing/2014/main" id="{E8604548-31AF-4ACB-A36D-12472F57BBA8}"/>
                </a:ext>
              </a:extLst>
            </p:cNvPr>
            <p:cNvSpPr/>
            <p:nvPr/>
          </p:nvSpPr>
          <p:spPr bwMode="auto">
            <a:xfrm>
              <a:off x="3343368" y="2664441"/>
              <a:ext cx="1247724" cy="263764"/>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725" name="Straight Arrow Connector 724">
              <a:extLst>
                <a:ext uri="{FF2B5EF4-FFF2-40B4-BE49-F238E27FC236}">
                  <a16:creationId xmlns:a16="http://schemas.microsoft.com/office/drawing/2014/main" id="{0408398D-F114-4519-B949-E408E6DAE574}"/>
                </a:ext>
              </a:extLst>
            </p:cNvPr>
            <p:cNvCxnSpPr>
              <a:cxnSpLocks/>
            </p:cNvCxnSpPr>
            <p:nvPr/>
          </p:nvCxnSpPr>
          <p:spPr bwMode="auto">
            <a:xfrm flipV="1">
              <a:off x="3300670" y="3209455"/>
              <a:ext cx="713995" cy="442071"/>
            </a:xfrm>
            <a:prstGeom prst="straightConnector1">
              <a:avLst/>
            </a:prstGeom>
            <a:noFill/>
            <a:ln w="38100" cap="flat" cmpd="sng" algn="ctr">
              <a:solidFill>
                <a:srgbClr val="C00000"/>
              </a:solidFill>
              <a:prstDash val="solid"/>
              <a:round/>
              <a:headEnd type="none" w="med" len="med"/>
              <a:tailEnd type="triangle"/>
            </a:ln>
            <a:effectLst/>
          </p:spPr>
        </p:cxnSp>
        <p:cxnSp>
          <p:nvCxnSpPr>
            <p:cNvPr id="726" name="Straight Arrow Connector 725">
              <a:extLst>
                <a:ext uri="{FF2B5EF4-FFF2-40B4-BE49-F238E27FC236}">
                  <a16:creationId xmlns:a16="http://schemas.microsoft.com/office/drawing/2014/main" id="{5E00DC21-8F25-4999-B650-DF2094BF7FB5}"/>
                </a:ext>
              </a:extLst>
            </p:cNvPr>
            <p:cNvCxnSpPr>
              <a:cxnSpLocks/>
            </p:cNvCxnSpPr>
            <p:nvPr/>
          </p:nvCxnSpPr>
          <p:spPr bwMode="auto">
            <a:xfrm flipV="1">
              <a:off x="4591092" y="2796323"/>
              <a:ext cx="911850" cy="3971"/>
            </a:xfrm>
            <a:prstGeom prst="straightConnector1">
              <a:avLst/>
            </a:prstGeom>
            <a:noFill/>
            <a:ln w="12700" cap="flat" cmpd="sng" algn="ctr">
              <a:solidFill>
                <a:schemeClr val="tx1"/>
              </a:solidFill>
              <a:prstDash val="solid"/>
              <a:round/>
              <a:headEnd type="none" w="med" len="med"/>
              <a:tailEnd type="triangle"/>
            </a:ln>
            <a:effectLst/>
          </p:spPr>
        </p:cxnSp>
        <p:sp>
          <p:nvSpPr>
            <p:cNvPr id="727" name="TextBox 726">
              <a:extLst>
                <a:ext uri="{FF2B5EF4-FFF2-40B4-BE49-F238E27FC236}">
                  <a16:creationId xmlns:a16="http://schemas.microsoft.com/office/drawing/2014/main" id="{B576B68C-9DB0-4CF5-8DD9-3AE9FC519744}"/>
                </a:ext>
              </a:extLst>
            </p:cNvPr>
            <p:cNvSpPr txBox="1"/>
            <p:nvPr/>
          </p:nvSpPr>
          <p:spPr>
            <a:xfrm>
              <a:off x="2456758" y="3737780"/>
              <a:ext cx="1171796" cy="261610"/>
            </a:xfrm>
            <a:prstGeom prst="rect">
              <a:avLst/>
            </a:prstGeom>
            <a:noFill/>
          </p:spPr>
          <p:txBody>
            <a:bodyPr wrap="square" rtlCol="0">
              <a:spAutoFit/>
            </a:bodyPr>
            <a:lstStyle/>
            <a:p>
              <a:pPr algn="ctr"/>
              <a:r>
                <a:rPr lang="en-US" sz="1100" b="1" dirty="0">
                  <a:solidFill>
                    <a:srgbClr val="C00000"/>
                  </a:solidFill>
                </a:rPr>
                <a:t>Incident wave</a:t>
              </a:r>
            </a:p>
          </p:txBody>
        </p:sp>
      </p:grpSp>
      <p:cxnSp>
        <p:nvCxnSpPr>
          <p:cNvPr id="728" name="Straight Connector 727">
            <a:extLst>
              <a:ext uri="{FF2B5EF4-FFF2-40B4-BE49-F238E27FC236}">
                <a16:creationId xmlns:a16="http://schemas.microsoft.com/office/drawing/2014/main" id="{01939A03-996E-4E18-BB8A-F89770CCCAC6}"/>
              </a:ext>
            </a:extLst>
          </p:cNvPr>
          <p:cNvCxnSpPr>
            <a:cxnSpLocks/>
          </p:cNvCxnSpPr>
          <p:nvPr/>
        </p:nvCxnSpPr>
        <p:spPr bwMode="auto">
          <a:xfrm flipH="1" flipV="1">
            <a:off x="5161626" y="2845394"/>
            <a:ext cx="929268" cy="894847"/>
          </a:xfrm>
          <a:prstGeom prst="line">
            <a:avLst/>
          </a:prstGeom>
          <a:noFill/>
          <a:ln w="19050" cap="flat" cmpd="sng" algn="ctr">
            <a:solidFill>
              <a:schemeClr val="tx1"/>
            </a:solidFill>
            <a:prstDash val="solid"/>
            <a:round/>
            <a:headEnd type="none" w="med" len="med"/>
            <a:tailEnd type="none" w="med" len="med"/>
          </a:ln>
          <a:effectLst/>
        </p:spPr>
      </p:cxnSp>
      <p:grpSp>
        <p:nvGrpSpPr>
          <p:cNvPr id="729" name="Group 728">
            <a:extLst>
              <a:ext uri="{FF2B5EF4-FFF2-40B4-BE49-F238E27FC236}">
                <a16:creationId xmlns:a16="http://schemas.microsoft.com/office/drawing/2014/main" id="{1A412B3D-FD5B-4CB5-81B1-E66E771045A5}"/>
              </a:ext>
            </a:extLst>
          </p:cNvPr>
          <p:cNvGrpSpPr/>
          <p:nvPr/>
        </p:nvGrpSpPr>
        <p:grpSpPr>
          <a:xfrm>
            <a:off x="4589868" y="2054289"/>
            <a:ext cx="693342" cy="1220867"/>
            <a:chOff x="4460144" y="3482216"/>
            <a:chExt cx="622296" cy="900156"/>
          </a:xfrm>
        </p:grpSpPr>
        <p:grpSp>
          <p:nvGrpSpPr>
            <p:cNvPr id="730" name="Group 729">
              <a:extLst>
                <a:ext uri="{FF2B5EF4-FFF2-40B4-BE49-F238E27FC236}">
                  <a16:creationId xmlns:a16="http://schemas.microsoft.com/office/drawing/2014/main" id="{CBB9CB5F-3A67-4062-BE2F-60B4E3400D84}"/>
                </a:ext>
              </a:extLst>
            </p:cNvPr>
            <p:cNvGrpSpPr/>
            <p:nvPr/>
          </p:nvGrpSpPr>
          <p:grpSpPr>
            <a:xfrm>
              <a:off x="4460144" y="3482216"/>
              <a:ext cx="615280" cy="900156"/>
              <a:chOff x="4460144" y="3482216"/>
              <a:chExt cx="615280" cy="900156"/>
            </a:xfrm>
            <a:solidFill>
              <a:schemeClr val="bg1">
                <a:lumMod val="50000"/>
              </a:schemeClr>
            </a:solidFill>
          </p:grpSpPr>
          <p:sp>
            <p:nvSpPr>
              <p:cNvPr id="737" name="Rectangle 736">
                <a:extLst>
                  <a:ext uri="{FF2B5EF4-FFF2-40B4-BE49-F238E27FC236}">
                    <a16:creationId xmlns:a16="http://schemas.microsoft.com/office/drawing/2014/main" id="{568BA786-E042-4B29-9C29-991C76F0BB88}"/>
                  </a:ext>
                </a:extLst>
              </p:cNvPr>
              <p:cNvSpPr/>
              <p:nvPr/>
            </p:nvSpPr>
            <p:spPr bwMode="auto">
              <a:xfrm>
                <a:off x="4663553" y="3614057"/>
                <a:ext cx="411871" cy="768315"/>
              </a:xfrm>
              <a:prstGeom prst="rect">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738" name="Straight Connector 737">
                <a:extLst>
                  <a:ext uri="{FF2B5EF4-FFF2-40B4-BE49-F238E27FC236}">
                    <a16:creationId xmlns:a16="http://schemas.microsoft.com/office/drawing/2014/main" id="{01EEA990-AC01-40F8-84E5-EE00A8A721A7}"/>
                  </a:ext>
                </a:extLst>
              </p:cNvPr>
              <p:cNvCxnSpPr>
                <a:cxnSpLocks/>
              </p:cNvCxnSpPr>
              <p:nvPr/>
            </p:nvCxnSpPr>
            <p:spPr bwMode="auto">
              <a:xfrm flipH="1" flipV="1">
                <a:off x="4471518" y="3482216"/>
                <a:ext cx="198048" cy="142109"/>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739" name="Straight Connector 738">
                <a:extLst>
                  <a:ext uri="{FF2B5EF4-FFF2-40B4-BE49-F238E27FC236}">
                    <a16:creationId xmlns:a16="http://schemas.microsoft.com/office/drawing/2014/main" id="{1BBC0BD3-F4B1-4359-B9FC-B3D6239B6C1B}"/>
                  </a:ext>
                </a:extLst>
              </p:cNvPr>
              <p:cNvCxnSpPr>
                <a:cxnSpLocks/>
              </p:cNvCxnSpPr>
              <p:nvPr/>
            </p:nvCxnSpPr>
            <p:spPr bwMode="auto">
              <a:xfrm flipH="1">
                <a:off x="4461663" y="3493555"/>
                <a:ext cx="16810" cy="768315"/>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740" name="Straight Connector 739">
                <a:extLst>
                  <a:ext uri="{FF2B5EF4-FFF2-40B4-BE49-F238E27FC236}">
                    <a16:creationId xmlns:a16="http://schemas.microsoft.com/office/drawing/2014/main" id="{D9572C90-B46A-4602-B390-6E68AB4B1024}"/>
                  </a:ext>
                </a:extLst>
              </p:cNvPr>
              <p:cNvCxnSpPr>
                <a:cxnSpLocks/>
              </p:cNvCxnSpPr>
              <p:nvPr/>
            </p:nvCxnSpPr>
            <p:spPr bwMode="auto">
              <a:xfrm>
                <a:off x="4460144" y="4261870"/>
                <a:ext cx="203409" cy="120502"/>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741" name="Straight Connector 740">
                <a:extLst>
                  <a:ext uri="{FF2B5EF4-FFF2-40B4-BE49-F238E27FC236}">
                    <a16:creationId xmlns:a16="http://schemas.microsoft.com/office/drawing/2014/main" id="{81EC2A01-98CD-45B4-A172-2639F33DD385}"/>
                  </a:ext>
                </a:extLst>
              </p:cNvPr>
              <p:cNvCxnSpPr>
                <a:cxnSpLocks/>
              </p:cNvCxnSpPr>
              <p:nvPr/>
            </p:nvCxnSpPr>
            <p:spPr bwMode="auto">
              <a:xfrm>
                <a:off x="4467731" y="3482264"/>
                <a:ext cx="484228" cy="11291"/>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742" name="Straight Connector 741">
                <a:extLst>
                  <a:ext uri="{FF2B5EF4-FFF2-40B4-BE49-F238E27FC236}">
                    <a16:creationId xmlns:a16="http://schemas.microsoft.com/office/drawing/2014/main" id="{F87AC218-F796-46CE-9459-EE5F7EC8E082}"/>
                  </a:ext>
                </a:extLst>
              </p:cNvPr>
              <p:cNvCxnSpPr>
                <a:cxnSpLocks/>
              </p:cNvCxnSpPr>
              <p:nvPr/>
            </p:nvCxnSpPr>
            <p:spPr bwMode="auto">
              <a:xfrm>
                <a:off x="4951959" y="3493555"/>
                <a:ext cx="123465" cy="119999"/>
              </a:xfrm>
              <a:prstGeom prst="line">
                <a:avLst/>
              </a:prstGeom>
              <a:grp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cxnSp>
        </p:grpSp>
        <p:sp>
          <p:nvSpPr>
            <p:cNvPr id="731" name="Rectangle 730">
              <a:extLst>
                <a:ext uri="{FF2B5EF4-FFF2-40B4-BE49-F238E27FC236}">
                  <a16:creationId xmlns:a16="http://schemas.microsoft.com/office/drawing/2014/main" id="{DAE1070A-21E3-4A3E-9727-29FD268AD121}"/>
                </a:ext>
              </a:extLst>
            </p:cNvPr>
            <p:cNvSpPr/>
            <p:nvPr/>
          </p:nvSpPr>
          <p:spPr bwMode="auto">
            <a:xfrm>
              <a:off x="4670569" y="3820404"/>
              <a:ext cx="411871" cy="337201"/>
            </a:xfrm>
            <a:prstGeom prst="rect">
              <a:avLst/>
            </a:prstGeom>
            <a:solidFill>
              <a:srgbClr val="66FF66"/>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732" name="Straight Connector 731">
              <a:extLst>
                <a:ext uri="{FF2B5EF4-FFF2-40B4-BE49-F238E27FC236}">
                  <a16:creationId xmlns:a16="http://schemas.microsoft.com/office/drawing/2014/main" id="{ABA73B50-9DD2-4E78-9292-22F00EC307D2}"/>
                </a:ext>
              </a:extLst>
            </p:cNvPr>
            <p:cNvCxnSpPr>
              <a:stCxn id="731" idx="0"/>
              <a:endCxn id="731" idx="2"/>
            </p:cNvCxnSpPr>
            <p:nvPr/>
          </p:nvCxnSpPr>
          <p:spPr bwMode="auto">
            <a:xfrm>
              <a:off x="4876505" y="3820404"/>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733" name="Straight Connector 732">
              <a:extLst>
                <a:ext uri="{FF2B5EF4-FFF2-40B4-BE49-F238E27FC236}">
                  <a16:creationId xmlns:a16="http://schemas.microsoft.com/office/drawing/2014/main" id="{72808375-AF88-4DAE-B109-0E46A671147D}"/>
                </a:ext>
              </a:extLst>
            </p:cNvPr>
            <p:cNvCxnSpPr/>
            <p:nvPr/>
          </p:nvCxnSpPr>
          <p:spPr bwMode="auto">
            <a:xfrm>
              <a:off x="4978556" y="3820357"/>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734" name="Straight Connector 733">
              <a:extLst>
                <a:ext uri="{FF2B5EF4-FFF2-40B4-BE49-F238E27FC236}">
                  <a16:creationId xmlns:a16="http://schemas.microsoft.com/office/drawing/2014/main" id="{0B948206-BD1F-473D-9E6E-22B34C6C2399}"/>
                </a:ext>
              </a:extLst>
            </p:cNvPr>
            <p:cNvCxnSpPr/>
            <p:nvPr/>
          </p:nvCxnSpPr>
          <p:spPr bwMode="auto">
            <a:xfrm>
              <a:off x="4769377" y="3820403"/>
              <a:ext cx="0" cy="337201"/>
            </a:xfrm>
            <a:prstGeom prst="line">
              <a:avLst/>
            </a:prstGeom>
            <a:noFill/>
            <a:ln w="12700" cap="flat" cmpd="sng" algn="ctr">
              <a:solidFill>
                <a:schemeClr val="tx1"/>
              </a:solidFill>
              <a:prstDash val="solid"/>
              <a:round/>
              <a:headEnd type="none" w="med" len="med"/>
              <a:tailEnd type="none" w="med" len="med"/>
            </a:ln>
            <a:effectLst/>
          </p:spPr>
        </p:cxnSp>
        <p:cxnSp>
          <p:nvCxnSpPr>
            <p:cNvPr id="735" name="Straight Connector 734">
              <a:extLst>
                <a:ext uri="{FF2B5EF4-FFF2-40B4-BE49-F238E27FC236}">
                  <a16:creationId xmlns:a16="http://schemas.microsoft.com/office/drawing/2014/main" id="{919BD175-5A0A-416E-8BCC-A9A387805C29}"/>
                </a:ext>
              </a:extLst>
            </p:cNvPr>
            <p:cNvCxnSpPr>
              <a:cxnSpLocks/>
            </p:cNvCxnSpPr>
            <p:nvPr/>
          </p:nvCxnSpPr>
          <p:spPr bwMode="auto">
            <a:xfrm>
              <a:off x="4674704" y="4056125"/>
              <a:ext cx="400720" cy="0"/>
            </a:xfrm>
            <a:prstGeom prst="line">
              <a:avLst/>
            </a:prstGeom>
            <a:noFill/>
            <a:ln w="12700" cap="flat" cmpd="sng" algn="ctr">
              <a:solidFill>
                <a:schemeClr val="tx1"/>
              </a:solidFill>
              <a:prstDash val="solid"/>
              <a:round/>
              <a:headEnd type="none" w="med" len="med"/>
              <a:tailEnd type="none" w="med" len="med"/>
            </a:ln>
            <a:effectLst/>
          </p:spPr>
        </p:cxnSp>
        <p:cxnSp>
          <p:nvCxnSpPr>
            <p:cNvPr id="736" name="Straight Connector 735">
              <a:extLst>
                <a:ext uri="{FF2B5EF4-FFF2-40B4-BE49-F238E27FC236}">
                  <a16:creationId xmlns:a16="http://schemas.microsoft.com/office/drawing/2014/main" id="{8B906000-BFF9-4C46-9E0F-90E2B1ADE617}"/>
                </a:ext>
              </a:extLst>
            </p:cNvPr>
            <p:cNvCxnSpPr>
              <a:cxnSpLocks/>
            </p:cNvCxnSpPr>
            <p:nvPr/>
          </p:nvCxnSpPr>
          <p:spPr bwMode="auto">
            <a:xfrm>
              <a:off x="4676144" y="3945560"/>
              <a:ext cx="400720" cy="0"/>
            </a:xfrm>
            <a:prstGeom prst="line">
              <a:avLst/>
            </a:prstGeom>
            <a:noFill/>
            <a:ln w="12700" cap="flat" cmpd="sng" algn="ctr">
              <a:solidFill>
                <a:schemeClr val="tx1"/>
              </a:solidFill>
              <a:prstDash val="solid"/>
              <a:round/>
              <a:headEnd type="none" w="med" len="med"/>
              <a:tailEnd type="none" w="med" len="med"/>
            </a:ln>
            <a:effectLst/>
          </p:spPr>
        </p:cxnSp>
      </p:grpSp>
      <p:cxnSp>
        <p:nvCxnSpPr>
          <p:cNvPr id="743" name="Straight Arrow Connector 742">
            <a:extLst>
              <a:ext uri="{FF2B5EF4-FFF2-40B4-BE49-F238E27FC236}">
                <a16:creationId xmlns:a16="http://schemas.microsoft.com/office/drawing/2014/main" id="{6BC44C95-68F9-4C23-BBE5-3DE5884A84BE}"/>
              </a:ext>
            </a:extLst>
          </p:cNvPr>
          <p:cNvCxnSpPr>
            <a:cxnSpLocks/>
            <a:stCxn id="699" idx="0"/>
          </p:cNvCxnSpPr>
          <p:nvPr/>
        </p:nvCxnSpPr>
        <p:spPr bwMode="auto">
          <a:xfrm flipH="1">
            <a:off x="4624153" y="2032616"/>
            <a:ext cx="1836472" cy="1374202"/>
          </a:xfrm>
          <a:prstGeom prst="straightConnector1">
            <a:avLst/>
          </a:prstGeom>
          <a:ln>
            <a:solidFill>
              <a:srgbClr val="C0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744" name="Straight Arrow Connector 743">
            <a:extLst>
              <a:ext uri="{FF2B5EF4-FFF2-40B4-BE49-F238E27FC236}">
                <a16:creationId xmlns:a16="http://schemas.microsoft.com/office/drawing/2014/main" id="{22A888C9-7544-4DD2-B4DF-B3545BFC4C1F}"/>
              </a:ext>
            </a:extLst>
          </p:cNvPr>
          <p:cNvCxnSpPr>
            <a:cxnSpLocks/>
          </p:cNvCxnSpPr>
          <p:nvPr/>
        </p:nvCxnSpPr>
        <p:spPr bwMode="auto">
          <a:xfrm flipH="1">
            <a:off x="4622836" y="2739831"/>
            <a:ext cx="454877" cy="65422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pic>
        <p:nvPicPr>
          <p:cNvPr id="745" name="Graphic 744" descr="DJ">
            <a:extLst>
              <a:ext uri="{FF2B5EF4-FFF2-40B4-BE49-F238E27FC236}">
                <a16:creationId xmlns:a16="http://schemas.microsoft.com/office/drawing/2014/main" id="{F3D8F0CB-E1F6-4588-BDF6-B29314E388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25666" y="3439258"/>
            <a:ext cx="490826" cy="499525"/>
          </a:xfrm>
          <a:prstGeom prst="rect">
            <a:avLst/>
          </a:prstGeom>
        </p:spPr>
      </p:pic>
      <p:sp>
        <p:nvSpPr>
          <p:cNvPr id="746" name="Graphic 7">
            <a:extLst>
              <a:ext uri="{FF2B5EF4-FFF2-40B4-BE49-F238E27FC236}">
                <a16:creationId xmlns:a16="http://schemas.microsoft.com/office/drawing/2014/main" id="{537DDFEE-BC7C-43F0-A422-C9ACA13172C6}"/>
              </a:ext>
            </a:extLst>
          </p:cNvPr>
          <p:cNvSpPr txBox="1"/>
          <p:nvPr/>
        </p:nvSpPr>
        <p:spPr>
          <a:xfrm>
            <a:off x="3889761" y="3818019"/>
            <a:ext cx="1301322" cy="276999"/>
          </a:xfrm>
          <a:prstGeom prst="rect">
            <a:avLst/>
          </a:prstGeom>
          <a:noFill/>
        </p:spPr>
        <p:txBody>
          <a:bodyPr wrap="square" rtlCol="0">
            <a:spAutoFit/>
          </a:bodyPr>
          <a:lstStyle/>
          <a:p>
            <a:pPr algn="l"/>
            <a:r>
              <a:rPr lang="en-US" sz="1200" spc="0" baseline="0" dirty="0">
                <a:solidFill>
                  <a:srgbClr val="000000"/>
                </a:solidFill>
                <a:cs typeface="Arial" panose="020B0604020202020204" pitchFamily="34" charset="0"/>
                <a:sym typeface="Helvetica"/>
                <a:rtl val="0"/>
              </a:rPr>
              <a:t>Dead zone </a:t>
            </a:r>
            <a:r>
              <a:rPr lang="en-US" sz="1200" dirty="0">
                <a:solidFill>
                  <a:srgbClr val="000000"/>
                </a:solidFill>
                <a:cs typeface="Arial" panose="020B0604020202020204" pitchFamily="34" charset="0"/>
                <a:sym typeface="Helvetica"/>
                <a:rtl val="0"/>
              </a:rPr>
              <a:t>u</a:t>
            </a:r>
            <a:r>
              <a:rPr lang="en-US" sz="1200" spc="0" baseline="0" dirty="0">
                <a:solidFill>
                  <a:srgbClr val="000000"/>
                </a:solidFill>
                <a:cs typeface="Arial" panose="020B0604020202020204" pitchFamily="34" charset="0"/>
                <a:sym typeface="Helvetica"/>
                <a:rtl val="0"/>
              </a:rPr>
              <a:t>ser</a:t>
            </a:r>
          </a:p>
        </p:txBody>
      </p:sp>
      <p:cxnSp>
        <p:nvCxnSpPr>
          <p:cNvPr id="747" name="Straight Connector 746">
            <a:extLst>
              <a:ext uri="{FF2B5EF4-FFF2-40B4-BE49-F238E27FC236}">
                <a16:creationId xmlns:a16="http://schemas.microsoft.com/office/drawing/2014/main" id="{14E9C813-50BC-4919-9B67-CED815B27652}"/>
              </a:ext>
            </a:extLst>
          </p:cNvPr>
          <p:cNvCxnSpPr>
            <a:cxnSpLocks/>
          </p:cNvCxnSpPr>
          <p:nvPr/>
        </p:nvCxnSpPr>
        <p:spPr bwMode="auto">
          <a:xfrm flipH="1" flipV="1">
            <a:off x="5055674" y="2961011"/>
            <a:ext cx="88975" cy="1544614"/>
          </a:xfrm>
          <a:prstGeom prst="line">
            <a:avLst/>
          </a:prstGeom>
          <a:noFill/>
          <a:ln w="19050" cap="flat" cmpd="sng" algn="ctr">
            <a:solidFill>
              <a:schemeClr val="tx1"/>
            </a:solidFill>
            <a:prstDash val="solid"/>
            <a:round/>
            <a:headEnd type="none" w="med" len="med"/>
            <a:tailEnd type="none" w="med" len="med"/>
          </a:ln>
          <a:effectLst/>
        </p:spPr>
      </p:cxnSp>
      <p:cxnSp>
        <p:nvCxnSpPr>
          <p:cNvPr id="748" name="Straight Arrow Connector 747">
            <a:extLst>
              <a:ext uri="{FF2B5EF4-FFF2-40B4-BE49-F238E27FC236}">
                <a16:creationId xmlns:a16="http://schemas.microsoft.com/office/drawing/2014/main" id="{88A26BC3-0946-413D-96F4-269F836BB668}"/>
              </a:ext>
            </a:extLst>
          </p:cNvPr>
          <p:cNvCxnSpPr>
            <a:cxnSpLocks/>
          </p:cNvCxnSpPr>
          <p:nvPr/>
        </p:nvCxnSpPr>
        <p:spPr bwMode="auto">
          <a:xfrm flipV="1">
            <a:off x="6496254" y="4780331"/>
            <a:ext cx="423608" cy="36107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49" name="TextBox 748">
            <a:extLst>
              <a:ext uri="{FF2B5EF4-FFF2-40B4-BE49-F238E27FC236}">
                <a16:creationId xmlns:a16="http://schemas.microsoft.com/office/drawing/2014/main" id="{AECC291D-4CBE-4647-90E3-9BED7E2CE6D8}"/>
              </a:ext>
            </a:extLst>
          </p:cNvPr>
          <p:cNvSpPr txBox="1"/>
          <p:nvPr/>
        </p:nvSpPr>
        <p:spPr>
          <a:xfrm>
            <a:off x="6874112" y="4573945"/>
            <a:ext cx="1547218" cy="276999"/>
          </a:xfrm>
          <a:prstGeom prst="rect">
            <a:avLst/>
          </a:prstGeom>
          <a:noFill/>
        </p:spPr>
        <p:txBody>
          <a:bodyPr wrap="none" rtlCol="0">
            <a:spAutoFit/>
          </a:bodyPr>
          <a:lstStyle/>
          <a:p>
            <a:r>
              <a:rPr lang="en-US" sz="1200" dirty="0">
                <a:solidFill>
                  <a:schemeClr val="tx1"/>
                </a:solidFill>
              </a:rPr>
              <a:t>Controlled reflection</a:t>
            </a:r>
            <a:endParaRPr lang="en-US" dirty="0">
              <a:solidFill>
                <a:schemeClr val="tx1"/>
              </a:solidFill>
            </a:endParaRPr>
          </a:p>
        </p:txBody>
      </p:sp>
      <p:sp>
        <p:nvSpPr>
          <p:cNvPr id="750" name="Oval 749">
            <a:extLst>
              <a:ext uri="{FF2B5EF4-FFF2-40B4-BE49-F238E27FC236}">
                <a16:creationId xmlns:a16="http://schemas.microsoft.com/office/drawing/2014/main" id="{E66F8C2C-15E1-4964-A37C-B4E18C308921}"/>
              </a:ext>
            </a:extLst>
          </p:cNvPr>
          <p:cNvSpPr/>
          <p:nvPr/>
        </p:nvSpPr>
        <p:spPr bwMode="auto">
          <a:xfrm>
            <a:off x="9593371" y="3433142"/>
            <a:ext cx="925583" cy="785237"/>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751" name="Oval 750">
            <a:extLst>
              <a:ext uri="{FF2B5EF4-FFF2-40B4-BE49-F238E27FC236}">
                <a16:creationId xmlns:a16="http://schemas.microsoft.com/office/drawing/2014/main" id="{D5B2BCB0-964C-4250-BF71-800A818E6D99}"/>
              </a:ext>
            </a:extLst>
          </p:cNvPr>
          <p:cNvSpPr/>
          <p:nvPr/>
        </p:nvSpPr>
        <p:spPr bwMode="auto">
          <a:xfrm>
            <a:off x="8863764" y="4017103"/>
            <a:ext cx="925583" cy="785237"/>
          </a:xfrm>
          <a:prstGeom prst="ellipse">
            <a:avLst/>
          </a:prstGeom>
          <a:no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752" name="Straight Arrow Connector 751">
            <a:extLst>
              <a:ext uri="{FF2B5EF4-FFF2-40B4-BE49-F238E27FC236}">
                <a16:creationId xmlns:a16="http://schemas.microsoft.com/office/drawing/2014/main" id="{D264F83C-67D6-404F-BC0A-A345BA34B98F}"/>
              </a:ext>
            </a:extLst>
          </p:cNvPr>
          <p:cNvCxnSpPr>
            <a:cxnSpLocks/>
          </p:cNvCxnSpPr>
          <p:nvPr/>
        </p:nvCxnSpPr>
        <p:spPr bwMode="auto">
          <a:xfrm>
            <a:off x="5115968" y="2739372"/>
            <a:ext cx="3802694" cy="1510170"/>
          </a:xfrm>
          <a:prstGeom prst="straightConnector1">
            <a:avLst/>
          </a:prstGeom>
          <a:noFill/>
          <a:ln w="19050" cap="flat" cmpd="sng" algn="ctr">
            <a:solidFill>
              <a:schemeClr val="tx1"/>
            </a:solidFill>
            <a:prstDash val="solid"/>
            <a:round/>
            <a:headEnd type="none" w="med" len="med"/>
            <a:tailEnd type="triangle"/>
          </a:ln>
          <a:effectLst/>
        </p:spPr>
      </p:cxnSp>
      <p:cxnSp>
        <p:nvCxnSpPr>
          <p:cNvPr id="753" name="Straight Arrow Connector 752">
            <a:extLst>
              <a:ext uri="{FF2B5EF4-FFF2-40B4-BE49-F238E27FC236}">
                <a16:creationId xmlns:a16="http://schemas.microsoft.com/office/drawing/2014/main" id="{FF4F0092-69BB-4F12-9675-F1F2534D3095}"/>
              </a:ext>
            </a:extLst>
          </p:cNvPr>
          <p:cNvCxnSpPr>
            <a:cxnSpLocks/>
            <a:stCxn id="684" idx="0"/>
            <a:endCxn id="751" idx="1"/>
          </p:cNvCxnSpPr>
          <p:nvPr/>
        </p:nvCxnSpPr>
        <p:spPr bwMode="auto">
          <a:xfrm>
            <a:off x="6744173" y="1837841"/>
            <a:ext cx="2255139" cy="2294257"/>
          </a:xfrm>
          <a:prstGeom prst="straightConnector1">
            <a:avLst/>
          </a:prstGeom>
          <a:noFill/>
          <a:ln w="19050" cap="flat" cmpd="sng" algn="ctr">
            <a:solidFill>
              <a:srgbClr val="FF0000"/>
            </a:solidFill>
            <a:prstDash val="solid"/>
            <a:round/>
            <a:headEnd type="none" w="med" len="med"/>
            <a:tailEnd type="triangle"/>
          </a:ln>
          <a:effectLst/>
        </p:spPr>
      </p:cxnSp>
      <p:sp>
        <p:nvSpPr>
          <p:cNvPr id="754" name="TextBox 753">
            <a:extLst>
              <a:ext uri="{FF2B5EF4-FFF2-40B4-BE49-F238E27FC236}">
                <a16:creationId xmlns:a16="http://schemas.microsoft.com/office/drawing/2014/main" id="{3DB29E5D-E5B4-4D59-8600-2C07D5D40212}"/>
              </a:ext>
            </a:extLst>
          </p:cNvPr>
          <p:cNvSpPr txBox="1"/>
          <p:nvPr/>
        </p:nvSpPr>
        <p:spPr>
          <a:xfrm>
            <a:off x="8669823" y="3679005"/>
            <a:ext cx="205131" cy="24867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rgbClr val="C00000"/>
                </a:solidFill>
              </a:rPr>
              <a:t>X</a:t>
            </a:r>
          </a:p>
        </p:txBody>
      </p:sp>
      <p:cxnSp>
        <p:nvCxnSpPr>
          <p:cNvPr id="755" name="Straight Arrow Connector 754">
            <a:extLst>
              <a:ext uri="{FF2B5EF4-FFF2-40B4-BE49-F238E27FC236}">
                <a16:creationId xmlns:a16="http://schemas.microsoft.com/office/drawing/2014/main" id="{B9690787-2695-46DA-A9E1-09DF350E1F0E}"/>
              </a:ext>
            </a:extLst>
          </p:cNvPr>
          <p:cNvCxnSpPr>
            <a:cxnSpLocks/>
            <a:stCxn id="694" idx="2"/>
          </p:cNvCxnSpPr>
          <p:nvPr/>
        </p:nvCxnSpPr>
        <p:spPr bwMode="auto">
          <a:xfrm>
            <a:off x="8476367" y="1281126"/>
            <a:ext cx="691661" cy="2768989"/>
          </a:xfrm>
          <a:prstGeom prst="straightConnector1">
            <a:avLst/>
          </a:prstGeom>
          <a:noFill/>
          <a:ln w="19050" cap="flat" cmpd="sng" algn="ctr">
            <a:solidFill>
              <a:srgbClr val="FF0000"/>
            </a:solidFill>
            <a:prstDash val="solid"/>
            <a:round/>
            <a:headEnd type="none" w="med" len="med"/>
            <a:tailEnd type="triangle"/>
          </a:ln>
          <a:effectLst/>
        </p:spPr>
      </p:cxnSp>
      <p:sp>
        <p:nvSpPr>
          <p:cNvPr id="756" name="TextBox 755">
            <a:extLst>
              <a:ext uri="{FF2B5EF4-FFF2-40B4-BE49-F238E27FC236}">
                <a16:creationId xmlns:a16="http://schemas.microsoft.com/office/drawing/2014/main" id="{D1359779-FA7F-40DD-859C-3D7486E091A6}"/>
              </a:ext>
            </a:extLst>
          </p:cNvPr>
          <p:cNvSpPr txBox="1"/>
          <p:nvPr/>
        </p:nvSpPr>
        <p:spPr>
          <a:xfrm>
            <a:off x="8688262" y="2255384"/>
            <a:ext cx="205131" cy="24867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solidFill>
                  <a:srgbClr val="C00000"/>
                </a:solidFill>
              </a:rPr>
              <a:t>X</a:t>
            </a:r>
          </a:p>
        </p:txBody>
      </p:sp>
      <p:grpSp>
        <p:nvGrpSpPr>
          <p:cNvPr id="780" name="Group 779">
            <a:extLst>
              <a:ext uri="{FF2B5EF4-FFF2-40B4-BE49-F238E27FC236}">
                <a16:creationId xmlns:a16="http://schemas.microsoft.com/office/drawing/2014/main" id="{A633FFD2-62AC-4E84-A3B6-08D137A6F044}"/>
              </a:ext>
            </a:extLst>
          </p:cNvPr>
          <p:cNvGrpSpPr/>
          <p:nvPr/>
        </p:nvGrpSpPr>
        <p:grpSpPr>
          <a:xfrm>
            <a:off x="5052158" y="3545598"/>
            <a:ext cx="2588104" cy="1604195"/>
            <a:chOff x="8289949" y="1539056"/>
            <a:chExt cx="2697921" cy="2869553"/>
          </a:xfrm>
        </p:grpSpPr>
        <p:cxnSp>
          <p:nvCxnSpPr>
            <p:cNvPr id="781" name="Straight Connector 780">
              <a:extLst>
                <a:ext uri="{FF2B5EF4-FFF2-40B4-BE49-F238E27FC236}">
                  <a16:creationId xmlns:a16="http://schemas.microsoft.com/office/drawing/2014/main" id="{E54278BF-B6AB-4CA0-8583-27C98D62BC1D}"/>
                </a:ext>
              </a:extLst>
            </p:cNvPr>
            <p:cNvCxnSpPr/>
            <p:nvPr/>
          </p:nvCxnSpPr>
          <p:spPr bwMode="auto">
            <a:xfrm flipH="1">
              <a:off x="9194974" y="1553601"/>
              <a:ext cx="10227" cy="1792364"/>
            </a:xfrm>
            <a:prstGeom prst="line">
              <a:avLst/>
            </a:prstGeom>
            <a:noFill/>
            <a:ln w="57150" cap="flat" cmpd="sng" algn="ctr">
              <a:solidFill>
                <a:schemeClr val="tx1"/>
              </a:solidFill>
              <a:prstDash val="solid"/>
              <a:round/>
              <a:headEnd type="none" w="med" len="med"/>
              <a:tailEnd type="none" w="med" len="med"/>
            </a:ln>
            <a:effectLst/>
          </p:spPr>
        </p:cxnSp>
        <p:grpSp>
          <p:nvGrpSpPr>
            <p:cNvPr id="782" name="Group 781">
              <a:extLst>
                <a:ext uri="{FF2B5EF4-FFF2-40B4-BE49-F238E27FC236}">
                  <a16:creationId xmlns:a16="http://schemas.microsoft.com/office/drawing/2014/main" id="{5114B38B-8D49-4294-8076-2A8D86BD225E}"/>
                </a:ext>
              </a:extLst>
            </p:cNvPr>
            <p:cNvGrpSpPr/>
            <p:nvPr/>
          </p:nvGrpSpPr>
          <p:grpSpPr>
            <a:xfrm>
              <a:off x="8712878" y="1712177"/>
              <a:ext cx="851394" cy="1127161"/>
              <a:chOff x="5590021" y="2717738"/>
              <a:chExt cx="1969455" cy="2098840"/>
            </a:xfrm>
            <a:solidFill>
              <a:srgbClr val="99FF66"/>
            </a:solidFill>
          </p:grpSpPr>
          <p:cxnSp>
            <p:nvCxnSpPr>
              <p:cNvPr id="942" name="Straight Connector 941">
                <a:extLst>
                  <a:ext uri="{FF2B5EF4-FFF2-40B4-BE49-F238E27FC236}">
                    <a16:creationId xmlns:a16="http://schemas.microsoft.com/office/drawing/2014/main" id="{339ABF58-DF26-4049-9C2D-DE11730400FD}"/>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943" name="Group 942">
                <a:extLst>
                  <a:ext uri="{FF2B5EF4-FFF2-40B4-BE49-F238E27FC236}">
                    <a16:creationId xmlns:a16="http://schemas.microsoft.com/office/drawing/2014/main" id="{1D4338A7-324C-46B2-9915-EBC0BD2CD29D}"/>
                  </a:ext>
                </a:extLst>
              </p:cNvPr>
              <p:cNvGrpSpPr/>
              <p:nvPr/>
            </p:nvGrpSpPr>
            <p:grpSpPr>
              <a:xfrm rot="5400000">
                <a:off x="5526303" y="2781456"/>
                <a:ext cx="2096892" cy="1969455"/>
                <a:chOff x="957398" y="4039903"/>
                <a:chExt cx="2442984" cy="1837304"/>
              </a:xfrm>
              <a:grpFill/>
            </p:grpSpPr>
            <mc:AlternateContent xmlns:mc="http://schemas.openxmlformats.org/markup-compatibility/2006" xmlns:a14="http://schemas.microsoft.com/office/drawing/2010/main">
              <mc:Choice Requires="a14">
                <p:sp>
                  <p:nvSpPr>
                    <p:cNvPr id="946" name="TextBox 945">
                      <a:extLst>
                        <a:ext uri="{FF2B5EF4-FFF2-40B4-BE49-F238E27FC236}">
                          <a16:creationId xmlns:a16="http://schemas.microsoft.com/office/drawing/2014/main" id="{E71AFEB3-E25C-4246-B233-8696D83F019C}"/>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946" name="TextBox 945">
                      <a:extLst>
                        <a:ext uri="{FF2B5EF4-FFF2-40B4-BE49-F238E27FC236}">
                          <a16:creationId xmlns:a16="http://schemas.microsoft.com/office/drawing/2014/main" id="{E71AFEB3-E25C-4246-B233-8696D83F019C}"/>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13"/>
                      <a:stretch>
                        <a:fillRect l="-126087" t="-28571" b="-128571"/>
                      </a:stretch>
                    </a:blipFill>
                  </p:spPr>
                  <p:txBody>
                    <a:bodyPr/>
                    <a:lstStyle/>
                    <a:p>
                      <a:r>
                        <a:rPr lang="en-US">
                          <a:noFill/>
                        </a:rPr>
                        <a:t> </a:t>
                      </a:r>
                    </a:p>
                  </p:txBody>
                </p:sp>
              </mc:Fallback>
            </mc:AlternateContent>
            <p:sp>
              <p:nvSpPr>
                <p:cNvPr id="947" name="Arc 946">
                  <a:extLst>
                    <a:ext uri="{FF2B5EF4-FFF2-40B4-BE49-F238E27FC236}">
                      <a16:creationId xmlns:a16="http://schemas.microsoft.com/office/drawing/2014/main" id="{106B49A6-47CB-4061-B3F2-D6FB1184E104}"/>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948" name="Straight Arrow Connector 947">
                  <a:extLst>
                    <a:ext uri="{FF2B5EF4-FFF2-40B4-BE49-F238E27FC236}">
                      <a16:creationId xmlns:a16="http://schemas.microsoft.com/office/drawing/2014/main" id="{35C99602-EB89-4961-932D-75ADAD226EA7}"/>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949" name="Right Triangle 948">
                  <a:extLst>
                    <a:ext uri="{FF2B5EF4-FFF2-40B4-BE49-F238E27FC236}">
                      <a16:creationId xmlns:a16="http://schemas.microsoft.com/office/drawing/2014/main" id="{92B3B323-C6A0-4333-B4AB-88B192736484}"/>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950" name="Straight Connector 949">
                  <a:extLst>
                    <a:ext uri="{FF2B5EF4-FFF2-40B4-BE49-F238E27FC236}">
                      <a16:creationId xmlns:a16="http://schemas.microsoft.com/office/drawing/2014/main" id="{27B4639E-F5FD-4156-B98C-4EA77202D9BA}"/>
                    </a:ext>
                  </a:extLst>
                </p:cNvPr>
                <p:cNvCxnSpPr>
                  <a:cxnSpLocks/>
                  <a:stCxn id="949"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951" name="Straight Connector 950">
                  <a:extLst>
                    <a:ext uri="{FF2B5EF4-FFF2-40B4-BE49-F238E27FC236}">
                      <a16:creationId xmlns:a16="http://schemas.microsoft.com/office/drawing/2014/main" id="{79471C40-53E8-4A23-95C8-C5ADD87B9B22}"/>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952" name="Straight Connector 951">
                  <a:extLst>
                    <a:ext uri="{FF2B5EF4-FFF2-40B4-BE49-F238E27FC236}">
                      <a16:creationId xmlns:a16="http://schemas.microsoft.com/office/drawing/2014/main" id="{CB970CA1-0F42-4DDE-B7CB-711647539992}"/>
                    </a:ext>
                  </a:extLst>
                </p:cNvPr>
                <p:cNvCxnSpPr>
                  <a:cxnSpLocks/>
                  <a:endCxn id="949"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953" name="Straight Connector 952">
                  <a:extLst>
                    <a:ext uri="{FF2B5EF4-FFF2-40B4-BE49-F238E27FC236}">
                      <a16:creationId xmlns:a16="http://schemas.microsoft.com/office/drawing/2014/main" id="{32034502-2286-4C07-A6E2-FBFB0E42DB73}"/>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954" name="Straight Connector 953">
                  <a:extLst>
                    <a:ext uri="{FF2B5EF4-FFF2-40B4-BE49-F238E27FC236}">
                      <a16:creationId xmlns:a16="http://schemas.microsoft.com/office/drawing/2014/main" id="{0446AD90-726B-450B-ADBA-1125CBC177F7}"/>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955" name="Straight Connector 954">
                  <a:extLst>
                    <a:ext uri="{FF2B5EF4-FFF2-40B4-BE49-F238E27FC236}">
                      <a16:creationId xmlns:a16="http://schemas.microsoft.com/office/drawing/2014/main" id="{43E17D9D-5DD5-46CE-9263-9CDCA41A1B10}"/>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956" name="Ink 955">
                      <a:extLst>
                        <a:ext uri="{FF2B5EF4-FFF2-40B4-BE49-F238E27FC236}">
                          <a16:creationId xmlns:a16="http://schemas.microsoft.com/office/drawing/2014/main" id="{46FB0393-EB52-42B1-A077-E49039B2ABEB}"/>
                        </a:ext>
                      </a:extLst>
                    </p14:cNvPr>
                    <p14:cNvContentPartPr/>
                    <p14:nvPr/>
                  </p14:nvContentPartPr>
                  <p14:xfrm>
                    <a:off x="1114358" y="5011273"/>
                    <a:ext cx="360" cy="360"/>
                  </p14:xfrm>
                </p:contentPart>
              </mc:Choice>
              <mc:Fallback xmlns="">
                <p:pic>
                  <p:nvPicPr>
                    <p:cNvPr id="277" name="Ink 276">
                      <a:extLst>
                        <a:ext uri="{FF2B5EF4-FFF2-40B4-BE49-F238E27FC236}">
                          <a16:creationId xmlns:a16="http://schemas.microsoft.com/office/drawing/2014/main" id="{80646463-E514-4886-A937-0FD04D354C58}"/>
                        </a:ext>
                      </a:extLst>
                    </p:cNvPr>
                    <p:cNvPicPr/>
                    <p:nvPr/>
                  </p:nvPicPr>
                  <p:blipFill>
                    <a:blip r:embed="rId15"/>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957" name="Ink 956">
                      <a:extLst>
                        <a:ext uri="{FF2B5EF4-FFF2-40B4-BE49-F238E27FC236}">
                          <a16:creationId xmlns:a16="http://schemas.microsoft.com/office/drawing/2014/main" id="{0ABCA5C9-7B2A-42E7-B297-4A4BCC5DC169}"/>
                        </a:ext>
                      </a:extLst>
                    </p14:cNvPr>
                    <p14:cNvContentPartPr/>
                    <p14:nvPr/>
                  </p14:nvContentPartPr>
                  <p14:xfrm>
                    <a:off x="1157198" y="4411153"/>
                    <a:ext cx="360" cy="360"/>
                  </p14:xfrm>
                </p:contentPart>
              </mc:Choice>
              <mc:Fallback xmlns="">
                <p:pic>
                  <p:nvPicPr>
                    <p:cNvPr id="278" name="Ink 277">
                      <a:extLst>
                        <a:ext uri="{FF2B5EF4-FFF2-40B4-BE49-F238E27FC236}">
                          <a16:creationId xmlns:a16="http://schemas.microsoft.com/office/drawing/2014/main" id="{52A05FC3-1074-437E-BC7C-E7B5190A749A}"/>
                        </a:ext>
                      </a:extLst>
                    </p:cNvPr>
                    <p:cNvPicPr/>
                    <p:nvPr/>
                  </p:nvPicPr>
                  <p:blipFill>
                    <a:blip r:embed="rId17"/>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958" name="Ink 957">
                      <a:extLst>
                        <a:ext uri="{FF2B5EF4-FFF2-40B4-BE49-F238E27FC236}">
                          <a16:creationId xmlns:a16="http://schemas.microsoft.com/office/drawing/2014/main" id="{2577D311-79A3-4EE1-9944-AB54B69F4C98}"/>
                        </a:ext>
                      </a:extLst>
                    </p14:cNvPr>
                    <p14:cNvContentPartPr/>
                    <p14:nvPr/>
                  </p14:nvContentPartPr>
                  <p14:xfrm>
                    <a:off x="1214438" y="4254193"/>
                    <a:ext cx="360" cy="360"/>
                  </p14:xfrm>
                </p:contentPart>
              </mc:Choice>
              <mc:Fallback xmlns="">
                <p:pic>
                  <p:nvPicPr>
                    <p:cNvPr id="279" name="Ink 278">
                      <a:extLst>
                        <a:ext uri="{FF2B5EF4-FFF2-40B4-BE49-F238E27FC236}">
                          <a16:creationId xmlns:a16="http://schemas.microsoft.com/office/drawing/2014/main" id="{8A358513-2FB5-4C2F-9C9E-0D102B0A09CF}"/>
                        </a:ext>
                      </a:extLst>
                    </p:cNvPr>
                    <p:cNvPicPr/>
                    <p:nvPr/>
                  </p:nvPicPr>
                  <p:blipFill>
                    <a:blip r:embed="rId19"/>
                    <a:stretch>
                      <a:fillRect/>
                    </a:stretch>
                  </p:blipFill>
                  <p:spPr>
                    <a:xfrm>
                      <a:off x="1205438" y="4200193"/>
                      <a:ext cx="18000" cy="108000"/>
                    </a:xfrm>
                    <a:prstGeom prst="rect">
                      <a:avLst/>
                    </a:prstGeom>
                  </p:spPr>
                </p:pic>
              </mc:Fallback>
            </mc:AlternateContent>
            <p:grpSp>
              <p:nvGrpSpPr>
                <p:cNvPr id="959" name="Group 958">
                  <a:extLst>
                    <a:ext uri="{FF2B5EF4-FFF2-40B4-BE49-F238E27FC236}">
                      <a16:creationId xmlns:a16="http://schemas.microsoft.com/office/drawing/2014/main" id="{A00FDB6A-2BB9-44E8-ACA3-9D5A7FBADF78}"/>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964" name="Ink 963">
                        <a:extLst>
                          <a:ext uri="{FF2B5EF4-FFF2-40B4-BE49-F238E27FC236}">
                            <a16:creationId xmlns:a16="http://schemas.microsoft.com/office/drawing/2014/main" id="{30A5F73A-EEDC-4DB7-BD90-8E8DDC6382D9}"/>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965" name="Ink 964">
                        <a:extLst>
                          <a:ext uri="{FF2B5EF4-FFF2-40B4-BE49-F238E27FC236}">
                            <a16:creationId xmlns:a16="http://schemas.microsoft.com/office/drawing/2014/main" id="{A7675A6F-1236-4845-889F-FE5F915C0012}"/>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966" name="Ink 965">
                        <a:extLst>
                          <a:ext uri="{FF2B5EF4-FFF2-40B4-BE49-F238E27FC236}">
                            <a16:creationId xmlns:a16="http://schemas.microsoft.com/office/drawing/2014/main" id="{1DA81609-E0CB-4E7B-AF3C-E350B729BDA7}"/>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967" name="Ink 966">
                        <a:extLst>
                          <a:ext uri="{FF2B5EF4-FFF2-40B4-BE49-F238E27FC236}">
                            <a16:creationId xmlns:a16="http://schemas.microsoft.com/office/drawing/2014/main" id="{7914C28D-CD55-4001-A34B-11897F62AB9A}"/>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968" name="Ink 967">
                        <a:extLst>
                          <a:ext uri="{FF2B5EF4-FFF2-40B4-BE49-F238E27FC236}">
                            <a16:creationId xmlns:a16="http://schemas.microsoft.com/office/drawing/2014/main" id="{EF886885-F097-4A72-94F8-89C1BB2C7AE1}"/>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969" name="Ink 968">
                        <a:extLst>
                          <a:ext uri="{FF2B5EF4-FFF2-40B4-BE49-F238E27FC236}">
                            <a16:creationId xmlns:a16="http://schemas.microsoft.com/office/drawing/2014/main" id="{6FF1D8F8-9C41-4419-B97A-80137BD1D362}"/>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970" name="Ink 969">
                        <a:extLst>
                          <a:ext uri="{FF2B5EF4-FFF2-40B4-BE49-F238E27FC236}">
                            <a16:creationId xmlns:a16="http://schemas.microsoft.com/office/drawing/2014/main" id="{B15A988C-3A14-4015-82C6-75DF07199E69}"/>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960" name="Ink 959">
                      <a:extLst>
                        <a:ext uri="{FF2B5EF4-FFF2-40B4-BE49-F238E27FC236}">
                          <a16:creationId xmlns:a16="http://schemas.microsoft.com/office/drawing/2014/main" id="{FF0A919D-A819-4278-9BED-71A163AE65EF}"/>
                        </a:ext>
                      </a:extLst>
                    </p14:cNvPr>
                    <p14:cNvContentPartPr/>
                    <p14:nvPr/>
                  </p14:nvContentPartPr>
                  <p14:xfrm>
                    <a:off x="1242878" y="5482513"/>
                    <a:ext cx="360" cy="360"/>
                  </p14:xfrm>
                </p:contentPart>
              </mc:Choice>
              <mc:Fallback xmlns="">
                <p:pic>
                  <p:nvPicPr>
                    <p:cNvPr id="281" name="Ink 280">
                      <a:extLst>
                        <a:ext uri="{FF2B5EF4-FFF2-40B4-BE49-F238E27FC236}">
                          <a16:creationId xmlns:a16="http://schemas.microsoft.com/office/drawing/2014/main" id="{2D62E1D2-869A-404B-8B3B-9460C8469D8C}"/>
                        </a:ext>
                      </a:extLst>
                    </p:cNvPr>
                    <p:cNvPicPr/>
                    <p:nvPr/>
                  </p:nvPicPr>
                  <p:blipFill>
                    <a:blip r:embed="rId41"/>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961" name="Ink 960">
                      <a:extLst>
                        <a:ext uri="{FF2B5EF4-FFF2-40B4-BE49-F238E27FC236}">
                          <a16:creationId xmlns:a16="http://schemas.microsoft.com/office/drawing/2014/main" id="{4B48B64E-2A1C-4E8B-B88A-BA1040B2081B}"/>
                        </a:ext>
                      </a:extLst>
                    </p14:cNvPr>
                    <p14:cNvContentPartPr/>
                    <p14:nvPr/>
                  </p14:nvContentPartPr>
                  <p14:xfrm>
                    <a:off x="1071158" y="5654233"/>
                    <a:ext cx="360" cy="360"/>
                  </p14:xfrm>
                </p:contentPart>
              </mc:Choice>
              <mc:Fallback xmlns="">
                <p:pic>
                  <p:nvPicPr>
                    <p:cNvPr id="282" name="Ink 281">
                      <a:extLst>
                        <a:ext uri="{FF2B5EF4-FFF2-40B4-BE49-F238E27FC236}">
                          <a16:creationId xmlns:a16="http://schemas.microsoft.com/office/drawing/2014/main" id="{CB120456-517E-49A8-91DA-26745727F0AA}"/>
                        </a:ext>
                      </a:extLst>
                    </p:cNvPr>
                    <p:cNvPicPr/>
                    <p:nvPr/>
                  </p:nvPicPr>
                  <p:blipFill>
                    <a:blip r:embed="rId43"/>
                    <a:stretch>
                      <a:fillRect/>
                    </a:stretch>
                  </p:blipFill>
                  <p:spPr>
                    <a:xfrm>
                      <a:off x="1062158" y="5600233"/>
                      <a:ext cx="18000" cy="108000"/>
                    </a:xfrm>
                    <a:prstGeom prst="rect">
                      <a:avLst/>
                    </a:prstGeom>
                  </p:spPr>
                </p:pic>
              </mc:Fallback>
            </mc:AlternateContent>
            <mc:AlternateContent xmlns:mc="http://schemas.openxmlformats.org/markup-compatibility/2006" xmlns:a14="http://schemas.microsoft.com/office/drawing/2010/main">
              <mc:Choice Requires="a14">
                <p:sp>
                  <p:nvSpPr>
                    <p:cNvPr id="962" name="TextBox 961">
                      <a:extLst>
                        <a:ext uri="{FF2B5EF4-FFF2-40B4-BE49-F238E27FC236}">
                          <a16:creationId xmlns:a16="http://schemas.microsoft.com/office/drawing/2014/main" id="{17DF6EB0-7A02-4A51-B579-26A9C9692E56}"/>
                        </a:ext>
                      </a:extLst>
                    </p:cNvPr>
                    <p:cNvSpPr txBox="1"/>
                    <p:nvPr/>
                  </p:nvSpPr>
                  <p:spPr>
                    <a:xfrm rot="16448845">
                      <a:off x="2358294" y="5387827"/>
                      <a:ext cx="594394" cy="384366"/>
                    </a:xfrm>
                    <a:prstGeom prst="rect">
                      <a:avLst/>
                    </a:prstGeom>
                    <a:grp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962" name="TextBox 961">
                      <a:extLst>
                        <a:ext uri="{FF2B5EF4-FFF2-40B4-BE49-F238E27FC236}">
                          <a16:creationId xmlns:a16="http://schemas.microsoft.com/office/drawing/2014/main" id="{17DF6EB0-7A02-4A51-B579-26A9C9692E56}"/>
                        </a:ext>
                      </a:extLst>
                    </p:cNvPr>
                    <p:cNvSpPr txBox="1">
                      <a:spLocks noRot="1" noChangeAspect="1" noMove="1" noResize="1" noEditPoints="1" noAdjustHandles="1" noChangeArrowheads="1" noChangeShapeType="1" noTextEdit="1"/>
                    </p:cNvSpPr>
                    <p:nvPr/>
                  </p:nvSpPr>
                  <p:spPr>
                    <a:xfrm rot="16448845">
                      <a:off x="2358294" y="5387827"/>
                      <a:ext cx="594394" cy="384366"/>
                    </a:xfrm>
                    <a:prstGeom prst="rect">
                      <a:avLst/>
                    </a:prstGeom>
                    <a:blipFill>
                      <a:blip r:embed="rId44"/>
                      <a:stretch>
                        <a:fillRect b="-125000"/>
                      </a:stretch>
                    </a:blipFill>
                    <a:ln>
                      <a:noFill/>
                    </a:ln>
                  </p:spPr>
                  <p:txBody>
                    <a:bodyPr/>
                    <a:lstStyle/>
                    <a:p>
                      <a:r>
                        <a:rPr lang="en-US">
                          <a:noFill/>
                        </a:rPr>
                        <a:t> </a:t>
                      </a:r>
                    </a:p>
                  </p:txBody>
                </p:sp>
              </mc:Fallback>
            </mc:AlternateContent>
            <p:sp>
              <p:nvSpPr>
                <p:cNvPr id="963" name="Arc 962">
                  <a:extLst>
                    <a:ext uri="{FF2B5EF4-FFF2-40B4-BE49-F238E27FC236}">
                      <a16:creationId xmlns:a16="http://schemas.microsoft.com/office/drawing/2014/main" id="{566D4520-E4FA-4DAD-8E52-EF9D00DBDE80}"/>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grpSp>
          <p:sp>
            <p:nvSpPr>
              <p:cNvPr id="944" name="Freeform: Shape 943">
                <a:extLst>
                  <a:ext uri="{FF2B5EF4-FFF2-40B4-BE49-F238E27FC236}">
                    <a16:creationId xmlns:a16="http://schemas.microsoft.com/office/drawing/2014/main" id="{579E4315-87CD-48CD-8801-8BF235B234F8}"/>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945" name="Freeform: Shape 944">
                <a:extLst>
                  <a:ext uri="{FF2B5EF4-FFF2-40B4-BE49-F238E27FC236}">
                    <a16:creationId xmlns:a16="http://schemas.microsoft.com/office/drawing/2014/main" id="{FAD22D53-D5C3-4325-9270-ACE80F7A58BB}"/>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grpSp>
          <p:nvGrpSpPr>
            <p:cNvPr id="783" name="Group 782">
              <a:extLst>
                <a:ext uri="{FF2B5EF4-FFF2-40B4-BE49-F238E27FC236}">
                  <a16:creationId xmlns:a16="http://schemas.microsoft.com/office/drawing/2014/main" id="{B293DF40-340E-41DB-A5ED-99056ADF54A1}"/>
                </a:ext>
              </a:extLst>
            </p:cNvPr>
            <p:cNvGrpSpPr/>
            <p:nvPr/>
          </p:nvGrpSpPr>
          <p:grpSpPr>
            <a:xfrm>
              <a:off x="8516658" y="1849943"/>
              <a:ext cx="851394" cy="1127161"/>
              <a:chOff x="5590021" y="2717738"/>
              <a:chExt cx="1969455" cy="2098840"/>
            </a:xfrm>
            <a:solidFill>
              <a:srgbClr val="7CBF33"/>
            </a:solidFill>
          </p:grpSpPr>
          <p:cxnSp>
            <p:nvCxnSpPr>
              <p:cNvPr id="913" name="Straight Connector 912">
                <a:extLst>
                  <a:ext uri="{FF2B5EF4-FFF2-40B4-BE49-F238E27FC236}">
                    <a16:creationId xmlns:a16="http://schemas.microsoft.com/office/drawing/2014/main" id="{D37AEF51-379B-4CC4-8812-895A6635F871}"/>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914" name="Group 913">
                <a:extLst>
                  <a:ext uri="{FF2B5EF4-FFF2-40B4-BE49-F238E27FC236}">
                    <a16:creationId xmlns:a16="http://schemas.microsoft.com/office/drawing/2014/main" id="{1D252BC9-75BA-4189-8738-61BF2A8AA381}"/>
                  </a:ext>
                </a:extLst>
              </p:cNvPr>
              <p:cNvGrpSpPr/>
              <p:nvPr/>
            </p:nvGrpSpPr>
            <p:grpSpPr>
              <a:xfrm rot="5400000">
                <a:off x="5526303" y="2781456"/>
                <a:ext cx="2096892" cy="1969455"/>
                <a:chOff x="957398" y="4039903"/>
                <a:chExt cx="2442984" cy="1837304"/>
              </a:xfrm>
              <a:grpFill/>
            </p:grpSpPr>
            <mc:AlternateContent xmlns:mc="http://schemas.openxmlformats.org/markup-compatibility/2006" xmlns:a14="http://schemas.microsoft.com/office/drawing/2010/main">
              <mc:Choice Requires="a14">
                <p:sp>
                  <p:nvSpPr>
                    <p:cNvPr id="917" name="TextBox 916">
                      <a:extLst>
                        <a:ext uri="{FF2B5EF4-FFF2-40B4-BE49-F238E27FC236}">
                          <a16:creationId xmlns:a16="http://schemas.microsoft.com/office/drawing/2014/main" id="{C7E95939-7C7C-4B4C-A799-7F39C088D7B0}"/>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917" name="TextBox 916">
                      <a:extLst>
                        <a:ext uri="{FF2B5EF4-FFF2-40B4-BE49-F238E27FC236}">
                          <a16:creationId xmlns:a16="http://schemas.microsoft.com/office/drawing/2014/main" id="{C7E95939-7C7C-4B4C-A799-7F39C088D7B0}"/>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45"/>
                      <a:stretch>
                        <a:fillRect l="-126087" t="-20000" b="-120000"/>
                      </a:stretch>
                    </a:blipFill>
                  </p:spPr>
                  <p:txBody>
                    <a:bodyPr/>
                    <a:lstStyle/>
                    <a:p>
                      <a:r>
                        <a:rPr lang="en-US">
                          <a:noFill/>
                        </a:rPr>
                        <a:t> </a:t>
                      </a:r>
                    </a:p>
                  </p:txBody>
                </p:sp>
              </mc:Fallback>
            </mc:AlternateContent>
            <p:sp>
              <p:nvSpPr>
                <p:cNvPr id="918" name="Arc 917">
                  <a:extLst>
                    <a:ext uri="{FF2B5EF4-FFF2-40B4-BE49-F238E27FC236}">
                      <a16:creationId xmlns:a16="http://schemas.microsoft.com/office/drawing/2014/main" id="{BC73D48A-2CBC-46C3-AD02-47E3A4359480}"/>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919" name="Straight Arrow Connector 918">
                  <a:extLst>
                    <a:ext uri="{FF2B5EF4-FFF2-40B4-BE49-F238E27FC236}">
                      <a16:creationId xmlns:a16="http://schemas.microsoft.com/office/drawing/2014/main" id="{F0F219F0-0BFE-47CE-87DB-694B972542F7}"/>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920" name="Right Triangle 919">
                  <a:extLst>
                    <a:ext uri="{FF2B5EF4-FFF2-40B4-BE49-F238E27FC236}">
                      <a16:creationId xmlns:a16="http://schemas.microsoft.com/office/drawing/2014/main" id="{5543DBBD-BACF-467C-B496-58988B1FF8E0}"/>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921" name="Straight Connector 920">
                  <a:extLst>
                    <a:ext uri="{FF2B5EF4-FFF2-40B4-BE49-F238E27FC236}">
                      <a16:creationId xmlns:a16="http://schemas.microsoft.com/office/drawing/2014/main" id="{5FE854F0-AD04-4EBB-BA6E-CAAC1FF7FED4}"/>
                    </a:ext>
                  </a:extLst>
                </p:cNvPr>
                <p:cNvCxnSpPr>
                  <a:cxnSpLocks/>
                  <a:stCxn id="920"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922" name="Straight Connector 921">
                  <a:extLst>
                    <a:ext uri="{FF2B5EF4-FFF2-40B4-BE49-F238E27FC236}">
                      <a16:creationId xmlns:a16="http://schemas.microsoft.com/office/drawing/2014/main" id="{081996F4-B395-4C4A-8A89-1B4B9FF470C8}"/>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923" name="Straight Connector 922">
                  <a:extLst>
                    <a:ext uri="{FF2B5EF4-FFF2-40B4-BE49-F238E27FC236}">
                      <a16:creationId xmlns:a16="http://schemas.microsoft.com/office/drawing/2014/main" id="{A32BA8E1-9D9C-42CE-BC36-E13471AAD292}"/>
                    </a:ext>
                  </a:extLst>
                </p:cNvPr>
                <p:cNvCxnSpPr>
                  <a:cxnSpLocks/>
                  <a:endCxn id="920"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924" name="Straight Connector 923">
                  <a:extLst>
                    <a:ext uri="{FF2B5EF4-FFF2-40B4-BE49-F238E27FC236}">
                      <a16:creationId xmlns:a16="http://schemas.microsoft.com/office/drawing/2014/main" id="{95083810-C68E-4502-8F67-AED68B8ADF51}"/>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925" name="Straight Connector 924">
                  <a:extLst>
                    <a:ext uri="{FF2B5EF4-FFF2-40B4-BE49-F238E27FC236}">
                      <a16:creationId xmlns:a16="http://schemas.microsoft.com/office/drawing/2014/main" id="{963A12C4-DF93-490E-B034-521331DF8C3A}"/>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926" name="Straight Connector 925">
                  <a:extLst>
                    <a:ext uri="{FF2B5EF4-FFF2-40B4-BE49-F238E27FC236}">
                      <a16:creationId xmlns:a16="http://schemas.microsoft.com/office/drawing/2014/main" id="{C0080FE1-2E32-456A-9776-E63B26329350}"/>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927" name="Ink 926">
                      <a:extLst>
                        <a:ext uri="{FF2B5EF4-FFF2-40B4-BE49-F238E27FC236}">
                          <a16:creationId xmlns:a16="http://schemas.microsoft.com/office/drawing/2014/main" id="{CF1953D2-C500-44B2-B2DD-C9E5F9E8F875}"/>
                        </a:ext>
                      </a:extLst>
                    </p14:cNvPr>
                    <p14:cNvContentPartPr/>
                    <p14:nvPr/>
                  </p14:nvContentPartPr>
                  <p14:xfrm>
                    <a:off x="1114358" y="5011273"/>
                    <a:ext cx="360" cy="360"/>
                  </p14:xfrm>
                </p:contentPart>
              </mc:Choice>
              <mc:Fallback xmlns="">
                <p:pic>
                  <p:nvPicPr>
                    <p:cNvPr id="248" name="Ink 247">
                      <a:extLst>
                        <a:ext uri="{FF2B5EF4-FFF2-40B4-BE49-F238E27FC236}">
                          <a16:creationId xmlns:a16="http://schemas.microsoft.com/office/drawing/2014/main" id="{CF83DA36-5486-4B4F-8FFA-03F473375B28}"/>
                        </a:ext>
                      </a:extLst>
                    </p:cNvPr>
                    <p:cNvPicPr/>
                    <p:nvPr/>
                  </p:nvPicPr>
                  <p:blipFill>
                    <a:blip r:embed="rId47"/>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928" name="Ink 927">
                      <a:extLst>
                        <a:ext uri="{FF2B5EF4-FFF2-40B4-BE49-F238E27FC236}">
                          <a16:creationId xmlns:a16="http://schemas.microsoft.com/office/drawing/2014/main" id="{9359D8F4-F7FD-462F-A9D1-6F46472A9B84}"/>
                        </a:ext>
                      </a:extLst>
                    </p14:cNvPr>
                    <p14:cNvContentPartPr/>
                    <p14:nvPr/>
                  </p14:nvContentPartPr>
                  <p14:xfrm>
                    <a:off x="1157198" y="4411153"/>
                    <a:ext cx="360" cy="360"/>
                  </p14:xfrm>
                </p:contentPart>
              </mc:Choice>
              <mc:Fallback xmlns="">
                <p:pic>
                  <p:nvPicPr>
                    <p:cNvPr id="249" name="Ink 248">
                      <a:extLst>
                        <a:ext uri="{FF2B5EF4-FFF2-40B4-BE49-F238E27FC236}">
                          <a16:creationId xmlns:a16="http://schemas.microsoft.com/office/drawing/2014/main" id="{BA9C0CF1-F970-4499-ACC9-663871DCB575}"/>
                        </a:ext>
                      </a:extLst>
                    </p:cNvPr>
                    <p:cNvPicPr/>
                    <p:nvPr/>
                  </p:nvPicPr>
                  <p:blipFill>
                    <a:blip r:embed="rId49"/>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929" name="Ink 928">
                      <a:extLst>
                        <a:ext uri="{FF2B5EF4-FFF2-40B4-BE49-F238E27FC236}">
                          <a16:creationId xmlns:a16="http://schemas.microsoft.com/office/drawing/2014/main" id="{BE5D4643-D71E-4594-83CE-9BEB4E476896}"/>
                        </a:ext>
                      </a:extLst>
                    </p14:cNvPr>
                    <p14:cNvContentPartPr/>
                    <p14:nvPr/>
                  </p14:nvContentPartPr>
                  <p14:xfrm>
                    <a:off x="1214438" y="4254193"/>
                    <a:ext cx="360" cy="360"/>
                  </p14:xfrm>
                </p:contentPart>
              </mc:Choice>
              <mc:Fallback xmlns="">
                <p:pic>
                  <p:nvPicPr>
                    <p:cNvPr id="250" name="Ink 249">
                      <a:extLst>
                        <a:ext uri="{FF2B5EF4-FFF2-40B4-BE49-F238E27FC236}">
                          <a16:creationId xmlns:a16="http://schemas.microsoft.com/office/drawing/2014/main" id="{75A81058-E8FE-4A03-AF39-8998E8FFE59B}"/>
                        </a:ext>
                      </a:extLst>
                    </p:cNvPr>
                    <p:cNvPicPr/>
                    <p:nvPr/>
                  </p:nvPicPr>
                  <p:blipFill>
                    <a:blip r:embed="rId51"/>
                    <a:stretch>
                      <a:fillRect/>
                    </a:stretch>
                  </p:blipFill>
                  <p:spPr>
                    <a:xfrm>
                      <a:off x="1205438" y="4200193"/>
                      <a:ext cx="18000" cy="108000"/>
                    </a:xfrm>
                    <a:prstGeom prst="rect">
                      <a:avLst/>
                    </a:prstGeom>
                  </p:spPr>
                </p:pic>
              </mc:Fallback>
            </mc:AlternateContent>
            <p:grpSp>
              <p:nvGrpSpPr>
                <p:cNvPr id="930" name="Group 929">
                  <a:extLst>
                    <a:ext uri="{FF2B5EF4-FFF2-40B4-BE49-F238E27FC236}">
                      <a16:creationId xmlns:a16="http://schemas.microsoft.com/office/drawing/2014/main" id="{F79FFB3E-D297-4CD7-8C75-80EC59D88453}"/>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935" name="Ink 934">
                        <a:extLst>
                          <a:ext uri="{FF2B5EF4-FFF2-40B4-BE49-F238E27FC236}">
                            <a16:creationId xmlns:a16="http://schemas.microsoft.com/office/drawing/2014/main" id="{F1AF299E-5AC2-4631-82CF-7CC0D1773FBF}"/>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936" name="Ink 935">
                        <a:extLst>
                          <a:ext uri="{FF2B5EF4-FFF2-40B4-BE49-F238E27FC236}">
                            <a16:creationId xmlns:a16="http://schemas.microsoft.com/office/drawing/2014/main" id="{95ACFA7B-64E9-495D-8D2B-47B36963CDCB}"/>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937" name="Ink 936">
                        <a:extLst>
                          <a:ext uri="{FF2B5EF4-FFF2-40B4-BE49-F238E27FC236}">
                            <a16:creationId xmlns:a16="http://schemas.microsoft.com/office/drawing/2014/main" id="{28715319-EFE1-451B-9F15-C4E4F9FDF23A}"/>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938" name="Ink 937">
                        <a:extLst>
                          <a:ext uri="{FF2B5EF4-FFF2-40B4-BE49-F238E27FC236}">
                            <a16:creationId xmlns:a16="http://schemas.microsoft.com/office/drawing/2014/main" id="{CF989369-406D-43A9-ADD8-3C726D5E4AC2}"/>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939" name="Ink 938">
                        <a:extLst>
                          <a:ext uri="{FF2B5EF4-FFF2-40B4-BE49-F238E27FC236}">
                            <a16:creationId xmlns:a16="http://schemas.microsoft.com/office/drawing/2014/main" id="{62D6177C-A718-46F1-88A1-531D89AF00A0}"/>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940" name="Ink 939">
                        <a:extLst>
                          <a:ext uri="{FF2B5EF4-FFF2-40B4-BE49-F238E27FC236}">
                            <a16:creationId xmlns:a16="http://schemas.microsoft.com/office/drawing/2014/main" id="{435250FB-449A-488E-AF14-6D8959F22102}"/>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941" name="Ink 940">
                        <a:extLst>
                          <a:ext uri="{FF2B5EF4-FFF2-40B4-BE49-F238E27FC236}">
                            <a16:creationId xmlns:a16="http://schemas.microsoft.com/office/drawing/2014/main" id="{BA8277C7-634A-41CB-93FC-F4A5FDE2DA6A}"/>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931" name="Ink 930">
                      <a:extLst>
                        <a:ext uri="{FF2B5EF4-FFF2-40B4-BE49-F238E27FC236}">
                          <a16:creationId xmlns:a16="http://schemas.microsoft.com/office/drawing/2014/main" id="{CABAEE09-16D9-4312-9344-7C9A1A2F22C8}"/>
                        </a:ext>
                      </a:extLst>
                    </p14:cNvPr>
                    <p14:cNvContentPartPr/>
                    <p14:nvPr/>
                  </p14:nvContentPartPr>
                  <p14:xfrm>
                    <a:off x="1242878" y="5482513"/>
                    <a:ext cx="360" cy="360"/>
                  </p14:xfrm>
                </p:contentPart>
              </mc:Choice>
              <mc:Fallback xmlns="">
                <p:pic>
                  <p:nvPicPr>
                    <p:cNvPr id="252" name="Ink 251">
                      <a:extLst>
                        <a:ext uri="{FF2B5EF4-FFF2-40B4-BE49-F238E27FC236}">
                          <a16:creationId xmlns:a16="http://schemas.microsoft.com/office/drawing/2014/main" id="{7C964B9E-FABC-4857-BF33-B22066B3871B}"/>
                        </a:ext>
                      </a:extLst>
                    </p:cNvPr>
                    <p:cNvPicPr/>
                    <p:nvPr/>
                  </p:nvPicPr>
                  <p:blipFill>
                    <a:blip r:embed="rId60"/>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932" name="Ink 931">
                      <a:extLst>
                        <a:ext uri="{FF2B5EF4-FFF2-40B4-BE49-F238E27FC236}">
                          <a16:creationId xmlns:a16="http://schemas.microsoft.com/office/drawing/2014/main" id="{FA015F71-DB3F-40D9-9D80-D98E5F4B74E0}"/>
                        </a:ext>
                      </a:extLst>
                    </p14:cNvPr>
                    <p14:cNvContentPartPr/>
                    <p14:nvPr/>
                  </p14:nvContentPartPr>
                  <p14:xfrm>
                    <a:off x="1071158" y="5654233"/>
                    <a:ext cx="360" cy="360"/>
                  </p14:xfrm>
                </p:contentPart>
              </mc:Choice>
              <mc:Fallback xmlns="">
                <p:pic>
                  <p:nvPicPr>
                    <p:cNvPr id="253" name="Ink 252">
                      <a:extLst>
                        <a:ext uri="{FF2B5EF4-FFF2-40B4-BE49-F238E27FC236}">
                          <a16:creationId xmlns:a16="http://schemas.microsoft.com/office/drawing/2014/main" id="{BEA4B623-FE98-40D8-AF0C-F12A1F4EE30D}"/>
                        </a:ext>
                      </a:extLst>
                    </p:cNvPr>
                    <p:cNvPicPr/>
                    <p:nvPr/>
                  </p:nvPicPr>
                  <p:blipFill>
                    <a:blip r:embed="rId62"/>
                    <a:stretch>
                      <a:fillRect/>
                    </a:stretch>
                  </p:blipFill>
                  <p:spPr>
                    <a:xfrm>
                      <a:off x="1062158" y="5600233"/>
                      <a:ext cx="18000" cy="108000"/>
                    </a:xfrm>
                    <a:prstGeom prst="rect">
                      <a:avLst/>
                    </a:prstGeom>
                  </p:spPr>
                </p:pic>
              </mc:Fallback>
            </mc:AlternateContent>
            <p:sp>
              <p:nvSpPr>
                <p:cNvPr id="933" name="Arc 932">
                  <a:extLst>
                    <a:ext uri="{FF2B5EF4-FFF2-40B4-BE49-F238E27FC236}">
                      <a16:creationId xmlns:a16="http://schemas.microsoft.com/office/drawing/2014/main" id="{57634ECD-E156-4158-AA02-9F958483BBCB}"/>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934" name="TextBox 933">
                      <a:extLst>
                        <a:ext uri="{FF2B5EF4-FFF2-40B4-BE49-F238E27FC236}">
                          <a16:creationId xmlns:a16="http://schemas.microsoft.com/office/drawing/2014/main" id="{45EE0E1B-39E1-4279-9FA5-76657B709F43}"/>
                        </a:ext>
                      </a:extLst>
                    </p:cNvPr>
                    <p:cNvSpPr txBox="1"/>
                    <p:nvPr/>
                  </p:nvSpPr>
                  <p:spPr>
                    <a:xfrm rot="16448845">
                      <a:off x="2358294" y="5387827"/>
                      <a:ext cx="594394" cy="384366"/>
                    </a:xfrm>
                    <a:prstGeom prst="rect">
                      <a:avLst/>
                    </a:prstGeom>
                    <a:grp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934" name="TextBox 933">
                      <a:extLst>
                        <a:ext uri="{FF2B5EF4-FFF2-40B4-BE49-F238E27FC236}">
                          <a16:creationId xmlns:a16="http://schemas.microsoft.com/office/drawing/2014/main" id="{45EE0E1B-39E1-4279-9FA5-76657B709F43}"/>
                        </a:ext>
                      </a:extLst>
                    </p:cNvPr>
                    <p:cNvSpPr txBox="1">
                      <a:spLocks noRot="1" noChangeAspect="1" noMove="1" noResize="1" noEditPoints="1" noAdjustHandles="1" noChangeArrowheads="1" noChangeShapeType="1" noTextEdit="1"/>
                    </p:cNvSpPr>
                    <p:nvPr/>
                  </p:nvSpPr>
                  <p:spPr>
                    <a:xfrm rot="16448845">
                      <a:off x="2358294" y="5387827"/>
                      <a:ext cx="594394" cy="384366"/>
                    </a:xfrm>
                    <a:prstGeom prst="rect">
                      <a:avLst/>
                    </a:prstGeom>
                    <a:blipFill>
                      <a:blip r:embed="rId63"/>
                      <a:stretch>
                        <a:fillRect b="-120000"/>
                      </a:stretch>
                    </a:blipFill>
                    <a:ln>
                      <a:noFill/>
                    </a:ln>
                  </p:spPr>
                  <p:txBody>
                    <a:bodyPr/>
                    <a:lstStyle/>
                    <a:p>
                      <a:r>
                        <a:rPr lang="en-US">
                          <a:noFill/>
                        </a:rPr>
                        <a:t> </a:t>
                      </a:r>
                    </a:p>
                  </p:txBody>
                </p:sp>
              </mc:Fallback>
            </mc:AlternateContent>
          </p:grpSp>
          <p:sp>
            <p:nvSpPr>
              <p:cNvPr id="915" name="Freeform: Shape 914">
                <a:extLst>
                  <a:ext uri="{FF2B5EF4-FFF2-40B4-BE49-F238E27FC236}">
                    <a16:creationId xmlns:a16="http://schemas.microsoft.com/office/drawing/2014/main" id="{EFD1560A-BE9C-409A-84A1-7C55DD733211}"/>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916" name="Freeform: Shape 915">
                <a:extLst>
                  <a:ext uri="{FF2B5EF4-FFF2-40B4-BE49-F238E27FC236}">
                    <a16:creationId xmlns:a16="http://schemas.microsoft.com/office/drawing/2014/main" id="{4232C130-4015-45B8-8B15-65AA7ADAC50E}"/>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grpSp>
          <p:nvGrpSpPr>
            <p:cNvPr id="784" name="Group 783">
              <a:extLst>
                <a:ext uri="{FF2B5EF4-FFF2-40B4-BE49-F238E27FC236}">
                  <a16:creationId xmlns:a16="http://schemas.microsoft.com/office/drawing/2014/main" id="{BBE6E538-1E7B-4228-87E7-0581A310E11C}"/>
                </a:ext>
              </a:extLst>
            </p:cNvPr>
            <p:cNvGrpSpPr/>
            <p:nvPr/>
          </p:nvGrpSpPr>
          <p:grpSpPr>
            <a:xfrm>
              <a:off x="8381316" y="1994910"/>
              <a:ext cx="781849" cy="1055921"/>
              <a:chOff x="5589869" y="2717739"/>
              <a:chExt cx="1969607" cy="2098839"/>
            </a:xfrm>
            <a:solidFill>
              <a:srgbClr val="009900"/>
            </a:solidFill>
          </p:grpSpPr>
          <p:cxnSp>
            <p:nvCxnSpPr>
              <p:cNvPr id="884" name="Straight Connector 883">
                <a:extLst>
                  <a:ext uri="{FF2B5EF4-FFF2-40B4-BE49-F238E27FC236}">
                    <a16:creationId xmlns:a16="http://schemas.microsoft.com/office/drawing/2014/main" id="{82D03B00-B4F0-41ED-BE5D-4EEF7A2E8791}"/>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885" name="Group 884">
                <a:extLst>
                  <a:ext uri="{FF2B5EF4-FFF2-40B4-BE49-F238E27FC236}">
                    <a16:creationId xmlns:a16="http://schemas.microsoft.com/office/drawing/2014/main" id="{2B3E8430-D11B-4DBF-B93D-B6ABDFB012DC}"/>
                  </a:ext>
                </a:extLst>
              </p:cNvPr>
              <p:cNvGrpSpPr/>
              <p:nvPr/>
            </p:nvGrpSpPr>
            <p:grpSpPr>
              <a:xfrm rot="5400000">
                <a:off x="5526227" y="2781381"/>
                <a:ext cx="2096892" cy="1969607"/>
                <a:chOff x="957398" y="4039903"/>
                <a:chExt cx="2442984" cy="1837446"/>
              </a:xfrm>
              <a:grpFill/>
            </p:grpSpPr>
            <mc:AlternateContent xmlns:mc="http://schemas.openxmlformats.org/markup-compatibility/2006" xmlns:a14="http://schemas.microsoft.com/office/drawing/2010/main">
              <mc:Choice Requires="a14">
                <p:sp>
                  <p:nvSpPr>
                    <p:cNvPr id="888" name="TextBox 887">
                      <a:extLst>
                        <a:ext uri="{FF2B5EF4-FFF2-40B4-BE49-F238E27FC236}">
                          <a16:creationId xmlns:a16="http://schemas.microsoft.com/office/drawing/2014/main" id="{7F09B961-F2FB-4B0E-80DE-99A4CE4EF840}"/>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888" name="TextBox 887">
                      <a:extLst>
                        <a:ext uri="{FF2B5EF4-FFF2-40B4-BE49-F238E27FC236}">
                          <a16:creationId xmlns:a16="http://schemas.microsoft.com/office/drawing/2014/main" id="{7F09B961-F2FB-4B0E-80DE-99A4CE4EF840}"/>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64"/>
                      <a:stretch>
                        <a:fillRect l="-160000" t="-21429" b="-135714"/>
                      </a:stretch>
                    </a:blipFill>
                  </p:spPr>
                  <p:txBody>
                    <a:bodyPr/>
                    <a:lstStyle/>
                    <a:p>
                      <a:r>
                        <a:rPr lang="en-US">
                          <a:noFill/>
                        </a:rPr>
                        <a:t> </a:t>
                      </a:r>
                    </a:p>
                  </p:txBody>
                </p:sp>
              </mc:Fallback>
            </mc:AlternateContent>
            <p:sp>
              <p:nvSpPr>
                <p:cNvPr id="889" name="Arc 888">
                  <a:extLst>
                    <a:ext uri="{FF2B5EF4-FFF2-40B4-BE49-F238E27FC236}">
                      <a16:creationId xmlns:a16="http://schemas.microsoft.com/office/drawing/2014/main" id="{F42906B4-D70A-4C73-B3A2-24C09EC6012F}"/>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890" name="Straight Arrow Connector 889">
                  <a:extLst>
                    <a:ext uri="{FF2B5EF4-FFF2-40B4-BE49-F238E27FC236}">
                      <a16:creationId xmlns:a16="http://schemas.microsoft.com/office/drawing/2014/main" id="{AB1ED111-5C8E-4BDD-AC1D-07CFC05A72C3}"/>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891" name="Right Triangle 890">
                  <a:extLst>
                    <a:ext uri="{FF2B5EF4-FFF2-40B4-BE49-F238E27FC236}">
                      <a16:creationId xmlns:a16="http://schemas.microsoft.com/office/drawing/2014/main" id="{BDB0883B-58C4-4EC7-9BBA-839D3ACF3336}"/>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892" name="Straight Connector 891">
                  <a:extLst>
                    <a:ext uri="{FF2B5EF4-FFF2-40B4-BE49-F238E27FC236}">
                      <a16:creationId xmlns:a16="http://schemas.microsoft.com/office/drawing/2014/main" id="{46AEA0BB-3CB7-454C-A5CE-732C943E9BE4}"/>
                    </a:ext>
                  </a:extLst>
                </p:cNvPr>
                <p:cNvCxnSpPr>
                  <a:cxnSpLocks/>
                  <a:stCxn id="891"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93" name="Straight Connector 892">
                  <a:extLst>
                    <a:ext uri="{FF2B5EF4-FFF2-40B4-BE49-F238E27FC236}">
                      <a16:creationId xmlns:a16="http://schemas.microsoft.com/office/drawing/2014/main" id="{1E539B50-D422-48F7-A553-F548FE6CCEA6}"/>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94" name="Straight Connector 893">
                  <a:extLst>
                    <a:ext uri="{FF2B5EF4-FFF2-40B4-BE49-F238E27FC236}">
                      <a16:creationId xmlns:a16="http://schemas.microsoft.com/office/drawing/2014/main" id="{4A6B84EC-9269-451E-BFE6-A9E421E43215}"/>
                    </a:ext>
                  </a:extLst>
                </p:cNvPr>
                <p:cNvCxnSpPr>
                  <a:cxnSpLocks/>
                  <a:endCxn id="891"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95" name="Straight Connector 894">
                  <a:extLst>
                    <a:ext uri="{FF2B5EF4-FFF2-40B4-BE49-F238E27FC236}">
                      <a16:creationId xmlns:a16="http://schemas.microsoft.com/office/drawing/2014/main" id="{E60B6E10-86AB-46FC-93F5-40981E6ACA5E}"/>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96" name="Straight Connector 895">
                  <a:extLst>
                    <a:ext uri="{FF2B5EF4-FFF2-40B4-BE49-F238E27FC236}">
                      <a16:creationId xmlns:a16="http://schemas.microsoft.com/office/drawing/2014/main" id="{AEA3C970-D16A-4725-8624-71D53B98B926}"/>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97" name="Straight Connector 896">
                  <a:extLst>
                    <a:ext uri="{FF2B5EF4-FFF2-40B4-BE49-F238E27FC236}">
                      <a16:creationId xmlns:a16="http://schemas.microsoft.com/office/drawing/2014/main" id="{878BF640-89B3-4FD6-ABB1-99993EAC56ED}"/>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898" name="Ink 897">
                      <a:extLst>
                        <a:ext uri="{FF2B5EF4-FFF2-40B4-BE49-F238E27FC236}">
                          <a16:creationId xmlns:a16="http://schemas.microsoft.com/office/drawing/2014/main" id="{7B4EA849-CF90-484F-B0BA-414919A49A89}"/>
                        </a:ext>
                      </a:extLst>
                    </p14:cNvPr>
                    <p14:cNvContentPartPr/>
                    <p14:nvPr/>
                  </p14:nvContentPartPr>
                  <p14:xfrm>
                    <a:off x="1114358" y="5011273"/>
                    <a:ext cx="360" cy="360"/>
                  </p14:xfrm>
                </p:contentPart>
              </mc:Choice>
              <mc:Fallback xmlns="">
                <p:pic>
                  <p:nvPicPr>
                    <p:cNvPr id="219" name="Ink 218">
                      <a:extLst>
                        <a:ext uri="{FF2B5EF4-FFF2-40B4-BE49-F238E27FC236}">
                          <a16:creationId xmlns:a16="http://schemas.microsoft.com/office/drawing/2014/main" id="{B2CAE4C6-6562-47A0-B4ED-713808429FE7}"/>
                        </a:ext>
                      </a:extLst>
                    </p:cNvPr>
                    <p:cNvPicPr/>
                    <p:nvPr/>
                  </p:nvPicPr>
                  <p:blipFill>
                    <a:blip r:embed="rId66"/>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899" name="Ink 898">
                      <a:extLst>
                        <a:ext uri="{FF2B5EF4-FFF2-40B4-BE49-F238E27FC236}">
                          <a16:creationId xmlns:a16="http://schemas.microsoft.com/office/drawing/2014/main" id="{C1C0E231-EAC2-47CE-9172-9CFFA3A41C05}"/>
                        </a:ext>
                      </a:extLst>
                    </p14:cNvPr>
                    <p14:cNvContentPartPr/>
                    <p14:nvPr/>
                  </p14:nvContentPartPr>
                  <p14:xfrm>
                    <a:off x="1157198" y="4411153"/>
                    <a:ext cx="360" cy="360"/>
                  </p14:xfrm>
                </p:contentPart>
              </mc:Choice>
              <mc:Fallback xmlns="">
                <p:pic>
                  <p:nvPicPr>
                    <p:cNvPr id="220" name="Ink 219">
                      <a:extLst>
                        <a:ext uri="{FF2B5EF4-FFF2-40B4-BE49-F238E27FC236}">
                          <a16:creationId xmlns:a16="http://schemas.microsoft.com/office/drawing/2014/main" id="{A4745A22-0A69-4A0D-9F58-CCD4197410CC}"/>
                        </a:ext>
                      </a:extLst>
                    </p:cNvPr>
                    <p:cNvPicPr/>
                    <p:nvPr/>
                  </p:nvPicPr>
                  <p:blipFill>
                    <a:blip r:embed="rId68"/>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900" name="Ink 899">
                      <a:extLst>
                        <a:ext uri="{FF2B5EF4-FFF2-40B4-BE49-F238E27FC236}">
                          <a16:creationId xmlns:a16="http://schemas.microsoft.com/office/drawing/2014/main" id="{E49F46CE-4B32-4FF4-B846-AF746ACDC0E2}"/>
                        </a:ext>
                      </a:extLst>
                    </p14:cNvPr>
                    <p14:cNvContentPartPr/>
                    <p14:nvPr/>
                  </p14:nvContentPartPr>
                  <p14:xfrm>
                    <a:off x="1214438" y="4254193"/>
                    <a:ext cx="360" cy="360"/>
                  </p14:xfrm>
                </p:contentPart>
              </mc:Choice>
              <mc:Fallback xmlns="">
                <p:pic>
                  <p:nvPicPr>
                    <p:cNvPr id="221" name="Ink 220">
                      <a:extLst>
                        <a:ext uri="{FF2B5EF4-FFF2-40B4-BE49-F238E27FC236}">
                          <a16:creationId xmlns:a16="http://schemas.microsoft.com/office/drawing/2014/main" id="{78C2468D-1D55-4448-AA48-B92FC93EAE85}"/>
                        </a:ext>
                      </a:extLst>
                    </p:cNvPr>
                    <p:cNvPicPr/>
                    <p:nvPr/>
                  </p:nvPicPr>
                  <p:blipFill>
                    <a:blip r:embed="rId70"/>
                    <a:stretch>
                      <a:fillRect/>
                    </a:stretch>
                  </p:blipFill>
                  <p:spPr>
                    <a:xfrm>
                      <a:off x="1205438" y="4200193"/>
                      <a:ext cx="18000" cy="108000"/>
                    </a:xfrm>
                    <a:prstGeom prst="rect">
                      <a:avLst/>
                    </a:prstGeom>
                  </p:spPr>
                </p:pic>
              </mc:Fallback>
            </mc:AlternateContent>
            <p:grpSp>
              <p:nvGrpSpPr>
                <p:cNvPr id="901" name="Group 900">
                  <a:extLst>
                    <a:ext uri="{FF2B5EF4-FFF2-40B4-BE49-F238E27FC236}">
                      <a16:creationId xmlns:a16="http://schemas.microsoft.com/office/drawing/2014/main" id="{D72A31EB-6625-4B46-B009-1E72B1AE976F}"/>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906" name="Ink 905">
                        <a:extLst>
                          <a:ext uri="{FF2B5EF4-FFF2-40B4-BE49-F238E27FC236}">
                            <a16:creationId xmlns:a16="http://schemas.microsoft.com/office/drawing/2014/main" id="{06537A55-C7AE-4E73-AD3B-09CBADAD3126}"/>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907" name="Ink 906">
                        <a:extLst>
                          <a:ext uri="{FF2B5EF4-FFF2-40B4-BE49-F238E27FC236}">
                            <a16:creationId xmlns:a16="http://schemas.microsoft.com/office/drawing/2014/main" id="{A349F943-68CD-4088-8575-4CE6C5B2CC68}"/>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908" name="Ink 907">
                        <a:extLst>
                          <a:ext uri="{FF2B5EF4-FFF2-40B4-BE49-F238E27FC236}">
                            <a16:creationId xmlns:a16="http://schemas.microsoft.com/office/drawing/2014/main" id="{CB11B601-4548-445B-97D7-5AFF69E1E288}"/>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909" name="Ink 908">
                        <a:extLst>
                          <a:ext uri="{FF2B5EF4-FFF2-40B4-BE49-F238E27FC236}">
                            <a16:creationId xmlns:a16="http://schemas.microsoft.com/office/drawing/2014/main" id="{97434EC9-0A70-4C65-8915-BF3384C03FC0}"/>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910" name="Ink 909">
                        <a:extLst>
                          <a:ext uri="{FF2B5EF4-FFF2-40B4-BE49-F238E27FC236}">
                            <a16:creationId xmlns:a16="http://schemas.microsoft.com/office/drawing/2014/main" id="{0BF76916-3E05-4F3D-AFCE-FFE413C81507}"/>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911" name="Ink 910">
                        <a:extLst>
                          <a:ext uri="{FF2B5EF4-FFF2-40B4-BE49-F238E27FC236}">
                            <a16:creationId xmlns:a16="http://schemas.microsoft.com/office/drawing/2014/main" id="{1439029C-47D3-44B8-BEF0-EBE12670093B}"/>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912" name="Ink 911">
                        <a:extLst>
                          <a:ext uri="{FF2B5EF4-FFF2-40B4-BE49-F238E27FC236}">
                            <a16:creationId xmlns:a16="http://schemas.microsoft.com/office/drawing/2014/main" id="{B5C5231F-0B51-4A9B-B7AB-81076D448A77}"/>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902" name="Ink 901">
                      <a:extLst>
                        <a:ext uri="{FF2B5EF4-FFF2-40B4-BE49-F238E27FC236}">
                          <a16:creationId xmlns:a16="http://schemas.microsoft.com/office/drawing/2014/main" id="{9C0BC33E-719A-4215-B26F-95C52887ED15}"/>
                        </a:ext>
                      </a:extLst>
                    </p14:cNvPr>
                    <p14:cNvContentPartPr/>
                    <p14:nvPr/>
                  </p14:nvContentPartPr>
                  <p14:xfrm>
                    <a:off x="1242878" y="5482513"/>
                    <a:ext cx="360" cy="360"/>
                  </p14:xfrm>
                </p:contentPart>
              </mc:Choice>
              <mc:Fallback xmlns="">
                <p:pic>
                  <p:nvPicPr>
                    <p:cNvPr id="223" name="Ink 222">
                      <a:extLst>
                        <a:ext uri="{FF2B5EF4-FFF2-40B4-BE49-F238E27FC236}">
                          <a16:creationId xmlns:a16="http://schemas.microsoft.com/office/drawing/2014/main" id="{151416CA-4149-40D3-92D8-18D56A0DF9EF}"/>
                        </a:ext>
                      </a:extLst>
                    </p:cNvPr>
                    <p:cNvPicPr/>
                    <p:nvPr/>
                  </p:nvPicPr>
                  <p:blipFill>
                    <a:blip r:embed="rId79"/>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903" name="Ink 902">
                      <a:extLst>
                        <a:ext uri="{FF2B5EF4-FFF2-40B4-BE49-F238E27FC236}">
                          <a16:creationId xmlns:a16="http://schemas.microsoft.com/office/drawing/2014/main" id="{36C4BA9F-EAEC-4F59-8387-89DA24B2F325}"/>
                        </a:ext>
                      </a:extLst>
                    </p14:cNvPr>
                    <p14:cNvContentPartPr/>
                    <p14:nvPr/>
                  </p14:nvContentPartPr>
                  <p14:xfrm>
                    <a:off x="1071158" y="5654233"/>
                    <a:ext cx="360" cy="360"/>
                  </p14:xfrm>
                </p:contentPart>
              </mc:Choice>
              <mc:Fallback xmlns="">
                <p:pic>
                  <p:nvPicPr>
                    <p:cNvPr id="224" name="Ink 223">
                      <a:extLst>
                        <a:ext uri="{FF2B5EF4-FFF2-40B4-BE49-F238E27FC236}">
                          <a16:creationId xmlns:a16="http://schemas.microsoft.com/office/drawing/2014/main" id="{E58749F3-B705-4FC6-8F4C-24B313EC9FBF}"/>
                        </a:ext>
                      </a:extLst>
                    </p:cNvPr>
                    <p:cNvPicPr/>
                    <p:nvPr/>
                  </p:nvPicPr>
                  <p:blipFill>
                    <a:blip r:embed="rId81"/>
                    <a:stretch>
                      <a:fillRect/>
                    </a:stretch>
                  </p:blipFill>
                  <p:spPr>
                    <a:xfrm>
                      <a:off x="1062158" y="5600233"/>
                      <a:ext cx="18000" cy="108000"/>
                    </a:xfrm>
                    <a:prstGeom prst="rect">
                      <a:avLst/>
                    </a:prstGeom>
                  </p:spPr>
                </p:pic>
              </mc:Fallback>
            </mc:AlternateContent>
            <p:sp>
              <p:nvSpPr>
                <p:cNvPr id="904" name="Arc 903">
                  <a:extLst>
                    <a:ext uri="{FF2B5EF4-FFF2-40B4-BE49-F238E27FC236}">
                      <a16:creationId xmlns:a16="http://schemas.microsoft.com/office/drawing/2014/main" id="{0A7F1CFF-6C3D-4D2E-A23C-ECACBEDDBA59}"/>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905" name="TextBox 904">
                      <a:extLst>
                        <a:ext uri="{FF2B5EF4-FFF2-40B4-BE49-F238E27FC236}">
                          <a16:creationId xmlns:a16="http://schemas.microsoft.com/office/drawing/2014/main" id="{3E5CA8C1-DF2A-4F25-A76C-A843D2394DE1}"/>
                        </a:ext>
                      </a:extLst>
                    </p:cNvPr>
                    <p:cNvSpPr txBox="1"/>
                    <p:nvPr/>
                  </p:nvSpPr>
                  <p:spPr>
                    <a:xfrm rot="16448845">
                      <a:off x="2252954" y="5336675"/>
                      <a:ext cx="594394" cy="48695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solidFill>
                                    </a:ln>
                                    <a:solidFill>
                                      <a:schemeClr val="tx1"/>
                                    </a:solidFill>
                                    <a:latin typeface="Cambria Math" panose="02040503050406030204" pitchFamily="18" charset="0"/>
                                    <a:ea typeface="Cambria Math" panose="02040503050406030204" pitchFamily="18" charset="0"/>
                                  </a:rPr>
                                </m:ctrlPr>
                              </m:sSubPr>
                              <m:e>
                                <m:r>
                                  <a:rPr lang="en-US" i="1">
                                    <a:ln>
                                      <a:solidFill>
                                        <a:schemeClr val="bg1"/>
                                      </a:solidFill>
                                    </a:ln>
                                    <a:solidFill>
                                      <a:schemeClr val="tx1"/>
                                    </a:solidFill>
                                    <a:latin typeface="Cambria Math" panose="02040503050406030204" pitchFamily="18" charset="0"/>
                                    <a:ea typeface="Cambria Math" panose="02040503050406030204" pitchFamily="18" charset="0"/>
                                  </a:rPr>
                                  <m:t>𝛾</m:t>
                                </m:r>
                              </m:e>
                              <m:sub>
                                <m:r>
                                  <a:rPr lang="en-US" b="0" i="1" smtClean="0">
                                    <a:ln>
                                      <a:solidFill>
                                        <a:schemeClr val="bg1"/>
                                      </a:solidFill>
                                    </a:ln>
                                    <a:solidFill>
                                      <a:schemeClr val="tx1"/>
                                    </a:solidFill>
                                    <a:latin typeface="Cambria Math" panose="02040503050406030204" pitchFamily="18" charset="0"/>
                                    <a:ea typeface="Cambria Math" panose="02040503050406030204" pitchFamily="18" charset="0"/>
                                  </a:rPr>
                                  <m:t>1</m:t>
                                </m:r>
                              </m:sub>
                            </m:sSub>
                          </m:oMath>
                        </m:oMathPara>
                      </a14:m>
                      <a:endParaRPr lang="en-US" dirty="0">
                        <a:ln>
                          <a:solidFill>
                            <a:schemeClr val="bg1"/>
                          </a:solidFill>
                        </a:ln>
                        <a:solidFill>
                          <a:schemeClr val="tx1"/>
                        </a:solidFill>
                      </a:endParaRPr>
                    </a:p>
                  </p:txBody>
                </p:sp>
              </mc:Choice>
              <mc:Fallback xmlns="">
                <p:sp>
                  <p:nvSpPr>
                    <p:cNvPr id="905" name="TextBox 904">
                      <a:extLst>
                        <a:ext uri="{FF2B5EF4-FFF2-40B4-BE49-F238E27FC236}">
                          <a16:creationId xmlns:a16="http://schemas.microsoft.com/office/drawing/2014/main" id="{3E5CA8C1-DF2A-4F25-A76C-A843D2394DE1}"/>
                        </a:ext>
                      </a:extLst>
                    </p:cNvPr>
                    <p:cNvSpPr txBox="1">
                      <a:spLocks noRot="1" noChangeAspect="1" noMove="1" noResize="1" noEditPoints="1" noAdjustHandles="1" noChangeArrowheads="1" noChangeShapeType="1" noTextEdit="1"/>
                    </p:cNvSpPr>
                    <p:nvPr/>
                  </p:nvSpPr>
                  <p:spPr>
                    <a:xfrm rot="16448845">
                      <a:off x="2252954" y="5336675"/>
                      <a:ext cx="594394" cy="486954"/>
                    </a:xfrm>
                    <a:prstGeom prst="rect">
                      <a:avLst/>
                    </a:prstGeom>
                    <a:blipFill>
                      <a:blip r:embed="rId82"/>
                      <a:stretch>
                        <a:fillRect b="-100000"/>
                      </a:stretch>
                    </a:blipFill>
                    <a:ln>
                      <a:noFill/>
                    </a:ln>
                  </p:spPr>
                  <p:txBody>
                    <a:bodyPr/>
                    <a:lstStyle/>
                    <a:p>
                      <a:r>
                        <a:rPr lang="en-US">
                          <a:noFill/>
                        </a:rPr>
                        <a:t> </a:t>
                      </a:r>
                    </a:p>
                  </p:txBody>
                </p:sp>
              </mc:Fallback>
            </mc:AlternateContent>
          </p:grpSp>
          <p:sp>
            <p:nvSpPr>
              <p:cNvPr id="886" name="Freeform: Shape 885">
                <a:extLst>
                  <a:ext uri="{FF2B5EF4-FFF2-40B4-BE49-F238E27FC236}">
                    <a16:creationId xmlns:a16="http://schemas.microsoft.com/office/drawing/2014/main" id="{F6873B80-70B6-4AB6-A533-0E32414A7002}"/>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887" name="Freeform: Shape 886">
                <a:extLst>
                  <a:ext uri="{FF2B5EF4-FFF2-40B4-BE49-F238E27FC236}">
                    <a16:creationId xmlns:a16="http://schemas.microsoft.com/office/drawing/2014/main" id="{08935828-AED8-4F22-8F3E-53492A3ECE90}"/>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grpSp>
          <p:nvGrpSpPr>
            <p:cNvPr id="785" name="Group 784">
              <a:extLst>
                <a:ext uri="{FF2B5EF4-FFF2-40B4-BE49-F238E27FC236}">
                  <a16:creationId xmlns:a16="http://schemas.microsoft.com/office/drawing/2014/main" id="{C1234BA7-A9FE-48F6-B94D-70A599AC1EBC}"/>
                </a:ext>
              </a:extLst>
            </p:cNvPr>
            <p:cNvGrpSpPr/>
            <p:nvPr/>
          </p:nvGrpSpPr>
          <p:grpSpPr>
            <a:xfrm>
              <a:off x="8714709" y="2614581"/>
              <a:ext cx="781789" cy="1055922"/>
              <a:chOff x="5590021" y="2717738"/>
              <a:chExt cx="1969455" cy="2098840"/>
            </a:xfrm>
            <a:solidFill>
              <a:srgbClr val="99FF66"/>
            </a:solidFill>
          </p:grpSpPr>
          <p:cxnSp>
            <p:nvCxnSpPr>
              <p:cNvPr id="855" name="Straight Connector 854">
                <a:extLst>
                  <a:ext uri="{FF2B5EF4-FFF2-40B4-BE49-F238E27FC236}">
                    <a16:creationId xmlns:a16="http://schemas.microsoft.com/office/drawing/2014/main" id="{4865708A-82EA-433B-B8E9-5D49480B20F8}"/>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856" name="Group 855">
                <a:extLst>
                  <a:ext uri="{FF2B5EF4-FFF2-40B4-BE49-F238E27FC236}">
                    <a16:creationId xmlns:a16="http://schemas.microsoft.com/office/drawing/2014/main" id="{366648B3-BFAB-4D8E-88A1-854E7BA9D8A9}"/>
                  </a:ext>
                </a:extLst>
              </p:cNvPr>
              <p:cNvGrpSpPr/>
              <p:nvPr/>
            </p:nvGrpSpPr>
            <p:grpSpPr>
              <a:xfrm rot="5400000">
                <a:off x="5526303" y="2781456"/>
                <a:ext cx="2096892" cy="1969455"/>
                <a:chOff x="957398" y="4039903"/>
                <a:chExt cx="2442984" cy="1837304"/>
              </a:xfrm>
              <a:grpFill/>
            </p:grpSpPr>
            <mc:AlternateContent xmlns:mc="http://schemas.openxmlformats.org/markup-compatibility/2006" xmlns:a14="http://schemas.microsoft.com/office/drawing/2010/main">
              <mc:Choice Requires="a14">
                <p:sp>
                  <p:nvSpPr>
                    <p:cNvPr id="859" name="TextBox 858">
                      <a:extLst>
                        <a:ext uri="{FF2B5EF4-FFF2-40B4-BE49-F238E27FC236}">
                          <a16:creationId xmlns:a16="http://schemas.microsoft.com/office/drawing/2014/main" id="{7F998E5A-14FC-4D10-90D3-0F25FBFD6776}"/>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859" name="TextBox 858">
                      <a:extLst>
                        <a:ext uri="{FF2B5EF4-FFF2-40B4-BE49-F238E27FC236}">
                          <a16:creationId xmlns:a16="http://schemas.microsoft.com/office/drawing/2014/main" id="{7F998E5A-14FC-4D10-90D3-0F25FBFD6776}"/>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83"/>
                      <a:stretch>
                        <a:fillRect l="-147619" t="-21429" b="-135714"/>
                      </a:stretch>
                    </a:blipFill>
                  </p:spPr>
                  <p:txBody>
                    <a:bodyPr/>
                    <a:lstStyle/>
                    <a:p>
                      <a:r>
                        <a:rPr lang="en-US">
                          <a:noFill/>
                        </a:rPr>
                        <a:t> </a:t>
                      </a:r>
                    </a:p>
                  </p:txBody>
                </p:sp>
              </mc:Fallback>
            </mc:AlternateContent>
            <p:sp>
              <p:nvSpPr>
                <p:cNvPr id="860" name="Arc 859">
                  <a:extLst>
                    <a:ext uri="{FF2B5EF4-FFF2-40B4-BE49-F238E27FC236}">
                      <a16:creationId xmlns:a16="http://schemas.microsoft.com/office/drawing/2014/main" id="{89C3FD3E-6827-4E4A-9C32-89AC24C51A21}"/>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861" name="Straight Arrow Connector 860">
                  <a:extLst>
                    <a:ext uri="{FF2B5EF4-FFF2-40B4-BE49-F238E27FC236}">
                      <a16:creationId xmlns:a16="http://schemas.microsoft.com/office/drawing/2014/main" id="{B75CE45F-0FB8-4B39-9864-8EA0515923D9}"/>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862" name="Right Triangle 861">
                  <a:extLst>
                    <a:ext uri="{FF2B5EF4-FFF2-40B4-BE49-F238E27FC236}">
                      <a16:creationId xmlns:a16="http://schemas.microsoft.com/office/drawing/2014/main" id="{65FA71E7-A2C3-4448-A6B5-35B878D0353A}"/>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863" name="Straight Connector 862">
                  <a:extLst>
                    <a:ext uri="{FF2B5EF4-FFF2-40B4-BE49-F238E27FC236}">
                      <a16:creationId xmlns:a16="http://schemas.microsoft.com/office/drawing/2014/main" id="{27065411-3643-46A0-A1FC-0972A277FA53}"/>
                    </a:ext>
                  </a:extLst>
                </p:cNvPr>
                <p:cNvCxnSpPr>
                  <a:cxnSpLocks/>
                  <a:stCxn id="862"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64" name="Straight Connector 863">
                  <a:extLst>
                    <a:ext uri="{FF2B5EF4-FFF2-40B4-BE49-F238E27FC236}">
                      <a16:creationId xmlns:a16="http://schemas.microsoft.com/office/drawing/2014/main" id="{ECB08499-FA8B-4B33-821B-6E2FE4242125}"/>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65" name="Straight Connector 864">
                  <a:extLst>
                    <a:ext uri="{FF2B5EF4-FFF2-40B4-BE49-F238E27FC236}">
                      <a16:creationId xmlns:a16="http://schemas.microsoft.com/office/drawing/2014/main" id="{13355172-CEAB-49A4-AE70-04A0C992655E}"/>
                    </a:ext>
                  </a:extLst>
                </p:cNvPr>
                <p:cNvCxnSpPr>
                  <a:cxnSpLocks/>
                  <a:endCxn id="862"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66" name="Straight Connector 865">
                  <a:extLst>
                    <a:ext uri="{FF2B5EF4-FFF2-40B4-BE49-F238E27FC236}">
                      <a16:creationId xmlns:a16="http://schemas.microsoft.com/office/drawing/2014/main" id="{38344E4E-0BA5-4C03-AEAE-86BEAEEB8F67}"/>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67" name="Straight Connector 866">
                  <a:extLst>
                    <a:ext uri="{FF2B5EF4-FFF2-40B4-BE49-F238E27FC236}">
                      <a16:creationId xmlns:a16="http://schemas.microsoft.com/office/drawing/2014/main" id="{ECAF6392-60CB-4C15-A19B-7B28D98FC94A}"/>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68" name="Straight Connector 867">
                  <a:extLst>
                    <a:ext uri="{FF2B5EF4-FFF2-40B4-BE49-F238E27FC236}">
                      <a16:creationId xmlns:a16="http://schemas.microsoft.com/office/drawing/2014/main" id="{1BD85D75-DFB8-4EA2-9056-D54A166CA0B6}"/>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869" name="Ink 868">
                      <a:extLst>
                        <a:ext uri="{FF2B5EF4-FFF2-40B4-BE49-F238E27FC236}">
                          <a16:creationId xmlns:a16="http://schemas.microsoft.com/office/drawing/2014/main" id="{33B2F692-B95E-417A-9836-BB887CC46DE4}"/>
                        </a:ext>
                      </a:extLst>
                    </p14:cNvPr>
                    <p14:cNvContentPartPr/>
                    <p14:nvPr/>
                  </p14:nvContentPartPr>
                  <p14:xfrm>
                    <a:off x="1114358" y="5011273"/>
                    <a:ext cx="360" cy="360"/>
                  </p14:xfrm>
                </p:contentPart>
              </mc:Choice>
              <mc:Fallback xmlns="">
                <p:pic>
                  <p:nvPicPr>
                    <p:cNvPr id="190" name="Ink 189">
                      <a:extLst>
                        <a:ext uri="{FF2B5EF4-FFF2-40B4-BE49-F238E27FC236}">
                          <a16:creationId xmlns:a16="http://schemas.microsoft.com/office/drawing/2014/main" id="{B20C52DE-FBEC-4918-9D8D-FE5E919ED871}"/>
                        </a:ext>
                      </a:extLst>
                    </p:cNvPr>
                    <p:cNvPicPr/>
                    <p:nvPr/>
                  </p:nvPicPr>
                  <p:blipFill>
                    <a:blip r:embed="rId85"/>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870" name="Ink 869">
                      <a:extLst>
                        <a:ext uri="{FF2B5EF4-FFF2-40B4-BE49-F238E27FC236}">
                          <a16:creationId xmlns:a16="http://schemas.microsoft.com/office/drawing/2014/main" id="{7EDF0392-FF59-41BD-815B-95763B008714}"/>
                        </a:ext>
                      </a:extLst>
                    </p14:cNvPr>
                    <p14:cNvContentPartPr/>
                    <p14:nvPr/>
                  </p14:nvContentPartPr>
                  <p14:xfrm>
                    <a:off x="1157198" y="4411153"/>
                    <a:ext cx="360" cy="360"/>
                  </p14:xfrm>
                </p:contentPart>
              </mc:Choice>
              <mc:Fallback xmlns="">
                <p:pic>
                  <p:nvPicPr>
                    <p:cNvPr id="191" name="Ink 190">
                      <a:extLst>
                        <a:ext uri="{FF2B5EF4-FFF2-40B4-BE49-F238E27FC236}">
                          <a16:creationId xmlns:a16="http://schemas.microsoft.com/office/drawing/2014/main" id="{F1D9080E-F483-429D-A60C-C7B539A6AC4B}"/>
                        </a:ext>
                      </a:extLst>
                    </p:cNvPr>
                    <p:cNvPicPr/>
                    <p:nvPr/>
                  </p:nvPicPr>
                  <p:blipFill>
                    <a:blip r:embed="rId87"/>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871" name="Ink 870">
                      <a:extLst>
                        <a:ext uri="{FF2B5EF4-FFF2-40B4-BE49-F238E27FC236}">
                          <a16:creationId xmlns:a16="http://schemas.microsoft.com/office/drawing/2014/main" id="{65723AE8-F7B9-436B-A9B7-17BBA25D363D}"/>
                        </a:ext>
                      </a:extLst>
                    </p14:cNvPr>
                    <p14:cNvContentPartPr/>
                    <p14:nvPr/>
                  </p14:nvContentPartPr>
                  <p14:xfrm>
                    <a:off x="1214438" y="4254193"/>
                    <a:ext cx="360" cy="360"/>
                  </p14:xfrm>
                </p:contentPart>
              </mc:Choice>
              <mc:Fallback xmlns="">
                <p:pic>
                  <p:nvPicPr>
                    <p:cNvPr id="192" name="Ink 191">
                      <a:extLst>
                        <a:ext uri="{FF2B5EF4-FFF2-40B4-BE49-F238E27FC236}">
                          <a16:creationId xmlns:a16="http://schemas.microsoft.com/office/drawing/2014/main" id="{3A0A9BFD-D261-4313-B47B-480581229474}"/>
                        </a:ext>
                      </a:extLst>
                    </p:cNvPr>
                    <p:cNvPicPr/>
                    <p:nvPr/>
                  </p:nvPicPr>
                  <p:blipFill>
                    <a:blip r:embed="rId89"/>
                    <a:stretch>
                      <a:fillRect/>
                    </a:stretch>
                  </p:blipFill>
                  <p:spPr>
                    <a:xfrm>
                      <a:off x="1205438" y="4200193"/>
                      <a:ext cx="18000" cy="108000"/>
                    </a:xfrm>
                    <a:prstGeom prst="rect">
                      <a:avLst/>
                    </a:prstGeom>
                  </p:spPr>
                </p:pic>
              </mc:Fallback>
            </mc:AlternateContent>
            <p:grpSp>
              <p:nvGrpSpPr>
                <p:cNvPr id="872" name="Group 871">
                  <a:extLst>
                    <a:ext uri="{FF2B5EF4-FFF2-40B4-BE49-F238E27FC236}">
                      <a16:creationId xmlns:a16="http://schemas.microsoft.com/office/drawing/2014/main" id="{2F55F967-F434-4D84-AF4B-8B179653D8E6}"/>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877" name="Ink 876">
                        <a:extLst>
                          <a:ext uri="{FF2B5EF4-FFF2-40B4-BE49-F238E27FC236}">
                            <a16:creationId xmlns:a16="http://schemas.microsoft.com/office/drawing/2014/main" id="{2658AB7F-B32F-4622-964A-A28E3A2C927F}"/>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878" name="Ink 877">
                        <a:extLst>
                          <a:ext uri="{FF2B5EF4-FFF2-40B4-BE49-F238E27FC236}">
                            <a16:creationId xmlns:a16="http://schemas.microsoft.com/office/drawing/2014/main" id="{62C30C33-3B96-4B0D-9666-4CA8258E1013}"/>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879" name="Ink 878">
                        <a:extLst>
                          <a:ext uri="{FF2B5EF4-FFF2-40B4-BE49-F238E27FC236}">
                            <a16:creationId xmlns:a16="http://schemas.microsoft.com/office/drawing/2014/main" id="{9BE731F6-55A2-4473-BDF0-5E0499FBA7CA}"/>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880" name="Ink 879">
                        <a:extLst>
                          <a:ext uri="{FF2B5EF4-FFF2-40B4-BE49-F238E27FC236}">
                            <a16:creationId xmlns:a16="http://schemas.microsoft.com/office/drawing/2014/main" id="{4BB900EB-0D51-481F-A460-EA65706938AD}"/>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881" name="Ink 880">
                        <a:extLst>
                          <a:ext uri="{FF2B5EF4-FFF2-40B4-BE49-F238E27FC236}">
                            <a16:creationId xmlns:a16="http://schemas.microsoft.com/office/drawing/2014/main" id="{D3F9E631-C0DA-4410-A7DE-5EB6D9966DCC}"/>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882" name="Ink 881">
                        <a:extLst>
                          <a:ext uri="{FF2B5EF4-FFF2-40B4-BE49-F238E27FC236}">
                            <a16:creationId xmlns:a16="http://schemas.microsoft.com/office/drawing/2014/main" id="{327C3086-C36D-45FC-A73A-77048EC08D01}"/>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883" name="Ink 882">
                        <a:extLst>
                          <a:ext uri="{FF2B5EF4-FFF2-40B4-BE49-F238E27FC236}">
                            <a16:creationId xmlns:a16="http://schemas.microsoft.com/office/drawing/2014/main" id="{8C8AF968-7E0A-480E-B2FC-0A7A969FD697}"/>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873" name="Ink 872">
                      <a:extLst>
                        <a:ext uri="{FF2B5EF4-FFF2-40B4-BE49-F238E27FC236}">
                          <a16:creationId xmlns:a16="http://schemas.microsoft.com/office/drawing/2014/main" id="{879AEF1A-1F17-4790-926C-3E0BB9967D26}"/>
                        </a:ext>
                      </a:extLst>
                    </p14:cNvPr>
                    <p14:cNvContentPartPr/>
                    <p14:nvPr/>
                  </p14:nvContentPartPr>
                  <p14:xfrm>
                    <a:off x="1242878" y="5482513"/>
                    <a:ext cx="360" cy="360"/>
                  </p14:xfrm>
                </p:contentPart>
              </mc:Choice>
              <mc:Fallback xmlns="">
                <p:pic>
                  <p:nvPicPr>
                    <p:cNvPr id="194" name="Ink 193">
                      <a:extLst>
                        <a:ext uri="{FF2B5EF4-FFF2-40B4-BE49-F238E27FC236}">
                          <a16:creationId xmlns:a16="http://schemas.microsoft.com/office/drawing/2014/main" id="{0912DF0A-5A1F-4745-AC62-8A371BC5FBE1}"/>
                        </a:ext>
                      </a:extLst>
                    </p:cNvPr>
                    <p:cNvPicPr/>
                    <p:nvPr/>
                  </p:nvPicPr>
                  <p:blipFill>
                    <a:blip r:embed="rId98"/>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874" name="Ink 873">
                      <a:extLst>
                        <a:ext uri="{FF2B5EF4-FFF2-40B4-BE49-F238E27FC236}">
                          <a16:creationId xmlns:a16="http://schemas.microsoft.com/office/drawing/2014/main" id="{A655F709-7A03-47E3-BA69-ECAEDFFF2C9F}"/>
                        </a:ext>
                      </a:extLst>
                    </p14:cNvPr>
                    <p14:cNvContentPartPr/>
                    <p14:nvPr/>
                  </p14:nvContentPartPr>
                  <p14:xfrm>
                    <a:off x="1071158" y="5654233"/>
                    <a:ext cx="360" cy="360"/>
                  </p14:xfrm>
                </p:contentPart>
              </mc:Choice>
              <mc:Fallback xmlns="">
                <p:pic>
                  <p:nvPicPr>
                    <p:cNvPr id="195" name="Ink 194">
                      <a:extLst>
                        <a:ext uri="{FF2B5EF4-FFF2-40B4-BE49-F238E27FC236}">
                          <a16:creationId xmlns:a16="http://schemas.microsoft.com/office/drawing/2014/main" id="{AE6D055F-E6F5-4537-88DB-E3BECDFC9B41}"/>
                        </a:ext>
                      </a:extLst>
                    </p:cNvPr>
                    <p:cNvPicPr/>
                    <p:nvPr/>
                  </p:nvPicPr>
                  <p:blipFill>
                    <a:blip r:embed="rId100"/>
                    <a:stretch>
                      <a:fillRect/>
                    </a:stretch>
                  </p:blipFill>
                  <p:spPr>
                    <a:xfrm>
                      <a:off x="1062158" y="5600233"/>
                      <a:ext cx="18000" cy="108000"/>
                    </a:xfrm>
                    <a:prstGeom prst="rect">
                      <a:avLst/>
                    </a:prstGeom>
                  </p:spPr>
                </p:pic>
              </mc:Fallback>
            </mc:AlternateContent>
            <mc:AlternateContent xmlns:mc="http://schemas.openxmlformats.org/markup-compatibility/2006" xmlns:a14="http://schemas.microsoft.com/office/drawing/2010/main">
              <mc:Choice Requires="a14">
                <p:sp>
                  <p:nvSpPr>
                    <p:cNvPr id="875" name="TextBox 874">
                      <a:extLst>
                        <a:ext uri="{FF2B5EF4-FFF2-40B4-BE49-F238E27FC236}">
                          <a16:creationId xmlns:a16="http://schemas.microsoft.com/office/drawing/2014/main" id="{93B4706E-16F7-48EC-82EB-BB3337F0C7A1}"/>
                        </a:ext>
                      </a:extLst>
                    </p:cNvPr>
                    <p:cNvSpPr txBox="1"/>
                    <p:nvPr/>
                  </p:nvSpPr>
                  <p:spPr>
                    <a:xfrm rot="16448845">
                      <a:off x="2358294" y="5387827"/>
                      <a:ext cx="594394" cy="384366"/>
                    </a:xfrm>
                    <a:prstGeom prst="rect">
                      <a:avLst/>
                    </a:prstGeom>
                    <a:grp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875" name="TextBox 874">
                      <a:extLst>
                        <a:ext uri="{FF2B5EF4-FFF2-40B4-BE49-F238E27FC236}">
                          <a16:creationId xmlns:a16="http://schemas.microsoft.com/office/drawing/2014/main" id="{93B4706E-16F7-48EC-82EB-BB3337F0C7A1}"/>
                        </a:ext>
                      </a:extLst>
                    </p:cNvPr>
                    <p:cNvSpPr txBox="1">
                      <a:spLocks noRot="1" noChangeAspect="1" noMove="1" noResize="1" noEditPoints="1" noAdjustHandles="1" noChangeArrowheads="1" noChangeShapeType="1" noTextEdit="1"/>
                    </p:cNvSpPr>
                    <p:nvPr/>
                  </p:nvSpPr>
                  <p:spPr>
                    <a:xfrm rot="16448845">
                      <a:off x="2358294" y="5387827"/>
                      <a:ext cx="594394" cy="384366"/>
                    </a:xfrm>
                    <a:prstGeom prst="rect">
                      <a:avLst/>
                    </a:prstGeom>
                    <a:blipFill>
                      <a:blip r:embed="rId101"/>
                      <a:stretch>
                        <a:fillRect b="-131579"/>
                      </a:stretch>
                    </a:blipFill>
                    <a:ln>
                      <a:noFill/>
                    </a:ln>
                  </p:spPr>
                  <p:txBody>
                    <a:bodyPr/>
                    <a:lstStyle/>
                    <a:p>
                      <a:r>
                        <a:rPr lang="en-US">
                          <a:noFill/>
                        </a:rPr>
                        <a:t> </a:t>
                      </a:r>
                    </a:p>
                  </p:txBody>
                </p:sp>
              </mc:Fallback>
            </mc:AlternateContent>
            <p:sp>
              <p:nvSpPr>
                <p:cNvPr id="876" name="Arc 875">
                  <a:extLst>
                    <a:ext uri="{FF2B5EF4-FFF2-40B4-BE49-F238E27FC236}">
                      <a16:creationId xmlns:a16="http://schemas.microsoft.com/office/drawing/2014/main" id="{1CC1AD08-6FEC-4C63-8D63-55761B3DA37D}"/>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grpSp>
          <p:sp>
            <p:nvSpPr>
              <p:cNvPr id="857" name="Freeform: Shape 856">
                <a:extLst>
                  <a:ext uri="{FF2B5EF4-FFF2-40B4-BE49-F238E27FC236}">
                    <a16:creationId xmlns:a16="http://schemas.microsoft.com/office/drawing/2014/main" id="{9888CCD5-F30D-4E2D-AF2C-8E629CCF2A44}"/>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858" name="Freeform: Shape 857">
                <a:extLst>
                  <a:ext uri="{FF2B5EF4-FFF2-40B4-BE49-F238E27FC236}">
                    <a16:creationId xmlns:a16="http://schemas.microsoft.com/office/drawing/2014/main" id="{8E158BF0-681C-46F7-B989-E32184813AD7}"/>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grpSp>
          <p:nvGrpSpPr>
            <p:cNvPr id="786" name="Group 785">
              <a:extLst>
                <a:ext uri="{FF2B5EF4-FFF2-40B4-BE49-F238E27FC236}">
                  <a16:creationId xmlns:a16="http://schemas.microsoft.com/office/drawing/2014/main" id="{1A4F8429-CE8D-43FD-96D3-15B2B61161CA}"/>
                </a:ext>
              </a:extLst>
            </p:cNvPr>
            <p:cNvGrpSpPr/>
            <p:nvPr/>
          </p:nvGrpSpPr>
          <p:grpSpPr>
            <a:xfrm>
              <a:off x="8554179" y="2739772"/>
              <a:ext cx="781789" cy="1055922"/>
              <a:chOff x="5590021" y="2717738"/>
              <a:chExt cx="1969455" cy="2098840"/>
            </a:xfrm>
            <a:solidFill>
              <a:srgbClr val="7CBF33"/>
            </a:solidFill>
          </p:grpSpPr>
          <p:cxnSp>
            <p:nvCxnSpPr>
              <p:cNvPr id="826" name="Straight Connector 825">
                <a:extLst>
                  <a:ext uri="{FF2B5EF4-FFF2-40B4-BE49-F238E27FC236}">
                    <a16:creationId xmlns:a16="http://schemas.microsoft.com/office/drawing/2014/main" id="{DADC04E0-4BCB-4A13-931C-10E9B7A801E4}"/>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827" name="Group 826">
                <a:extLst>
                  <a:ext uri="{FF2B5EF4-FFF2-40B4-BE49-F238E27FC236}">
                    <a16:creationId xmlns:a16="http://schemas.microsoft.com/office/drawing/2014/main" id="{AB5CA4D3-E8CA-466D-A19D-A3858256D56B}"/>
                  </a:ext>
                </a:extLst>
              </p:cNvPr>
              <p:cNvGrpSpPr/>
              <p:nvPr/>
            </p:nvGrpSpPr>
            <p:grpSpPr>
              <a:xfrm rot="5400000">
                <a:off x="5526303" y="2781456"/>
                <a:ext cx="2096892" cy="1969455"/>
                <a:chOff x="957398" y="4039903"/>
                <a:chExt cx="2442984" cy="1837304"/>
              </a:xfrm>
              <a:grpFill/>
            </p:grpSpPr>
            <mc:AlternateContent xmlns:mc="http://schemas.openxmlformats.org/markup-compatibility/2006" xmlns:a14="http://schemas.microsoft.com/office/drawing/2010/main">
              <mc:Choice Requires="a14">
                <p:sp>
                  <p:nvSpPr>
                    <p:cNvPr id="830" name="TextBox 829">
                      <a:extLst>
                        <a:ext uri="{FF2B5EF4-FFF2-40B4-BE49-F238E27FC236}">
                          <a16:creationId xmlns:a16="http://schemas.microsoft.com/office/drawing/2014/main" id="{5945B5FB-9D8C-43E6-B120-910C8D10EDB7}"/>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830" name="TextBox 829">
                      <a:extLst>
                        <a:ext uri="{FF2B5EF4-FFF2-40B4-BE49-F238E27FC236}">
                          <a16:creationId xmlns:a16="http://schemas.microsoft.com/office/drawing/2014/main" id="{5945B5FB-9D8C-43E6-B120-910C8D10EDB7}"/>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102"/>
                      <a:stretch>
                        <a:fillRect l="-160000" t="-30769" b="-146154"/>
                      </a:stretch>
                    </a:blipFill>
                  </p:spPr>
                  <p:txBody>
                    <a:bodyPr/>
                    <a:lstStyle/>
                    <a:p>
                      <a:r>
                        <a:rPr lang="en-US">
                          <a:noFill/>
                        </a:rPr>
                        <a:t> </a:t>
                      </a:r>
                    </a:p>
                  </p:txBody>
                </p:sp>
              </mc:Fallback>
            </mc:AlternateContent>
            <p:sp>
              <p:nvSpPr>
                <p:cNvPr id="831" name="Arc 830">
                  <a:extLst>
                    <a:ext uri="{FF2B5EF4-FFF2-40B4-BE49-F238E27FC236}">
                      <a16:creationId xmlns:a16="http://schemas.microsoft.com/office/drawing/2014/main" id="{D9B0EDDE-A29A-4CF0-BC39-71226A742694}"/>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832" name="Straight Arrow Connector 831">
                  <a:extLst>
                    <a:ext uri="{FF2B5EF4-FFF2-40B4-BE49-F238E27FC236}">
                      <a16:creationId xmlns:a16="http://schemas.microsoft.com/office/drawing/2014/main" id="{8737AEE2-D641-4DA9-8863-47B229504305}"/>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833" name="Right Triangle 832">
                  <a:extLst>
                    <a:ext uri="{FF2B5EF4-FFF2-40B4-BE49-F238E27FC236}">
                      <a16:creationId xmlns:a16="http://schemas.microsoft.com/office/drawing/2014/main" id="{BAF19C61-E085-4B95-A181-8482B939AA38}"/>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834" name="Straight Connector 833">
                  <a:extLst>
                    <a:ext uri="{FF2B5EF4-FFF2-40B4-BE49-F238E27FC236}">
                      <a16:creationId xmlns:a16="http://schemas.microsoft.com/office/drawing/2014/main" id="{6F57B72D-65B7-46D3-A973-5453A388944D}"/>
                    </a:ext>
                  </a:extLst>
                </p:cNvPr>
                <p:cNvCxnSpPr>
                  <a:cxnSpLocks/>
                  <a:stCxn id="833"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35" name="Straight Connector 834">
                  <a:extLst>
                    <a:ext uri="{FF2B5EF4-FFF2-40B4-BE49-F238E27FC236}">
                      <a16:creationId xmlns:a16="http://schemas.microsoft.com/office/drawing/2014/main" id="{769CA129-1B77-4F71-BFB5-22A6D0FF55AD}"/>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36" name="Straight Connector 835">
                  <a:extLst>
                    <a:ext uri="{FF2B5EF4-FFF2-40B4-BE49-F238E27FC236}">
                      <a16:creationId xmlns:a16="http://schemas.microsoft.com/office/drawing/2014/main" id="{7A451413-84B8-45F9-B0B3-AF3E92173E6E}"/>
                    </a:ext>
                  </a:extLst>
                </p:cNvPr>
                <p:cNvCxnSpPr>
                  <a:cxnSpLocks/>
                  <a:endCxn id="833"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37" name="Straight Connector 836">
                  <a:extLst>
                    <a:ext uri="{FF2B5EF4-FFF2-40B4-BE49-F238E27FC236}">
                      <a16:creationId xmlns:a16="http://schemas.microsoft.com/office/drawing/2014/main" id="{722B672C-5758-486C-B509-4C7D495338CE}"/>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38" name="Straight Connector 837">
                  <a:extLst>
                    <a:ext uri="{FF2B5EF4-FFF2-40B4-BE49-F238E27FC236}">
                      <a16:creationId xmlns:a16="http://schemas.microsoft.com/office/drawing/2014/main" id="{33D99440-A139-48F4-81AC-7D32A3536AB4}"/>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39" name="Straight Connector 838">
                  <a:extLst>
                    <a:ext uri="{FF2B5EF4-FFF2-40B4-BE49-F238E27FC236}">
                      <a16:creationId xmlns:a16="http://schemas.microsoft.com/office/drawing/2014/main" id="{D1C0B067-D59E-4512-88DA-BAA78DB50181}"/>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840" name="Ink 839">
                      <a:extLst>
                        <a:ext uri="{FF2B5EF4-FFF2-40B4-BE49-F238E27FC236}">
                          <a16:creationId xmlns:a16="http://schemas.microsoft.com/office/drawing/2014/main" id="{619985A8-BD89-4AE2-BA3A-F684C13FDDB4}"/>
                        </a:ext>
                      </a:extLst>
                    </p14:cNvPr>
                    <p14:cNvContentPartPr/>
                    <p14:nvPr/>
                  </p14:nvContentPartPr>
                  <p14:xfrm>
                    <a:off x="1114358" y="5011273"/>
                    <a:ext cx="360" cy="360"/>
                  </p14:xfrm>
                </p:contentPart>
              </mc:Choice>
              <mc:Fallback xmlns="">
                <p:pic>
                  <p:nvPicPr>
                    <p:cNvPr id="161" name="Ink 160">
                      <a:extLst>
                        <a:ext uri="{FF2B5EF4-FFF2-40B4-BE49-F238E27FC236}">
                          <a16:creationId xmlns:a16="http://schemas.microsoft.com/office/drawing/2014/main" id="{BF6F3FD7-BE44-4E10-A3E2-D9A77BBA5A8D}"/>
                        </a:ext>
                      </a:extLst>
                    </p:cNvPr>
                    <p:cNvPicPr/>
                    <p:nvPr/>
                  </p:nvPicPr>
                  <p:blipFill>
                    <a:blip r:embed="rId104"/>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841" name="Ink 840">
                      <a:extLst>
                        <a:ext uri="{FF2B5EF4-FFF2-40B4-BE49-F238E27FC236}">
                          <a16:creationId xmlns:a16="http://schemas.microsoft.com/office/drawing/2014/main" id="{60889C09-5B8D-41E2-B7F8-9C69BF7D20B9}"/>
                        </a:ext>
                      </a:extLst>
                    </p14:cNvPr>
                    <p14:cNvContentPartPr/>
                    <p14:nvPr/>
                  </p14:nvContentPartPr>
                  <p14:xfrm>
                    <a:off x="1157198" y="4411153"/>
                    <a:ext cx="360" cy="360"/>
                  </p14:xfrm>
                </p:contentPart>
              </mc:Choice>
              <mc:Fallback xmlns="">
                <p:pic>
                  <p:nvPicPr>
                    <p:cNvPr id="162" name="Ink 161">
                      <a:extLst>
                        <a:ext uri="{FF2B5EF4-FFF2-40B4-BE49-F238E27FC236}">
                          <a16:creationId xmlns:a16="http://schemas.microsoft.com/office/drawing/2014/main" id="{A3306659-084A-45B6-B6FF-ED40D9ECEB44}"/>
                        </a:ext>
                      </a:extLst>
                    </p:cNvPr>
                    <p:cNvPicPr/>
                    <p:nvPr/>
                  </p:nvPicPr>
                  <p:blipFill>
                    <a:blip r:embed="rId106"/>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842" name="Ink 841">
                      <a:extLst>
                        <a:ext uri="{FF2B5EF4-FFF2-40B4-BE49-F238E27FC236}">
                          <a16:creationId xmlns:a16="http://schemas.microsoft.com/office/drawing/2014/main" id="{ADA55F15-7465-4BCD-89CC-8B4ED7F9A898}"/>
                        </a:ext>
                      </a:extLst>
                    </p14:cNvPr>
                    <p14:cNvContentPartPr/>
                    <p14:nvPr/>
                  </p14:nvContentPartPr>
                  <p14:xfrm>
                    <a:off x="1214438" y="4254193"/>
                    <a:ext cx="360" cy="360"/>
                  </p14:xfrm>
                </p:contentPart>
              </mc:Choice>
              <mc:Fallback xmlns="">
                <p:pic>
                  <p:nvPicPr>
                    <p:cNvPr id="163" name="Ink 162">
                      <a:extLst>
                        <a:ext uri="{FF2B5EF4-FFF2-40B4-BE49-F238E27FC236}">
                          <a16:creationId xmlns:a16="http://schemas.microsoft.com/office/drawing/2014/main" id="{8C9DA657-DC9C-4527-A285-9ADF939BF2C9}"/>
                        </a:ext>
                      </a:extLst>
                    </p:cNvPr>
                    <p:cNvPicPr/>
                    <p:nvPr/>
                  </p:nvPicPr>
                  <p:blipFill>
                    <a:blip r:embed="rId108"/>
                    <a:stretch>
                      <a:fillRect/>
                    </a:stretch>
                  </p:blipFill>
                  <p:spPr>
                    <a:xfrm>
                      <a:off x="1205438" y="4200193"/>
                      <a:ext cx="18000" cy="108000"/>
                    </a:xfrm>
                    <a:prstGeom prst="rect">
                      <a:avLst/>
                    </a:prstGeom>
                  </p:spPr>
                </p:pic>
              </mc:Fallback>
            </mc:AlternateContent>
            <p:grpSp>
              <p:nvGrpSpPr>
                <p:cNvPr id="843" name="Group 842">
                  <a:extLst>
                    <a:ext uri="{FF2B5EF4-FFF2-40B4-BE49-F238E27FC236}">
                      <a16:creationId xmlns:a16="http://schemas.microsoft.com/office/drawing/2014/main" id="{DF083F87-FBDF-4356-BC1B-5471CCA619E9}"/>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848" name="Ink 847">
                        <a:extLst>
                          <a:ext uri="{FF2B5EF4-FFF2-40B4-BE49-F238E27FC236}">
                            <a16:creationId xmlns:a16="http://schemas.microsoft.com/office/drawing/2014/main" id="{89FA2F1A-6762-46C5-9FCD-7445CC0CF4FB}"/>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849" name="Ink 848">
                        <a:extLst>
                          <a:ext uri="{FF2B5EF4-FFF2-40B4-BE49-F238E27FC236}">
                            <a16:creationId xmlns:a16="http://schemas.microsoft.com/office/drawing/2014/main" id="{BD59579C-702B-4892-9C21-A80C0FEDF2D5}"/>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850" name="Ink 849">
                        <a:extLst>
                          <a:ext uri="{FF2B5EF4-FFF2-40B4-BE49-F238E27FC236}">
                            <a16:creationId xmlns:a16="http://schemas.microsoft.com/office/drawing/2014/main" id="{809D65E0-E2D8-4B9B-B6DB-BC61195DAFF3}"/>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851" name="Ink 850">
                        <a:extLst>
                          <a:ext uri="{FF2B5EF4-FFF2-40B4-BE49-F238E27FC236}">
                            <a16:creationId xmlns:a16="http://schemas.microsoft.com/office/drawing/2014/main" id="{65EEE790-BDE5-4D19-87ED-59DDB556587F}"/>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852" name="Ink 851">
                        <a:extLst>
                          <a:ext uri="{FF2B5EF4-FFF2-40B4-BE49-F238E27FC236}">
                            <a16:creationId xmlns:a16="http://schemas.microsoft.com/office/drawing/2014/main" id="{3934A7D5-EABB-477A-B83D-8660BC845D59}"/>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853" name="Ink 852">
                        <a:extLst>
                          <a:ext uri="{FF2B5EF4-FFF2-40B4-BE49-F238E27FC236}">
                            <a16:creationId xmlns:a16="http://schemas.microsoft.com/office/drawing/2014/main" id="{873D7D66-F89B-4A53-A3B0-9B37D676B362}"/>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854" name="Ink 853">
                        <a:extLst>
                          <a:ext uri="{FF2B5EF4-FFF2-40B4-BE49-F238E27FC236}">
                            <a16:creationId xmlns:a16="http://schemas.microsoft.com/office/drawing/2014/main" id="{977ABAEA-59DD-42A3-AD2E-5E381DBBB5A7}"/>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844" name="Ink 843">
                      <a:extLst>
                        <a:ext uri="{FF2B5EF4-FFF2-40B4-BE49-F238E27FC236}">
                          <a16:creationId xmlns:a16="http://schemas.microsoft.com/office/drawing/2014/main" id="{234D12F9-A063-42B2-A09D-137EB3AB7EAA}"/>
                        </a:ext>
                      </a:extLst>
                    </p14:cNvPr>
                    <p14:cNvContentPartPr/>
                    <p14:nvPr/>
                  </p14:nvContentPartPr>
                  <p14:xfrm>
                    <a:off x="1242878" y="5482513"/>
                    <a:ext cx="360" cy="360"/>
                  </p14:xfrm>
                </p:contentPart>
              </mc:Choice>
              <mc:Fallback xmlns="">
                <p:pic>
                  <p:nvPicPr>
                    <p:cNvPr id="165" name="Ink 164">
                      <a:extLst>
                        <a:ext uri="{FF2B5EF4-FFF2-40B4-BE49-F238E27FC236}">
                          <a16:creationId xmlns:a16="http://schemas.microsoft.com/office/drawing/2014/main" id="{7296C872-EF7E-40DA-B960-0ABC4516BEEF}"/>
                        </a:ext>
                      </a:extLst>
                    </p:cNvPr>
                    <p:cNvPicPr/>
                    <p:nvPr/>
                  </p:nvPicPr>
                  <p:blipFill>
                    <a:blip r:embed="rId117"/>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845" name="Ink 844">
                      <a:extLst>
                        <a:ext uri="{FF2B5EF4-FFF2-40B4-BE49-F238E27FC236}">
                          <a16:creationId xmlns:a16="http://schemas.microsoft.com/office/drawing/2014/main" id="{ECB5F931-631A-4A12-B1D4-3C80512812A8}"/>
                        </a:ext>
                      </a:extLst>
                    </p14:cNvPr>
                    <p14:cNvContentPartPr/>
                    <p14:nvPr/>
                  </p14:nvContentPartPr>
                  <p14:xfrm>
                    <a:off x="1071158" y="5654233"/>
                    <a:ext cx="360" cy="360"/>
                  </p14:xfrm>
                </p:contentPart>
              </mc:Choice>
              <mc:Fallback xmlns="">
                <p:pic>
                  <p:nvPicPr>
                    <p:cNvPr id="166" name="Ink 165">
                      <a:extLst>
                        <a:ext uri="{FF2B5EF4-FFF2-40B4-BE49-F238E27FC236}">
                          <a16:creationId xmlns:a16="http://schemas.microsoft.com/office/drawing/2014/main" id="{4B828C00-1F75-42AC-9103-DB540C2968F4}"/>
                        </a:ext>
                      </a:extLst>
                    </p:cNvPr>
                    <p:cNvPicPr/>
                    <p:nvPr/>
                  </p:nvPicPr>
                  <p:blipFill>
                    <a:blip r:embed="rId119"/>
                    <a:stretch>
                      <a:fillRect/>
                    </a:stretch>
                  </p:blipFill>
                  <p:spPr>
                    <a:xfrm>
                      <a:off x="1062158" y="5600233"/>
                      <a:ext cx="18000" cy="108000"/>
                    </a:xfrm>
                    <a:prstGeom prst="rect">
                      <a:avLst/>
                    </a:prstGeom>
                  </p:spPr>
                </p:pic>
              </mc:Fallback>
            </mc:AlternateContent>
            <p:sp>
              <p:nvSpPr>
                <p:cNvPr id="846" name="Arc 845">
                  <a:extLst>
                    <a:ext uri="{FF2B5EF4-FFF2-40B4-BE49-F238E27FC236}">
                      <a16:creationId xmlns:a16="http://schemas.microsoft.com/office/drawing/2014/main" id="{897E349E-ED93-4958-ACF5-922A6C32E2D8}"/>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847" name="TextBox 846">
                      <a:extLst>
                        <a:ext uri="{FF2B5EF4-FFF2-40B4-BE49-F238E27FC236}">
                          <a16:creationId xmlns:a16="http://schemas.microsoft.com/office/drawing/2014/main" id="{9DEAC394-DEC2-4AE1-BEF3-8F8D1BEE2E64}"/>
                        </a:ext>
                      </a:extLst>
                    </p:cNvPr>
                    <p:cNvSpPr txBox="1"/>
                    <p:nvPr/>
                  </p:nvSpPr>
                  <p:spPr>
                    <a:xfrm rot="16448845">
                      <a:off x="2358294" y="5387827"/>
                      <a:ext cx="594394" cy="384366"/>
                    </a:xfrm>
                    <a:prstGeom prst="rect">
                      <a:avLst/>
                    </a:prstGeom>
                    <a:grp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n>
                                  <a:solidFill>
                                    <a:schemeClr val="bg1"/>
                                  </a:solidFill>
                                </a:ln>
                                <a:solidFill>
                                  <a:schemeClr val="tx1"/>
                                </a:solidFill>
                                <a:latin typeface="Cambria Math" panose="02040503050406030204" pitchFamily="18" charset="0"/>
                                <a:ea typeface="Cambria Math" panose="02040503050406030204" pitchFamily="18" charset="0"/>
                              </a:rPr>
                              <m:t>𝛾</m:t>
                            </m:r>
                          </m:oMath>
                        </m:oMathPara>
                      </a14:m>
                      <a:endParaRPr lang="en-US" dirty="0">
                        <a:ln>
                          <a:solidFill>
                            <a:schemeClr val="bg1"/>
                          </a:solidFill>
                        </a:ln>
                        <a:solidFill>
                          <a:schemeClr val="tx1"/>
                        </a:solidFill>
                      </a:endParaRPr>
                    </a:p>
                  </p:txBody>
                </p:sp>
              </mc:Choice>
              <mc:Fallback xmlns="">
                <p:sp>
                  <p:nvSpPr>
                    <p:cNvPr id="847" name="TextBox 846">
                      <a:extLst>
                        <a:ext uri="{FF2B5EF4-FFF2-40B4-BE49-F238E27FC236}">
                          <a16:creationId xmlns:a16="http://schemas.microsoft.com/office/drawing/2014/main" id="{9DEAC394-DEC2-4AE1-BEF3-8F8D1BEE2E64}"/>
                        </a:ext>
                      </a:extLst>
                    </p:cNvPr>
                    <p:cNvSpPr txBox="1">
                      <a:spLocks noRot="1" noChangeAspect="1" noMove="1" noResize="1" noEditPoints="1" noAdjustHandles="1" noChangeArrowheads="1" noChangeShapeType="1" noTextEdit="1"/>
                    </p:cNvSpPr>
                    <p:nvPr/>
                  </p:nvSpPr>
                  <p:spPr>
                    <a:xfrm rot="16448845">
                      <a:off x="2358294" y="5387827"/>
                      <a:ext cx="594394" cy="384366"/>
                    </a:xfrm>
                    <a:prstGeom prst="rect">
                      <a:avLst/>
                    </a:prstGeom>
                    <a:blipFill>
                      <a:blip r:embed="rId120"/>
                      <a:stretch>
                        <a:fillRect b="-125000"/>
                      </a:stretch>
                    </a:blipFill>
                    <a:ln>
                      <a:noFill/>
                    </a:ln>
                  </p:spPr>
                  <p:txBody>
                    <a:bodyPr/>
                    <a:lstStyle/>
                    <a:p>
                      <a:r>
                        <a:rPr lang="en-US">
                          <a:noFill/>
                        </a:rPr>
                        <a:t> </a:t>
                      </a:r>
                    </a:p>
                  </p:txBody>
                </p:sp>
              </mc:Fallback>
            </mc:AlternateContent>
          </p:grpSp>
          <p:sp>
            <p:nvSpPr>
              <p:cNvPr id="828" name="Freeform: Shape 827">
                <a:extLst>
                  <a:ext uri="{FF2B5EF4-FFF2-40B4-BE49-F238E27FC236}">
                    <a16:creationId xmlns:a16="http://schemas.microsoft.com/office/drawing/2014/main" id="{7B81F875-A398-4E9A-9FED-108ECD5C204B}"/>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829" name="Freeform: Shape 828">
                <a:extLst>
                  <a:ext uri="{FF2B5EF4-FFF2-40B4-BE49-F238E27FC236}">
                    <a16:creationId xmlns:a16="http://schemas.microsoft.com/office/drawing/2014/main" id="{C52E1BAF-0DC5-4F89-836D-4189CF390464}"/>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grpSp>
          <p:nvGrpSpPr>
            <p:cNvPr id="787" name="Group 786">
              <a:extLst>
                <a:ext uri="{FF2B5EF4-FFF2-40B4-BE49-F238E27FC236}">
                  <a16:creationId xmlns:a16="http://schemas.microsoft.com/office/drawing/2014/main" id="{16BF3BB2-2B36-4F93-9FC7-ED88868D5467}"/>
                </a:ext>
              </a:extLst>
            </p:cNvPr>
            <p:cNvGrpSpPr/>
            <p:nvPr/>
          </p:nvGrpSpPr>
          <p:grpSpPr>
            <a:xfrm>
              <a:off x="8356567" y="2832296"/>
              <a:ext cx="849538" cy="1127160"/>
              <a:chOff x="5594316" y="2717739"/>
              <a:chExt cx="1965160" cy="2098839"/>
            </a:xfrm>
            <a:solidFill>
              <a:srgbClr val="009900"/>
            </a:solidFill>
          </p:grpSpPr>
          <p:cxnSp>
            <p:nvCxnSpPr>
              <p:cNvPr id="797" name="Straight Connector 796">
                <a:extLst>
                  <a:ext uri="{FF2B5EF4-FFF2-40B4-BE49-F238E27FC236}">
                    <a16:creationId xmlns:a16="http://schemas.microsoft.com/office/drawing/2014/main" id="{D6E77D2F-9D91-4FEF-BABD-F870A04A0E43}"/>
                  </a:ext>
                </a:extLst>
              </p:cNvPr>
              <p:cNvCxnSpPr>
                <a:cxnSpLocks/>
              </p:cNvCxnSpPr>
              <p:nvPr/>
            </p:nvCxnSpPr>
            <p:spPr bwMode="auto">
              <a:xfrm flipH="1">
                <a:off x="6613724" y="3414335"/>
                <a:ext cx="205587" cy="591923"/>
              </a:xfrm>
              <a:prstGeom prst="lin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cxnSp>
          <p:grpSp>
            <p:nvGrpSpPr>
              <p:cNvPr id="798" name="Group 797">
                <a:extLst>
                  <a:ext uri="{FF2B5EF4-FFF2-40B4-BE49-F238E27FC236}">
                    <a16:creationId xmlns:a16="http://schemas.microsoft.com/office/drawing/2014/main" id="{0D4D15D8-6D73-40C1-A407-0A7E7F507D55}"/>
                  </a:ext>
                </a:extLst>
              </p:cNvPr>
              <p:cNvGrpSpPr/>
              <p:nvPr/>
            </p:nvGrpSpPr>
            <p:grpSpPr>
              <a:xfrm rot="5400000">
                <a:off x="5528450" y="2783605"/>
                <a:ext cx="2096892" cy="1965159"/>
                <a:chOff x="957398" y="4039903"/>
                <a:chExt cx="2442984" cy="1833296"/>
              </a:xfrm>
              <a:grpFill/>
            </p:grpSpPr>
            <mc:AlternateContent xmlns:mc="http://schemas.openxmlformats.org/markup-compatibility/2006" xmlns:a14="http://schemas.microsoft.com/office/drawing/2010/main">
              <mc:Choice Requires="a14">
                <p:sp>
                  <p:nvSpPr>
                    <p:cNvPr id="801" name="TextBox 800">
                      <a:extLst>
                        <a:ext uri="{FF2B5EF4-FFF2-40B4-BE49-F238E27FC236}">
                          <a16:creationId xmlns:a16="http://schemas.microsoft.com/office/drawing/2014/main" id="{BE5C57CF-7823-4F59-BAB4-7425ACFF1B0C}"/>
                        </a:ext>
                      </a:extLst>
                    </p:cNvPr>
                    <p:cNvSpPr txBox="1"/>
                    <p:nvPr/>
                  </p:nvSpPr>
                  <p:spPr>
                    <a:xfrm>
                      <a:off x="2472576" y="5338487"/>
                      <a:ext cx="346376" cy="307777"/>
                    </a:xfrm>
                    <a:prstGeom prst="rect">
                      <a:avLst/>
                    </a:prstGeom>
                    <a:grp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𝛾</m:t>
                            </m:r>
                          </m:oMath>
                        </m:oMathPara>
                      </a14:m>
                      <a:endParaRPr lang="en-US" dirty="0">
                        <a:solidFill>
                          <a:schemeClr val="bg1"/>
                        </a:solidFill>
                      </a:endParaRPr>
                    </a:p>
                  </p:txBody>
                </p:sp>
              </mc:Choice>
              <mc:Fallback xmlns="">
                <p:sp>
                  <p:nvSpPr>
                    <p:cNvPr id="801" name="TextBox 800">
                      <a:extLst>
                        <a:ext uri="{FF2B5EF4-FFF2-40B4-BE49-F238E27FC236}">
                          <a16:creationId xmlns:a16="http://schemas.microsoft.com/office/drawing/2014/main" id="{BE5C57CF-7823-4F59-BAB4-7425ACFF1B0C}"/>
                        </a:ext>
                      </a:extLst>
                    </p:cNvPr>
                    <p:cNvSpPr txBox="1">
                      <a:spLocks noRot="1" noChangeAspect="1" noMove="1" noResize="1" noEditPoints="1" noAdjustHandles="1" noChangeArrowheads="1" noChangeShapeType="1" noTextEdit="1"/>
                    </p:cNvSpPr>
                    <p:nvPr/>
                  </p:nvSpPr>
                  <p:spPr>
                    <a:xfrm>
                      <a:off x="2472576" y="5338487"/>
                      <a:ext cx="346376" cy="307777"/>
                    </a:xfrm>
                    <a:prstGeom prst="rect">
                      <a:avLst/>
                    </a:prstGeom>
                    <a:blipFill>
                      <a:blip r:embed="rId121"/>
                      <a:stretch>
                        <a:fillRect l="-136364" t="-20000" b="-120000"/>
                      </a:stretch>
                    </a:blipFill>
                  </p:spPr>
                  <p:txBody>
                    <a:bodyPr/>
                    <a:lstStyle/>
                    <a:p>
                      <a:r>
                        <a:rPr lang="en-US">
                          <a:noFill/>
                        </a:rPr>
                        <a:t> </a:t>
                      </a:r>
                    </a:p>
                  </p:txBody>
                </p:sp>
              </mc:Fallback>
            </mc:AlternateContent>
            <p:sp>
              <p:nvSpPr>
                <p:cNvPr id="802" name="Arc 801">
                  <a:extLst>
                    <a:ext uri="{FF2B5EF4-FFF2-40B4-BE49-F238E27FC236}">
                      <a16:creationId xmlns:a16="http://schemas.microsoft.com/office/drawing/2014/main" id="{FBFB2337-2785-4311-8819-EA7F06846C36}"/>
                    </a:ext>
                  </a:extLst>
                </p:cNvPr>
                <p:cNvSpPr/>
                <p:nvPr/>
              </p:nvSpPr>
              <p:spPr bwMode="auto">
                <a:xfrm flipH="1">
                  <a:off x="2731337" y="5490636"/>
                  <a:ext cx="120968" cy="329676"/>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p:cxnSp>
              <p:nvCxnSpPr>
                <p:cNvPr id="803" name="Straight Arrow Connector 802">
                  <a:extLst>
                    <a:ext uri="{FF2B5EF4-FFF2-40B4-BE49-F238E27FC236}">
                      <a16:creationId xmlns:a16="http://schemas.microsoft.com/office/drawing/2014/main" id="{B70C4BB4-5634-4E01-A9BF-A28F664FE0C8}"/>
                    </a:ext>
                  </a:extLst>
                </p:cNvPr>
                <p:cNvCxnSpPr>
                  <a:cxnSpLocks/>
                </p:cNvCxnSpPr>
                <p:nvPr/>
              </p:nvCxnSpPr>
              <p:spPr bwMode="auto">
                <a:xfrm>
                  <a:off x="1442160" y="4818699"/>
                  <a:ext cx="0" cy="596359"/>
                </a:xfrm>
                <a:prstGeom prst="straightConnector1">
                  <a:avLst/>
                </a:prstGeom>
                <a:grpFill/>
                <a:ln w="12700" cap="flat" cmpd="sng" algn="ctr">
                  <a:solidFill>
                    <a:schemeClr val="tx1"/>
                  </a:solidFill>
                  <a:prstDash val="solid"/>
                  <a:round/>
                  <a:headEnd type="triangle"/>
                  <a:tailEnd type="triangle"/>
                </a:ln>
                <a:effectLst/>
              </p:spPr>
            </p:cxnSp>
            <p:sp>
              <p:nvSpPr>
                <p:cNvPr id="804" name="Right Triangle 803">
                  <a:extLst>
                    <a:ext uri="{FF2B5EF4-FFF2-40B4-BE49-F238E27FC236}">
                      <a16:creationId xmlns:a16="http://schemas.microsoft.com/office/drawing/2014/main" id="{B96BEFAC-1E62-4664-9262-54FEC21E9E1F}"/>
                    </a:ext>
                  </a:extLst>
                </p:cNvPr>
                <p:cNvSpPr/>
                <p:nvPr/>
              </p:nvSpPr>
              <p:spPr bwMode="auto">
                <a:xfrm>
                  <a:off x="1371560" y="4439952"/>
                  <a:ext cx="2028822" cy="1328738"/>
                </a:xfrm>
                <a:prstGeom prst="rtTriangl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805" name="Straight Connector 804">
                  <a:extLst>
                    <a:ext uri="{FF2B5EF4-FFF2-40B4-BE49-F238E27FC236}">
                      <a16:creationId xmlns:a16="http://schemas.microsoft.com/office/drawing/2014/main" id="{D6616E7C-6355-48F0-81A0-A452F7DB784C}"/>
                    </a:ext>
                  </a:extLst>
                </p:cNvPr>
                <p:cNvCxnSpPr>
                  <a:cxnSpLocks/>
                  <a:stCxn id="804" idx="0"/>
                </p:cNvCxnSpPr>
                <p:nvPr/>
              </p:nvCxnSpPr>
              <p:spPr bwMode="auto">
                <a:xfrm flipH="1" flipV="1">
                  <a:off x="1065494" y="4039904"/>
                  <a:ext cx="306066" cy="40004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06" name="Straight Connector 805">
                  <a:extLst>
                    <a:ext uri="{FF2B5EF4-FFF2-40B4-BE49-F238E27FC236}">
                      <a16:creationId xmlns:a16="http://schemas.microsoft.com/office/drawing/2014/main" id="{132E92E5-B56E-4CD1-932F-DBF210F84DBD}"/>
                    </a:ext>
                  </a:extLst>
                </p:cNvPr>
                <p:cNvCxnSpPr>
                  <a:cxnSpLocks/>
                </p:cNvCxnSpPr>
                <p:nvPr/>
              </p:nvCxnSpPr>
              <p:spPr bwMode="auto">
                <a:xfrm>
                  <a:off x="1065494" y="4039903"/>
                  <a:ext cx="0" cy="1328738"/>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07" name="Straight Connector 806">
                  <a:extLst>
                    <a:ext uri="{FF2B5EF4-FFF2-40B4-BE49-F238E27FC236}">
                      <a16:creationId xmlns:a16="http://schemas.microsoft.com/office/drawing/2014/main" id="{3CB3A93A-67C5-4438-9794-A07738FE4689}"/>
                    </a:ext>
                  </a:extLst>
                </p:cNvPr>
                <p:cNvCxnSpPr>
                  <a:cxnSpLocks/>
                  <a:endCxn id="804" idx="2"/>
                </p:cNvCxnSpPr>
                <p:nvPr/>
              </p:nvCxnSpPr>
              <p:spPr bwMode="auto">
                <a:xfrm>
                  <a:off x="1065494" y="5368641"/>
                  <a:ext cx="306066"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08" name="Straight Connector 807">
                  <a:extLst>
                    <a:ext uri="{FF2B5EF4-FFF2-40B4-BE49-F238E27FC236}">
                      <a16:creationId xmlns:a16="http://schemas.microsoft.com/office/drawing/2014/main" id="{65C74E93-51ED-4A7F-8872-1B2C4F75CADC}"/>
                    </a:ext>
                  </a:extLst>
                </p:cNvPr>
                <p:cNvCxnSpPr>
                  <a:cxnSpLocks/>
                </p:cNvCxnSpPr>
                <p:nvPr/>
              </p:nvCxnSpPr>
              <p:spPr bwMode="auto">
                <a:xfrm>
                  <a:off x="1065494" y="4039903"/>
                  <a:ext cx="2063424" cy="1328737"/>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09" name="Straight Connector 808">
                  <a:extLst>
                    <a:ext uri="{FF2B5EF4-FFF2-40B4-BE49-F238E27FC236}">
                      <a16:creationId xmlns:a16="http://schemas.microsoft.com/office/drawing/2014/main" id="{AC4236D4-70C3-44ED-A101-2FFDA3F46743}"/>
                    </a:ext>
                  </a:extLst>
                </p:cNvPr>
                <p:cNvCxnSpPr>
                  <a:cxnSpLocks/>
                </p:cNvCxnSpPr>
                <p:nvPr/>
              </p:nvCxnSpPr>
              <p:spPr bwMode="auto">
                <a:xfrm>
                  <a:off x="3115011" y="5342211"/>
                  <a:ext cx="271463" cy="400049"/>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p:cxnSp>
              <p:nvCxnSpPr>
                <p:cNvPr id="810" name="Straight Connector 809">
                  <a:extLst>
                    <a:ext uri="{FF2B5EF4-FFF2-40B4-BE49-F238E27FC236}">
                      <a16:creationId xmlns:a16="http://schemas.microsoft.com/office/drawing/2014/main" id="{29E6D745-1A65-489E-B3DF-FB642230DC36}"/>
                    </a:ext>
                  </a:extLst>
                </p:cNvPr>
                <p:cNvCxnSpPr>
                  <a:cxnSpLocks/>
                </p:cNvCxnSpPr>
                <p:nvPr/>
              </p:nvCxnSpPr>
              <p:spPr bwMode="auto">
                <a:xfrm>
                  <a:off x="1065494" y="5368641"/>
                  <a:ext cx="2063425" cy="0"/>
                </a:xfrm>
                <a:prstGeom prst="line">
                  <a:avLst/>
                </a:prstGeom>
                <a:grpFill/>
                <a:ln>
                  <a:headEnd type="none" w="med" len="med"/>
                  <a:tailEnd type="none" w="med" len="med"/>
                </a:ln>
              </p:spPr>
              <p:style>
                <a:lnRef idx="1">
                  <a:schemeClr val="accent4"/>
                </a:lnRef>
                <a:fillRef idx="2">
                  <a:schemeClr val="accent4"/>
                </a:fillRef>
                <a:effectRef idx="1">
                  <a:schemeClr val="accent4"/>
                </a:effectRef>
                <a:fontRef idx="minor">
                  <a:schemeClr val="dk1"/>
                </a:fontRef>
              </p:style>
            </p:cxnSp>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811" name="Ink 810">
                      <a:extLst>
                        <a:ext uri="{FF2B5EF4-FFF2-40B4-BE49-F238E27FC236}">
                          <a16:creationId xmlns:a16="http://schemas.microsoft.com/office/drawing/2014/main" id="{B0EF8ADC-803D-491C-8770-D062B696A968}"/>
                        </a:ext>
                      </a:extLst>
                    </p14:cNvPr>
                    <p14:cNvContentPartPr/>
                    <p14:nvPr/>
                  </p14:nvContentPartPr>
                  <p14:xfrm>
                    <a:off x="1114358" y="5011273"/>
                    <a:ext cx="360" cy="360"/>
                  </p14:xfrm>
                </p:contentPart>
              </mc:Choice>
              <mc:Fallback xmlns="">
                <p:pic>
                  <p:nvPicPr>
                    <p:cNvPr id="132" name="Ink 131">
                      <a:extLst>
                        <a:ext uri="{FF2B5EF4-FFF2-40B4-BE49-F238E27FC236}">
                          <a16:creationId xmlns:a16="http://schemas.microsoft.com/office/drawing/2014/main" id="{126C5BFF-4B7C-4330-BDB1-38E95971E777}"/>
                        </a:ext>
                      </a:extLst>
                    </p:cNvPr>
                    <p:cNvPicPr/>
                    <p:nvPr/>
                  </p:nvPicPr>
                  <p:blipFill>
                    <a:blip r:embed="rId123"/>
                    <a:stretch>
                      <a:fillRect/>
                    </a:stretch>
                  </p:blipFill>
                  <p:spPr>
                    <a:xfrm>
                      <a:off x="1105358" y="495727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812" name="Ink 811">
                      <a:extLst>
                        <a:ext uri="{FF2B5EF4-FFF2-40B4-BE49-F238E27FC236}">
                          <a16:creationId xmlns:a16="http://schemas.microsoft.com/office/drawing/2014/main" id="{640081DA-FF2C-4AB5-85DD-9842DC0BA277}"/>
                        </a:ext>
                      </a:extLst>
                    </p14:cNvPr>
                    <p14:cNvContentPartPr/>
                    <p14:nvPr/>
                  </p14:nvContentPartPr>
                  <p14:xfrm>
                    <a:off x="1157198" y="4411153"/>
                    <a:ext cx="360" cy="360"/>
                  </p14:xfrm>
                </p:contentPart>
              </mc:Choice>
              <mc:Fallback xmlns="">
                <p:pic>
                  <p:nvPicPr>
                    <p:cNvPr id="133" name="Ink 132">
                      <a:extLst>
                        <a:ext uri="{FF2B5EF4-FFF2-40B4-BE49-F238E27FC236}">
                          <a16:creationId xmlns:a16="http://schemas.microsoft.com/office/drawing/2014/main" id="{9E25ED49-9F57-4820-8543-E6F428058739}"/>
                        </a:ext>
                      </a:extLst>
                    </p:cNvPr>
                    <p:cNvPicPr/>
                    <p:nvPr/>
                  </p:nvPicPr>
                  <p:blipFill>
                    <a:blip r:embed="rId125"/>
                    <a:stretch>
                      <a:fillRect/>
                    </a:stretch>
                  </p:blipFill>
                  <p:spPr>
                    <a:xfrm>
                      <a:off x="1148198" y="435715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813" name="Ink 812">
                      <a:extLst>
                        <a:ext uri="{FF2B5EF4-FFF2-40B4-BE49-F238E27FC236}">
                          <a16:creationId xmlns:a16="http://schemas.microsoft.com/office/drawing/2014/main" id="{D1AB46B2-4640-4EA7-9199-93203BC1614B}"/>
                        </a:ext>
                      </a:extLst>
                    </p14:cNvPr>
                    <p14:cNvContentPartPr/>
                    <p14:nvPr/>
                  </p14:nvContentPartPr>
                  <p14:xfrm>
                    <a:off x="1214438" y="4254193"/>
                    <a:ext cx="360" cy="360"/>
                  </p14:xfrm>
                </p:contentPart>
              </mc:Choice>
              <mc:Fallback xmlns="">
                <p:pic>
                  <p:nvPicPr>
                    <p:cNvPr id="134" name="Ink 133">
                      <a:extLst>
                        <a:ext uri="{FF2B5EF4-FFF2-40B4-BE49-F238E27FC236}">
                          <a16:creationId xmlns:a16="http://schemas.microsoft.com/office/drawing/2014/main" id="{14136F2A-2483-4EA3-A87C-2E09B0060885}"/>
                        </a:ext>
                      </a:extLst>
                    </p:cNvPr>
                    <p:cNvPicPr/>
                    <p:nvPr/>
                  </p:nvPicPr>
                  <p:blipFill>
                    <a:blip r:embed="rId104"/>
                    <a:stretch>
                      <a:fillRect/>
                    </a:stretch>
                  </p:blipFill>
                  <p:spPr>
                    <a:xfrm>
                      <a:off x="1205438" y="4200193"/>
                      <a:ext cx="18000" cy="108000"/>
                    </a:xfrm>
                    <a:prstGeom prst="rect">
                      <a:avLst/>
                    </a:prstGeom>
                  </p:spPr>
                </p:pic>
              </mc:Fallback>
            </mc:AlternateContent>
            <p:grpSp>
              <p:nvGrpSpPr>
                <p:cNvPr id="814" name="Group 813">
                  <a:extLst>
                    <a:ext uri="{FF2B5EF4-FFF2-40B4-BE49-F238E27FC236}">
                      <a16:creationId xmlns:a16="http://schemas.microsoft.com/office/drawing/2014/main" id="{238E233A-51AF-46EE-806F-8B72E7BA6498}"/>
                    </a:ext>
                  </a:extLst>
                </p:cNvPr>
                <p:cNvGrpSpPr/>
                <p:nvPr/>
              </p:nvGrpSpPr>
              <p:grpSpPr>
                <a:xfrm>
                  <a:off x="957398" y="4682233"/>
                  <a:ext cx="257400" cy="143640"/>
                  <a:chOff x="5186542" y="3957030"/>
                  <a:chExt cx="257400" cy="143640"/>
                </a:xfrm>
                <a:grpFill/>
              </p:grpSpPr>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819" name="Ink 818">
                        <a:extLst>
                          <a:ext uri="{FF2B5EF4-FFF2-40B4-BE49-F238E27FC236}">
                            <a16:creationId xmlns:a16="http://schemas.microsoft.com/office/drawing/2014/main" id="{8CC2C3BF-9F05-4899-A89D-1271D53CC71F}"/>
                          </a:ext>
                        </a:extLst>
                      </p14:cNvPr>
                      <p14:cNvContentPartPr/>
                      <p14:nvPr/>
                    </p14:nvContentPartPr>
                    <p14:xfrm>
                      <a:off x="5443582" y="4043070"/>
                      <a:ext cx="360" cy="360"/>
                    </p14:xfrm>
                  </p:contentPart>
                </mc:Choice>
                <mc:Fallback xmlns="">
                  <p:pic>
                    <p:nvPicPr>
                      <p:cNvPr id="85" name="Ink 84">
                        <a:extLst>
                          <a:ext uri="{FF2B5EF4-FFF2-40B4-BE49-F238E27FC236}">
                            <a16:creationId xmlns:a16="http://schemas.microsoft.com/office/drawing/2014/main" id="{5B4BA27A-2FB1-4102-BC1A-1D5E0F04E5A4}"/>
                          </a:ext>
                        </a:extLst>
                      </p:cNvPr>
                      <p:cNvPicPr/>
                      <p:nvPr/>
                    </p:nvPicPr>
                    <p:blipFill>
                      <a:blip r:embed="rId27"/>
                      <a:stretch>
                        <a:fillRect/>
                      </a:stretch>
                    </p:blipFill>
                    <p:spPr>
                      <a:xfrm>
                        <a:off x="5434582" y="39890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820" name="Ink 819">
                        <a:extLst>
                          <a:ext uri="{FF2B5EF4-FFF2-40B4-BE49-F238E27FC236}">
                            <a16:creationId xmlns:a16="http://schemas.microsoft.com/office/drawing/2014/main" id="{CDB8E84E-691F-44B2-A141-4B51972AB183}"/>
                          </a:ext>
                        </a:extLst>
                      </p14:cNvPr>
                      <p14:cNvContentPartPr/>
                      <p14:nvPr/>
                    </p14:nvContentPartPr>
                    <p14:xfrm>
                      <a:off x="5315062" y="4014270"/>
                      <a:ext cx="360" cy="360"/>
                    </p14:xfrm>
                  </p:contentPart>
                </mc:Choice>
                <mc:Fallback xmlns="">
                  <p:pic>
                    <p:nvPicPr>
                      <p:cNvPr id="86" name="Ink 85">
                        <a:extLst>
                          <a:ext uri="{FF2B5EF4-FFF2-40B4-BE49-F238E27FC236}">
                            <a16:creationId xmlns:a16="http://schemas.microsoft.com/office/drawing/2014/main" id="{BAEF41A5-0161-48F7-8861-4A709DF4F3DE}"/>
                          </a:ext>
                        </a:extLst>
                      </p:cNvPr>
                      <p:cNvPicPr/>
                      <p:nvPr/>
                    </p:nvPicPr>
                    <p:blipFill>
                      <a:blip r:embed="rId29"/>
                      <a:stretch>
                        <a:fillRect/>
                      </a:stretch>
                    </p:blipFill>
                    <p:spPr>
                      <a:xfrm>
                        <a:off x="530606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821" name="Ink 820">
                        <a:extLst>
                          <a:ext uri="{FF2B5EF4-FFF2-40B4-BE49-F238E27FC236}">
                            <a16:creationId xmlns:a16="http://schemas.microsoft.com/office/drawing/2014/main" id="{1D50E8CA-8142-4F73-9EBD-4B671E7F837A}"/>
                          </a:ext>
                        </a:extLst>
                      </p14:cNvPr>
                      <p14:cNvContentPartPr/>
                      <p14:nvPr/>
                    </p14:nvContentPartPr>
                    <p14:xfrm>
                      <a:off x="5286262" y="4029030"/>
                      <a:ext cx="360" cy="360"/>
                    </p14:xfrm>
                  </p:contentPart>
                </mc:Choice>
                <mc:Fallback xmlns="">
                  <p:pic>
                    <p:nvPicPr>
                      <p:cNvPr id="87" name="Ink 86">
                        <a:extLst>
                          <a:ext uri="{FF2B5EF4-FFF2-40B4-BE49-F238E27FC236}">
                            <a16:creationId xmlns:a16="http://schemas.microsoft.com/office/drawing/2014/main" id="{85BC05E2-F33B-4F7A-A2C7-5A85C530B995}"/>
                          </a:ext>
                        </a:extLst>
                      </p:cNvPr>
                      <p:cNvPicPr/>
                      <p:nvPr/>
                    </p:nvPicPr>
                    <p:blipFill>
                      <a:blip r:embed="rId31"/>
                      <a:stretch>
                        <a:fillRect/>
                      </a:stretch>
                    </p:blipFill>
                    <p:spPr>
                      <a:xfrm>
                        <a:off x="5277622" y="39750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822" name="Ink 821">
                        <a:extLst>
                          <a:ext uri="{FF2B5EF4-FFF2-40B4-BE49-F238E27FC236}">
                            <a16:creationId xmlns:a16="http://schemas.microsoft.com/office/drawing/2014/main" id="{D9627321-EBCF-451A-8249-2C1CE8856795}"/>
                          </a:ext>
                        </a:extLst>
                      </p14:cNvPr>
                      <p14:cNvContentPartPr/>
                      <p14:nvPr/>
                    </p14:nvContentPartPr>
                    <p14:xfrm>
                      <a:off x="5371582" y="4014270"/>
                      <a:ext cx="360" cy="360"/>
                    </p14:xfrm>
                  </p:contentPart>
                </mc:Choice>
                <mc:Fallback xmlns="">
                  <p:pic>
                    <p:nvPicPr>
                      <p:cNvPr id="88" name="Ink 87">
                        <a:extLst>
                          <a:ext uri="{FF2B5EF4-FFF2-40B4-BE49-F238E27FC236}">
                            <a16:creationId xmlns:a16="http://schemas.microsoft.com/office/drawing/2014/main" id="{BB5EC81D-0902-41DD-8CC1-1B0D24094C2F}"/>
                          </a:ext>
                        </a:extLst>
                      </p:cNvPr>
                      <p:cNvPicPr/>
                      <p:nvPr/>
                    </p:nvPicPr>
                    <p:blipFill>
                      <a:blip r:embed="rId33"/>
                      <a:stretch>
                        <a:fillRect/>
                      </a:stretch>
                    </p:blipFill>
                    <p:spPr>
                      <a:xfrm>
                        <a:off x="5362942" y="396063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823" name="Ink 822">
                        <a:extLst>
                          <a:ext uri="{FF2B5EF4-FFF2-40B4-BE49-F238E27FC236}">
                            <a16:creationId xmlns:a16="http://schemas.microsoft.com/office/drawing/2014/main" id="{66F99031-87B8-48A5-B42A-1D742D985172}"/>
                          </a:ext>
                        </a:extLst>
                      </p14:cNvPr>
                      <p14:cNvContentPartPr/>
                      <p14:nvPr/>
                    </p14:nvContentPartPr>
                    <p14:xfrm>
                      <a:off x="5186542" y="4100310"/>
                      <a:ext cx="5760" cy="360"/>
                    </p14:xfrm>
                  </p:contentPart>
                </mc:Choice>
                <mc:Fallback xmlns="">
                  <p:pic>
                    <p:nvPicPr>
                      <p:cNvPr id="89" name="Ink 88">
                        <a:extLst>
                          <a:ext uri="{FF2B5EF4-FFF2-40B4-BE49-F238E27FC236}">
                            <a16:creationId xmlns:a16="http://schemas.microsoft.com/office/drawing/2014/main" id="{FCA8358C-B7A2-4600-AA79-8BBA859B6B12}"/>
                          </a:ext>
                        </a:extLst>
                      </p:cNvPr>
                      <p:cNvPicPr/>
                      <p:nvPr/>
                    </p:nvPicPr>
                    <p:blipFill>
                      <a:blip r:embed="rId35"/>
                      <a:stretch>
                        <a:fillRect/>
                      </a:stretch>
                    </p:blipFill>
                    <p:spPr>
                      <a:xfrm>
                        <a:off x="5177542" y="4046310"/>
                        <a:ext cx="234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824" name="Ink 823">
                        <a:extLst>
                          <a:ext uri="{FF2B5EF4-FFF2-40B4-BE49-F238E27FC236}">
                            <a16:creationId xmlns:a16="http://schemas.microsoft.com/office/drawing/2014/main" id="{48F1EE5F-65D6-4B2D-BD26-7DD609946896}"/>
                          </a:ext>
                        </a:extLst>
                      </p14:cNvPr>
                      <p14:cNvContentPartPr/>
                      <p14:nvPr/>
                    </p14:nvContentPartPr>
                    <p14:xfrm>
                      <a:off x="5343502" y="4071510"/>
                      <a:ext cx="360" cy="360"/>
                    </p14:xfrm>
                  </p:contentPart>
                </mc:Choice>
                <mc:Fallback xmlns="">
                  <p:pic>
                    <p:nvPicPr>
                      <p:cNvPr id="90" name="Ink 89">
                        <a:extLst>
                          <a:ext uri="{FF2B5EF4-FFF2-40B4-BE49-F238E27FC236}">
                            <a16:creationId xmlns:a16="http://schemas.microsoft.com/office/drawing/2014/main" id="{9710F84C-4B87-48CA-909B-D2BB69365D61}"/>
                          </a:ext>
                        </a:extLst>
                      </p:cNvPr>
                      <p:cNvPicPr/>
                      <p:nvPr/>
                    </p:nvPicPr>
                    <p:blipFill>
                      <a:blip r:embed="rId37"/>
                      <a:stretch>
                        <a:fillRect/>
                      </a:stretch>
                    </p:blipFill>
                    <p:spPr>
                      <a:xfrm>
                        <a:off x="5334862" y="4017870"/>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3">
                    <p14:nvContentPartPr>
                      <p14:cNvPr id="825" name="Ink 824">
                        <a:extLst>
                          <a:ext uri="{FF2B5EF4-FFF2-40B4-BE49-F238E27FC236}">
                            <a16:creationId xmlns:a16="http://schemas.microsoft.com/office/drawing/2014/main" id="{D5FB005F-73F1-4355-9D1F-E5B6D807754A}"/>
                          </a:ext>
                        </a:extLst>
                      </p14:cNvPr>
                      <p14:cNvContentPartPr/>
                      <p14:nvPr/>
                    </p14:nvContentPartPr>
                    <p14:xfrm>
                      <a:off x="5300302" y="3957030"/>
                      <a:ext cx="360" cy="360"/>
                    </p14:xfrm>
                  </p:contentPart>
                </mc:Choice>
                <mc:Fallback xmlns="">
                  <p:pic>
                    <p:nvPicPr>
                      <p:cNvPr id="91" name="Ink 90">
                        <a:extLst>
                          <a:ext uri="{FF2B5EF4-FFF2-40B4-BE49-F238E27FC236}">
                            <a16:creationId xmlns:a16="http://schemas.microsoft.com/office/drawing/2014/main" id="{D352D57B-D595-40FB-B3CC-811F74329257}"/>
                          </a:ext>
                        </a:extLst>
                      </p:cNvPr>
                      <p:cNvPicPr/>
                      <p:nvPr/>
                    </p:nvPicPr>
                    <p:blipFill>
                      <a:blip r:embed="rId39"/>
                      <a:stretch>
                        <a:fillRect/>
                      </a:stretch>
                    </p:blipFill>
                    <p:spPr>
                      <a:xfrm>
                        <a:off x="5291662" y="3903390"/>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815" name="Ink 814">
                      <a:extLst>
                        <a:ext uri="{FF2B5EF4-FFF2-40B4-BE49-F238E27FC236}">
                          <a16:creationId xmlns:a16="http://schemas.microsoft.com/office/drawing/2014/main" id="{98EF15A7-B408-4F0B-8858-E9304A22F4BB}"/>
                        </a:ext>
                      </a:extLst>
                    </p14:cNvPr>
                    <p14:cNvContentPartPr/>
                    <p14:nvPr/>
                  </p14:nvContentPartPr>
                  <p14:xfrm>
                    <a:off x="1242878" y="5482513"/>
                    <a:ext cx="360" cy="360"/>
                  </p14:xfrm>
                </p:contentPart>
              </mc:Choice>
              <mc:Fallback xmlns="">
                <p:pic>
                  <p:nvPicPr>
                    <p:cNvPr id="136" name="Ink 135">
                      <a:extLst>
                        <a:ext uri="{FF2B5EF4-FFF2-40B4-BE49-F238E27FC236}">
                          <a16:creationId xmlns:a16="http://schemas.microsoft.com/office/drawing/2014/main" id="{DD56B460-6B6C-454A-9AD1-54480A0D6F2B}"/>
                        </a:ext>
                      </a:extLst>
                    </p:cNvPr>
                    <p:cNvPicPr/>
                    <p:nvPr/>
                  </p:nvPicPr>
                  <p:blipFill>
                    <a:blip r:embed="rId135"/>
                    <a:stretch>
                      <a:fillRect/>
                    </a:stretch>
                  </p:blipFill>
                  <p:spPr>
                    <a:xfrm>
                      <a:off x="1233878" y="5428513"/>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816" name="Ink 815">
                      <a:extLst>
                        <a:ext uri="{FF2B5EF4-FFF2-40B4-BE49-F238E27FC236}">
                          <a16:creationId xmlns:a16="http://schemas.microsoft.com/office/drawing/2014/main" id="{437CA9A8-7538-46A6-B343-D4EA4EBE63D2}"/>
                        </a:ext>
                      </a:extLst>
                    </p14:cNvPr>
                    <p14:cNvContentPartPr/>
                    <p14:nvPr/>
                  </p14:nvContentPartPr>
                  <p14:xfrm>
                    <a:off x="1071158" y="5654233"/>
                    <a:ext cx="360" cy="360"/>
                  </p14:xfrm>
                </p:contentPart>
              </mc:Choice>
              <mc:Fallback xmlns="">
                <p:pic>
                  <p:nvPicPr>
                    <p:cNvPr id="137" name="Ink 136">
                      <a:extLst>
                        <a:ext uri="{FF2B5EF4-FFF2-40B4-BE49-F238E27FC236}">
                          <a16:creationId xmlns:a16="http://schemas.microsoft.com/office/drawing/2014/main" id="{677DFC87-ACE3-4171-AB8A-B0ACC2ADE96C}"/>
                        </a:ext>
                      </a:extLst>
                    </p:cNvPr>
                    <p:cNvPicPr/>
                    <p:nvPr/>
                  </p:nvPicPr>
                  <p:blipFill>
                    <a:blip r:embed="rId137"/>
                    <a:stretch>
                      <a:fillRect/>
                    </a:stretch>
                  </p:blipFill>
                  <p:spPr>
                    <a:xfrm>
                      <a:off x="1062158" y="5600233"/>
                      <a:ext cx="18000" cy="108000"/>
                    </a:xfrm>
                    <a:prstGeom prst="rect">
                      <a:avLst/>
                    </a:prstGeom>
                  </p:spPr>
                </p:pic>
              </mc:Fallback>
            </mc:AlternateContent>
            <p:sp>
              <p:nvSpPr>
                <p:cNvPr id="817" name="Arc 816">
                  <a:extLst>
                    <a:ext uri="{FF2B5EF4-FFF2-40B4-BE49-F238E27FC236}">
                      <a16:creationId xmlns:a16="http://schemas.microsoft.com/office/drawing/2014/main" id="{F9E58ABC-C94D-4585-B4E9-EF71CDD87019}"/>
                    </a:ext>
                  </a:extLst>
                </p:cNvPr>
                <p:cNvSpPr/>
                <p:nvPr/>
              </p:nvSpPr>
              <p:spPr bwMode="auto">
                <a:xfrm rot="14545369">
                  <a:off x="2908812" y="5518181"/>
                  <a:ext cx="354692" cy="349965"/>
                </a:xfrm>
                <a:prstGeom prst="arc">
                  <a:avLst/>
                </a:prstGeom>
                <a:grpFill/>
                <a:ln w="12700" cap="flat" cmpd="sng" algn="ctr">
                  <a:solidFill>
                    <a:schemeClr val="bg1"/>
                  </a:solidFill>
                  <a:prstDash val="solid"/>
                  <a:round/>
                  <a:headEnd type="none" w="med" len="med"/>
                  <a:tailEnd type="none" w="med"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818" name="TextBox 817">
                      <a:extLst>
                        <a:ext uri="{FF2B5EF4-FFF2-40B4-BE49-F238E27FC236}">
                          <a16:creationId xmlns:a16="http://schemas.microsoft.com/office/drawing/2014/main" id="{57ADFEA7-A465-4646-964F-922AB0BC6059}"/>
                        </a:ext>
                      </a:extLst>
                    </p:cNvPr>
                    <p:cNvSpPr txBox="1"/>
                    <p:nvPr/>
                  </p:nvSpPr>
                  <p:spPr>
                    <a:xfrm rot="16448845">
                      <a:off x="2334210" y="5347913"/>
                      <a:ext cx="594394" cy="456177"/>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solidFill>
                                    </a:ln>
                                    <a:solidFill>
                                      <a:schemeClr val="tx1"/>
                                    </a:solidFill>
                                    <a:latin typeface="Cambria Math" panose="02040503050406030204" pitchFamily="18" charset="0"/>
                                    <a:ea typeface="Cambria Math" panose="02040503050406030204" pitchFamily="18" charset="0"/>
                                  </a:rPr>
                                </m:ctrlPr>
                              </m:sSubPr>
                              <m:e>
                                <m:r>
                                  <a:rPr lang="en-US" i="1">
                                    <a:ln>
                                      <a:solidFill>
                                        <a:schemeClr val="bg1"/>
                                      </a:solidFill>
                                    </a:ln>
                                    <a:solidFill>
                                      <a:schemeClr val="tx1"/>
                                    </a:solidFill>
                                    <a:latin typeface="Cambria Math" panose="02040503050406030204" pitchFamily="18" charset="0"/>
                                    <a:ea typeface="Cambria Math" panose="02040503050406030204" pitchFamily="18" charset="0"/>
                                  </a:rPr>
                                  <m:t>𝛾</m:t>
                                </m:r>
                              </m:e>
                              <m:sub>
                                <m:r>
                                  <a:rPr lang="en-US" b="0" i="1" smtClean="0">
                                    <a:ln>
                                      <a:solidFill>
                                        <a:schemeClr val="bg1"/>
                                      </a:solidFill>
                                    </a:ln>
                                    <a:solidFill>
                                      <a:schemeClr val="tx1"/>
                                    </a:solidFill>
                                    <a:latin typeface="Cambria Math" panose="02040503050406030204" pitchFamily="18" charset="0"/>
                                    <a:ea typeface="Cambria Math" panose="02040503050406030204" pitchFamily="18" charset="0"/>
                                  </a:rPr>
                                  <m:t>2</m:t>
                                </m:r>
                              </m:sub>
                            </m:sSub>
                          </m:oMath>
                        </m:oMathPara>
                      </a14:m>
                      <a:endParaRPr lang="en-US" dirty="0">
                        <a:ln>
                          <a:solidFill>
                            <a:schemeClr val="bg1"/>
                          </a:solidFill>
                        </a:ln>
                        <a:solidFill>
                          <a:schemeClr val="tx1"/>
                        </a:solidFill>
                      </a:endParaRPr>
                    </a:p>
                  </p:txBody>
                </p:sp>
              </mc:Choice>
              <mc:Fallback xmlns="">
                <p:sp>
                  <p:nvSpPr>
                    <p:cNvPr id="818" name="TextBox 817">
                      <a:extLst>
                        <a:ext uri="{FF2B5EF4-FFF2-40B4-BE49-F238E27FC236}">
                          <a16:creationId xmlns:a16="http://schemas.microsoft.com/office/drawing/2014/main" id="{57ADFEA7-A465-4646-964F-922AB0BC6059}"/>
                        </a:ext>
                      </a:extLst>
                    </p:cNvPr>
                    <p:cNvSpPr txBox="1">
                      <a:spLocks noRot="1" noChangeAspect="1" noMove="1" noResize="1" noEditPoints="1" noAdjustHandles="1" noChangeArrowheads="1" noChangeShapeType="1" noTextEdit="1"/>
                    </p:cNvSpPr>
                    <p:nvPr/>
                  </p:nvSpPr>
                  <p:spPr>
                    <a:xfrm rot="16448845">
                      <a:off x="2334210" y="5347913"/>
                      <a:ext cx="594394" cy="456177"/>
                    </a:xfrm>
                    <a:prstGeom prst="rect">
                      <a:avLst/>
                    </a:prstGeom>
                    <a:blipFill>
                      <a:blip r:embed="rId138"/>
                      <a:stretch>
                        <a:fillRect b="-95833"/>
                      </a:stretch>
                    </a:blipFill>
                    <a:ln>
                      <a:noFill/>
                    </a:ln>
                  </p:spPr>
                  <p:txBody>
                    <a:bodyPr/>
                    <a:lstStyle/>
                    <a:p>
                      <a:r>
                        <a:rPr lang="en-US">
                          <a:noFill/>
                        </a:rPr>
                        <a:t> </a:t>
                      </a:r>
                    </a:p>
                  </p:txBody>
                </p:sp>
              </mc:Fallback>
            </mc:AlternateContent>
          </p:grpSp>
          <p:sp>
            <p:nvSpPr>
              <p:cNvPr id="799" name="Freeform: Shape 798">
                <a:extLst>
                  <a:ext uri="{FF2B5EF4-FFF2-40B4-BE49-F238E27FC236}">
                    <a16:creationId xmlns:a16="http://schemas.microsoft.com/office/drawing/2014/main" id="{BE88857E-8DCA-4B43-8680-F0DE85937B67}"/>
                  </a:ext>
                </a:extLst>
              </p:cNvPr>
              <p:cNvSpPr/>
              <p:nvPr/>
            </p:nvSpPr>
            <p:spPr bwMode="auto">
              <a:xfrm>
                <a:off x="5681690" y="2808163"/>
                <a:ext cx="1877786" cy="2008415"/>
              </a:xfrm>
              <a:custGeom>
                <a:avLst/>
                <a:gdLst>
                  <a:gd name="connsiteX0" fmla="*/ 1420586 w 1877786"/>
                  <a:gd name="connsiteY0" fmla="*/ 293915 h 2008415"/>
                  <a:gd name="connsiteX1" fmla="*/ 1877786 w 1877786"/>
                  <a:gd name="connsiteY1" fmla="*/ 0 h 2008415"/>
                  <a:gd name="connsiteX2" fmla="*/ 473528 w 1877786"/>
                  <a:gd name="connsiteY2" fmla="*/ 1763486 h 2008415"/>
                  <a:gd name="connsiteX3" fmla="*/ 0 w 1877786"/>
                  <a:gd name="connsiteY3" fmla="*/ 2008415 h 2008415"/>
                  <a:gd name="connsiteX4" fmla="*/ 1420586 w 1877786"/>
                  <a:gd name="connsiteY4" fmla="*/ 293915 h 200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786" h="2008415">
                    <a:moveTo>
                      <a:pt x="1420586" y="293915"/>
                    </a:moveTo>
                    <a:lnTo>
                      <a:pt x="1877786" y="0"/>
                    </a:lnTo>
                    <a:lnTo>
                      <a:pt x="473528" y="1763486"/>
                    </a:lnTo>
                    <a:lnTo>
                      <a:pt x="0" y="2008415"/>
                    </a:lnTo>
                    <a:lnTo>
                      <a:pt x="1420586" y="293915"/>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sp>
            <p:nvSpPr>
              <p:cNvPr id="800" name="Freeform: Shape 799">
                <a:extLst>
                  <a:ext uri="{FF2B5EF4-FFF2-40B4-BE49-F238E27FC236}">
                    <a16:creationId xmlns:a16="http://schemas.microsoft.com/office/drawing/2014/main" id="{E7C06B6A-388E-478F-B831-C372863BF14F}"/>
                  </a:ext>
                </a:extLst>
              </p:cNvPr>
              <p:cNvSpPr/>
              <p:nvPr/>
            </p:nvSpPr>
            <p:spPr bwMode="auto">
              <a:xfrm>
                <a:off x="5698671" y="2808514"/>
                <a:ext cx="1828800" cy="293915"/>
              </a:xfrm>
              <a:custGeom>
                <a:avLst/>
                <a:gdLst>
                  <a:gd name="connsiteX0" fmla="*/ 408215 w 1828800"/>
                  <a:gd name="connsiteY0" fmla="*/ 0 h 293915"/>
                  <a:gd name="connsiteX1" fmla="*/ 1828800 w 1828800"/>
                  <a:gd name="connsiteY1" fmla="*/ 16329 h 293915"/>
                  <a:gd name="connsiteX2" fmla="*/ 1420586 w 1828800"/>
                  <a:gd name="connsiteY2" fmla="*/ 261257 h 293915"/>
                  <a:gd name="connsiteX3" fmla="*/ 0 w 1828800"/>
                  <a:gd name="connsiteY3" fmla="*/ 293915 h 293915"/>
                  <a:gd name="connsiteX4" fmla="*/ 408215 w 1828800"/>
                  <a:gd name="connsiteY4" fmla="*/ 0 h 29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293915">
                    <a:moveTo>
                      <a:pt x="408215" y="0"/>
                    </a:moveTo>
                    <a:lnTo>
                      <a:pt x="1828800" y="16329"/>
                    </a:lnTo>
                    <a:lnTo>
                      <a:pt x="1420586" y="261257"/>
                    </a:lnTo>
                    <a:lnTo>
                      <a:pt x="0" y="293915"/>
                    </a:lnTo>
                    <a:lnTo>
                      <a:pt x="408215" y="0"/>
                    </a:lnTo>
                    <a:close/>
                  </a:path>
                </a:pathLst>
              </a:custGeom>
              <a:grp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grpSp>
        <p:cxnSp>
          <p:nvCxnSpPr>
            <p:cNvPr id="788" name="Straight Connector 787">
              <a:extLst>
                <a:ext uri="{FF2B5EF4-FFF2-40B4-BE49-F238E27FC236}">
                  <a16:creationId xmlns:a16="http://schemas.microsoft.com/office/drawing/2014/main" id="{9A08FBF6-5546-40C8-885C-84025AD07A93}"/>
                </a:ext>
              </a:extLst>
            </p:cNvPr>
            <p:cNvCxnSpPr>
              <a:cxnSpLocks/>
              <a:stCxn id="887" idx="3"/>
              <a:endCxn id="799" idx="3"/>
            </p:cNvCxnSpPr>
            <p:nvPr/>
          </p:nvCxnSpPr>
          <p:spPr bwMode="auto">
            <a:xfrm flipH="1">
              <a:off x="8394338" y="2188447"/>
              <a:ext cx="30168" cy="1771009"/>
            </a:xfrm>
            <a:prstGeom prst="line">
              <a:avLst/>
            </a:prstGeom>
            <a:noFill/>
            <a:ln w="57150" cap="flat" cmpd="sng" algn="ctr">
              <a:solidFill>
                <a:schemeClr val="tx1"/>
              </a:solidFill>
              <a:prstDash val="solid"/>
              <a:round/>
              <a:headEnd type="none" w="med" len="med"/>
              <a:tailEnd type="none" w="med" len="med"/>
            </a:ln>
            <a:effectLst/>
          </p:spPr>
        </p:cxnSp>
        <p:cxnSp>
          <p:nvCxnSpPr>
            <p:cNvPr id="789" name="Straight Connector 788">
              <a:extLst>
                <a:ext uri="{FF2B5EF4-FFF2-40B4-BE49-F238E27FC236}">
                  <a16:creationId xmlns:a16="http://schemas.microsoft.com/office/drawing/2014/main" id="{5A0E9B21-0CBE-4B76-A35E-93AF7AE7D0F8}"/>
                </a:ext>
              </a:extLst>
            </p:cNvPr>
            <p:cNvCxnSpPr>
              <a:cxnSpLocks/>
              <a:stCxn id="887" idx="3"/>
            </p:cNvCxnSpPr>
            <p:nvPr/>
          </p:nvCxnSpPr>
          <p:spPr bwMode="auto">
            <a:xfrm flipV="1">
              <a:off x="8424506" y="1539056"/>
              <a:ext cx="778178" cy="649392"/>
            </a:xfrm>
            <a:prstGeom prst="line">
              <a:avLst/>
            </a:prstGeom>
            <a:noFill/>
            <a:ln w="57150" cap="flat" cmpd="sng" algn="ctr">
              <a:solidFill>
                <a:schemeClr val="tx1"/>
              </a:solidFill>
              <a:prstDash val="solid"/>
              <a:round/>
              <a:headEnd type="none" w="med" len="med"/>
              <a:tailEnd type="none" w="med" len="med"/>
            </a:ln>
            <a:effectLst/>
          </p:spPr>
        </p:cxnSp>
        <p:cxnSp>
          <p:nvCxnSpPr>
            <p:cNvPr id="790" name="Straight Connector 789">
              <a:extLst>
                <a:ext uri="{FF2B5EF4-FFF2-40B4-BE49-F238E27FC236}">
                  <a16:creationId xmlns:a16="http://schemas.microsoft.com/office/drawing/2014/main" id="{0D034F04-017C-40C9-A77D-9422C79BD476}"/>
                </a:ext>
              </a:extLst>
            </p:cNvPr>
            <p:cNvCxnSpPr>
              <a:cxnSpLocks/>
              <a:stCxn id="799" idx="3"/>
            </p:cNvCxnSpPr>
            <p:nvPr/>
          </p:nvCxnSpPr>
          <p:spPr bwMode="auto">
            <a:xfrm flipV="1">
              <a:off x="8394338" y="3338335"/>
              <a:ext cx="820980" cy="621121"/>
            </a:xfrm>
            <a:prstGeom prst="line">
              <a:avLst/>
            </a:prstGeom>
            <a:noFill/>
            <a:ln w="57150" cap="flat" cmpd="sng" algn="ctr">
              <a:solidFill>
                <a:schemeClr val="tx1"/>
              </a:solidFill>
              <a:prstDash val="solid"/>
              <a:round/>
              <a:headEnd type="none" w="med" len="med"/>
              <a:tailEnd type="none" w="med" len="med"/>
            </a:ln>
            <a:effectLst/>
          </p:spPr>
        </p:cxnSp>
        <p:sp>
          <p:nvSpPr>
            <p:cNvPr id="791" name="TextBox 790">
              <a:extLst>
                <a:ext uri="{FF2B5EF4-FFF2-40B4-BE49-F238E27FC236}">
                  <a16:creationId xmlns:a16="http://schemas.microsoft.com/office/drawing/2014/main" id="{E8320853-D6D0-44A1-B641-082A847CD07D}"/>
                </a:ext>
              </a:extLst>
            </p:cNvPr>
            <p:cNvSpPr txBox="1"/>
            <p:nvPr/>
          </p:nvSpPr>
          <p:spPr>
            <a:xfrm flipH="1">
              <a:off x="9470226" y="2033967"/>
              <a:ext cx="1517643" cy="461665"/>
            </a:xfrm>
            <a:prstGeom prst="rect">
              <a:avLst/>
            </a:prstGeom>
            <a:noFill/>
          </p:spPr>
          <p:txBody>
            <a:bodyPr wrap="square" rtlCol="0">
              <a:spAutoFit/>
            </a:bodyPr>
            <a:lstStyle/>
            <a:p>
              <a:pPr algn="ctr"/>
              <a:r>
                <a:rPr lang="en-US" sz="1200" dirty="0">
                  <a:solidFill>
                    <a:schemeClr val="tx1"/>
                  </a:solidFill>
                </a:rPr>
                <a:t>Array of passive  elements</a:t>
              </a:r>
            </a:p>
          </p:txBody>
        </p:sp>
        <p:sp>
          <p:nvSpPr>
            <p:cNvPr id="792" name="TextBox 791">
              <a:extLst>
                <a:ext uri="{FF2B5EF4-FFF2-40B4-BE49-F238E27FC236}">
                  <a16:creationId xmlns:a16="http://schemas.microsoft.com/office/drawing/2014/main" id="{EE9C2099-E362-4717-B9D4-14D417FC890E}"/>
                </a:ext>
              </a:extLst>
            </p:cNvPr>
            <p:cNvSpPr txBox="1"/>
            <p:nvPr/>
          </p:nvSpPr>
          <p:spPr>
            <a:xfrm>
              <a:off x="8289949" y="4146999"/>
              <a:ext cx="1274323" cy="261610"/>
            </a:xfrm>
            <a:prstGeom prst="rect">
              <a:avLst/>
            </a:prstGeom>
            <a:noFill/>
          </p:spPr>
          <p:txBody>
            <a:bodyPr wrap="square" rtlCol="0">
              <a:spAutoFit/>
            </a:bodyPr>
            <a:lstStyle/>
            <a:p>
              <a:pPr algn="ctr"/>
              <a:r>
                <a:rPr lang="en-US" sz="1100" b="1" dirty="0">
                  <a:solidFill>
                    <a:srgbClr val="009900"/>
                  </a:solidFill>
                </a:rPr>
                <a:t>Reflected wave</a:t>
              </a:r>
            </a:p>
          </p:txBody>
        </p:sp>
        <p:cxnSp>
          <p:nvCxnSpPr>
            <p:cNvPr id="793" name="Straight Arrow Connector 792">
              <a:extLst>
                <a:ext uri="{FF2B5EF4-FFF2-40B4-BE49-F238E27FC236}">
                  <a16:creationId xmlns:a16="http://schemas.microsoft.com/office/drawing/2014/main" id="{7EC01DC4-4559-43AB-A41B-2BD6F8036FD3}"/>
                </a:ext>
              </a:extLst>
            </p:cNvPr>
            <p:cNvCxnSpPr>
              <a:cxnSpLocks/>
            </p:cNvCxnSpPr>
            <p:nvPr/>
          </p:nvCxnSpPr>
          <p:spPr bwMode="auto">
            <a:xfrm flipH="1">
              <a:off x="8748209" y="3206207"/>
              <a:ext cx="280659" cy="929544"/>
            </a:xfrm>
            <a:prstGeom prst="straightConnector1">
              <a:avLst/>
            </a:prstGeom>
            <a:noFill/>
            <a:ln w="57150" cap="flat" cmpd="sng" algn="ctr">
              <a:solidFill>
                <a:schemeClr val="tx1"/>
              </a:solidFill>
              <a:prstDash val="solid"/>
              <a:round/>
              <a:headEnd type="none" w="med" len="med"/>
              <a:tailEnd type="triangle"/>
            </a:ln>
            <a:effectLst/>
          </p:spPr>
        </p:cxnSp>
        <p:cxnSp>
          <p:nvCxnSpPr>
            <p:cNvPr id="794" name="Straight Arrow Connector 793">
              <a:extLst>
                <a:ext uri="{FF2B5EF4-FFF2-40B4-BE49-F238E27FC236}">
                  <a16:creationId xmlns:a16="http://schemas.microsoft.com/office/drawing/2014/main" id="{D8C1159D-DFCA-4CA7-961D-8536F4AB6440}"/>
                </a:ext>
              </a:extLst>
            </p:cNvPr>
            <p:cNvCxnSpPr>
              <a:cxnSpLocks/>
            </p:cNvCxnSpPr>
            <p:nvPr/>
          </p:nvCxnSpPr>
          <p:spPr bwMode="auto">
            <a:xfrm flipH="1" flipV="1">
              <a:off x="9017621" y="3191962"/>
              <a:ext cx="1174996" cy="321955"/>
            </a:xfrm>
            <a:prstGeom prst="straightConnector1">
              <a:avLst/>
            </a:prstGeom>
            <a:noFill/>
            <a:ln w="57150" cap="flat" cmpd="sng" algn="ctr">
              <a:solidFill>
                <a:srgbClr val="C00000"/>
              </a:solidFill>
              <a:prstDash val="solid"/>
              <a:round/>
              <a:headEnd type="none" w="med" len="med"/>
              <a:tailEnd type="triangle"/>
            </a:ln>
            <a:effectLst/>
          </p:spPr>
        </p:cxnSp>
        <p:cxnSp>
          <p:nvCxnSpPr>
            <p:cNvPr id="795" name="Straight Arrow Connector 794">
              <a:extLst>
                <a:ext uri="{FF2B5EF4-FFF2-40B4-BE49-F238E27FC236}">
                  <a16:creationId xmlns:a16="http://schemas.microsoft.com/office/drawing/2014/main" id="{7222F721-DC95-40D6-82E8-A55257F8E7AE}"/>
                </a:ext>
              </a:extLst>
            </p:cNvPr>
            <p:cNvCxnSpPr>
              <a:cxnSpLocks/>
            </p:cNvCxnSpPr>
            <p:nvPr/>
          </p:nvCxnSpPr>
          <p:spPr bwMode="auto">
            <a:xfrm flipV="1">
              <a:off x="8645081" y="2284090"/>
              <a:ext cx="911850" cy="3971"/>
            </a:xfrm>
            <a:prstGeom prst="straightConnector1">
              <a:avLst/>
            </a:prstGeom>
            <a:noFill/>
            <a:ln w="12700" cap="flat" cmpd="sng" algn="ctr">
              <a:solidFill>
                <a:schemeClr val="tx1"/>
              </a:solidFill>
              <a:prstDash val="solid"/>
              <a:round/>
              <a:headEnd type="none" w="med" len="med"/>
              <a:tailEnd type="triangle"/>
            </a:ln>
            <a:effectLst/>
          </p:spPr>
        </p:cxnSp>
        <p:sp>
          <p:nvSpPr>
            <p:cNvPr id="796" name="TextBox 795">
              <a:extLst>
                <a:ext uri="{FF2B5EF4-FFF2-40B4-BE49-F238E27FC236}">
                  <a16:creationId xmlns:a16="http://schemas.microsoft.com/office/drawing/2014/main" id="{17618C12-CCBA-4FE3-A240-D0D37163BD4E}"/>
                </a:ext>
              </a:extLst>
            </p:cNvPr>
            <p:cNvSpPr txBox="1"/>
            <p:nvPr/>
          </p:nvSpPr>
          <p:spPr>
            <a:xfrm>
              <a:off x="9816074" y="3567041"/>
              <a:ext cx="1171796" cy="261610"/>
            </a:xfrm>
            <a:prstGeom prst="rect">
              <a:avLst/>
            </a:prstGeom>
            <a:noFill/>
          </p:spPr>
          <p:txBody>
            <a:bodyPr wrap="square" rtlCol="0">
              <a:spAutoFit/>
            </a:bodyPr>
            <a:lstStyle/>
            <a:p>
              <a:pPr algn="ctr"/>
              <a:r>
                <a:rPr lang="en-US" sz="1100" b="1" dirty="0">
                  <a:solidFill>
                    <a:srgbClr val="C00000"/>
                  </a:solidFill>
                </a:rPr>
                <a:t>Incident wave</a:t>
              </a:r>
            </a:p>
          </p:txBody>
        </p:sp>
      </p:grpSp>
      <p:cxnSp>
        <p:nvCxnSpPr>
          <p:cNvPr id="971" name="Straight Connector 970">
            <a:extLst>
              <a:ext uri="{FF2B5EF4-FFF2-40B4-BE49-F238E27FC236}">
                <a16:creationId xmlns:a16="http://schemas.microsoft.com/office/drawing/2014/main" id="{DC65032A-23E1-4DA4-AAFF-E14F6047ED88}"/>
              </a:ext>
            </a:extLst>
          </p:cNvPr>
          <p:cNvCxnSpPr>
            <a:cxnSpLocks/>
            <a:stCxn id="887" idx="3"/>
          </p:cNvCxnSpPr>
          <p:nvPr/>
        </p:nvCxnSpPr>
        <p:spPr bwMode="auto">
          <a:xfrm flipH="1" flipV="1">
            <a:off x="4830528" y="3000836"/>
            <a:ext cx="350710" cy="907798"/>
          </a:xfrm>
          <a:prstGeom prst="line">
            <a:avLst/>
          </a:prstGeom>
          <a:noFill/>
          <a:ln w="19050" cap="flat" cmpd="sng" algn="ctr">
            <a:solidFill>
              <a:schemeClr val="tx1"/>
            </a:solidFill>
            <a:prstDash val="solid"/>
            <a:round/>
            <a:headEnd type="none" w="med" len="med"/>
            <a:tailEnd type="none" w="med" len="med"/>
          </a:ln>
          <a:effectLst/>
        </p:spPr>
      </p:cxnSp>
      <p:cxnSp>
        <p:nvCxnSpPr>
          <p:cNvPr id="972" name="Straight Connector 971">
            <a:extLst>
              <a:ext uri="{FF2B5EF4-FFF2-40B4-BE49-F238E27FC236}">
                <a16:creationId xmlns:a16="http://schemas.microsoft.com/office/drawing/2014/main" id="{9B6FDE50-1F6A-4719-9DC4-DC3524413791}"/>
              </a:ext>
            </a:extLst>
          </p:cNvPr>
          <p:cNvCxnSpPr>
            <a:cxnSpLocks/>
          </p:cNvCxnSpPr>
          <p:nvPr/>
        </p:nvCxnSpPr>
        <p:spPr bwMode="auto">
          <a:xfrm flipH="1" flipV="1">
            <a:off x="5243442" y="2502032"/>
            <a:ext cx="664254" cy="1023956"/>
          </a:xfrm>
          <a:prstGeom prst="line">
            <a:avLst/>
          </a:prstGeom>
          <a:noFill/>
          <a:ln w="19050" cap="flat" cmpd="sng" algn="ctr">
            <a:solidFill>
              <a:schemeClr val="tx1"/>
            </a:solidFill>
            <a:prstDash val="solid"/>
            <a:round/>
            <a:headEnd type="none" w="med" len="med"/>
            <a:tailEnd type="none" w="med" len="med"/>
          </a:ln>
          <a:effectLst/>
        </p:spPr>
      </p:cxnSp>
      <p:cxnSp>
        <p:nvCxnSpPr>
          <p:cNvPr id="975" name="Straight Arrow Connector 974">
            <a:extLst>
              <a:ext uri="{FF2B5EF4-FFF2-40B4-BE49-F238E27FC236}">
                <a16:creationId xmlns:a16="http://schemas.microsoft.com/office/drawing/2014/main" id="{890CC48E-E2B7-4BE6-88AA-120BF530C43B}"/>
              </a:ext>
            </a:extLst>
          </p:cNvPr>
          <p:cNvCxnSpPr>
            <a:cxnSpLocks/>
          </p:cNvCxnSpPr>
          <p:nvPr/>
        </p:nvCxnSpPr>
        <p:spPr bwMode="auto">
          <a:xfrm flipH="1">
            <a:off x="5052625" y="1902361"/>
            <a:ext cx="1500868" cy="879638"/>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nvGrpSpPr>
          <p:cNvPr id="368" name="Group 367">
            <a:extLst>
              <a:ext uri="{FF2B5EF4-FFF2-40B4-BE49-F238E27FC236}">
                <a16:creationId xmlns:a16="http://schemas.microsoft.com/office/drawing/2014/main" id="{48AB8B51-5FE8-4572-94E0-5B6D1A5AD1EA}"/>
              </a:ext>
            </a:extLst>
          </p:cNvPr>
          <p:cNvGrpSpPr/>
          <p:nvPr/>
        </p:nvGrpSpPr>
        <p:grpSpPr>
          <a:xfrm>
            <a:off x="7596658" y="3107692"/>
            <a:ext cx="437847" cy="348599"/>
            <a:chOff x="7629209" y="3567305"/>
            <a:chExt cx="1239835" cy="860292"/>
          </a:xfrm>
        </p:grpSpPr>
        <p:sp>
          <p:nvSpPr>
            <p:cNvPr id="369" name="Rectangle 368">
              <a:extLst>
                <a:ext uri="{FF2B5EF4-FFF2-40B4-BE49-F238E27FC236}">
                  <a16:creationId xmlns:a16="http://schemas.microsoft.com/office/drawing/2014/main" id="{9469C660-4DF1-4AAC-83D1-035E7DF0040E}"/>
                </a:ext>
              </a:extLst>
            </p:cNvPr>
            <p:cNvSpPr/>
            <p:nvPr/>
          </p:nvSpPr>
          <p:spPr bwMode="auto">
            <a:xfrm>
              <a:off x="7629209" y="3572355"/>
              <a:ext cx="1239835" cy="850074"/>
            </a:xfrm>
            <a:prstGeom prst="rect">
              <a:avLst/>
            </a:prstGeom>
            <a:solidFill>
              <a:srgbClr val="66FF66"/>
            </a:solidFill>
            <a:ln w="9525" cap="flat" cmpd="sng" algn="ctr">
              <a:solidFill>
                <a:schemeClr val="dk1">
                  <a:shade val="95000"/>
                  <a:satMod val="105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ヒラギノ角ゴ Pro W3" pitchFamily="96" charset="-128"/>
              </a:endParaRPr>
            </a:p>
          </p:txBody>
        </p:sp>
        <p:cxnSp>
          <p:nvCxnSpPr>
            <p:cNvPr id="370" name="Straight Connector 369">
              <a:extLst>
                <a:ext uri="{FF2B5EF4-FFF2-40B4-BE49-F238E27FC236}">
                  <a16:creationId xmlns:a16="http://schemas.microsoft.com/office/drawing/2014/main" id="{22AAC523-B39A-4D1C-9CA2-84E7BEE98D42}"/>
                </a:ext>
              </a:extLst>
            </p:cNvPr>
            <p:cNvCxnSpPr>
              <a:cxnSpLocks/>
              <a:stCxn id="369" idx="0"/>
              <a:endCxn id="369" idx="2"/>
            </p:cNvCxnSpPr>
            <p:nvPr/>
          </p:nvCxnSpPr>
          <p:spPr bwMode="auto">
            <a:xfrm>
              <a:off x="8249126" y="3572355"/>
              <a:ext cx="0" cy="850074"/>
            </a:xfrm>
            <a:prstGeom prst="line">
              <a:avLst/>
            </a:prstGeom>
            <a:noFill/>
            <a:ln w="12700" cap="flat" cmpd="sng" algn="ctr">
              <a:solidFill>
                <a:schemeClr val="tx1"/>
              </a:solidFill>
              <a:prstDash val="solid"/>
              <a:round/>
              <a:headEnd type="none" w="med" len="med"/>
              <a:tailEnd type="none" w="med" len="med"/>
            </a:ln>
            <a:effectLst/>
          </p:spPr>
        </p:cxnSp>
        <p:cxnSp>
          <p:nvCxnSpPr>
            <p:cNvPr id="371" name="Straight Connector 370">
              <a:extLst>
                <a:ext uri="{FF2B5EF4-FFF2-40B4-BE49-F238E27FC236}">
                  <a16:creationId xmlns:a16="http://schemas.microsoft.com/office/drawing/2014/main" id="{52CCBEC2-BE6D-47B7-A61F-C70F6206EFDF}"/>
                </a:ext>
              </a:extLst>
            </p:cNvPr>
            <p:cNvCxnSpPr/>
            <p:nvPr/>
          </p:nvCxnSpPr>
          <p:spPr bwMode="auto">
            <a:xfrm>
              <a:off x="8573661" y="3567305"/>
              <a:ext cx="0" cy="850074"/>
            </a:xfrm>
            <a:prstGeom prst="line">
              <a:avLst/>
            </a:prstGeom>
            <a:noFill/>
            <a:ln w="12700" cap="flat" cmpd="sng" algn="ctr">
              <a:solidFill>
                <a:schemeClr val="tx1"/>
              </a:solidFill>
              <a:prstDash val="solid"/>
              <a:round/>
              <a:headEnd type="none" w="med" len="med"/>
              <a:tailEnd type="none" w="med" len="med"/>
            </a:ln>
            <a:effectLst/>
          </p:spPr>
        </p:cxnSp>
        <p:cxnSp>
          <p:nvCxnSpPr>
            <p:cNvPr id="372" name="Straight Connector 371">
              <a:extLst>
                <a:ext uri="{FF2B5EF4-FFF2-40B4-BE49-F238E27FC236}">
                  <a16:creationId xmlns:a16="http://schemas.microsoft.com/office/drawing/2014/main" id="{CB3954C0-2234-4EF1-A5C3-058C7CFEF8B7}"/>
                </a:ext>
              </a:extLst>
            </p:cNvPr>
            <p:cNvCxnSpPr/>
            <p:nvPr/>
          </p:nvCxnSpPr>
          <p:spPr bwMode="auto">
            <a:xfrm>
              <a:off x="7960325" y="3577523"/>
              <a:ext cx="0" cy="850074"/>
            </a:xfrm>
            <a:prstGeom prst="line">
              <a:avLst/>
            </a:prstGeom>
            <a:noFill/>
            <a:ln w="12700" cap="flat" cmpd="sng" algn="ctr">
              <a:solidFill>
                <a:schemeClr val="tx1"/>
              </a:solidFill>
              <a:prstDash val="solid"/>
              <a:round/>
              <a:headEnd type="none" w="med" len="med"/>
              <a:tailEnd type="none" w="med" len="med"/>
            </a:ln>
            <a:effectLst/>
          </p:spPr>
        </p:cxnSp>
        <p:cxnSp>
          <p:nvCxnSpPr>
            <p:cNvPr id="373" name="Straight Connector 372">
              <a:extLst>
                <a:ext uri="{FF2B5EF4-FFF2-40B4-BE49-F238E27FC236}">
                  <a16:creationId xmlns:a16="http://schemas.microsoft.com/office/drawing/2014/main" id="{79EEC241-C4A1-4BBB-B750-2F4617513B43}"/>
                </a:ext>
              </a:extLst>
            </p:cNvPr>
            <p:cNvCxnSpPr>
              <a:cxnSpLocks/>
            </p:cNvCxnSpPr>
            <p:nvPr/>
          </p:nvCxnSpPr>
          <p:spPr bwMode="auto">
            <a:xfrm>
              <a:off x="7629209" y="4137798"/>
              <a:ext cx="1239835" cy="0"/>
            </a:xfrm>
            <a:prstGeom prst="line">
              <a:avLst/>
            </a:prstGeom>
            <a:noFill/>
            <a:ln w="12700" cap="flat" cmpd="sng" algn="ctr">
              <a:solidFill>
                <a:schemeClr val="tx1"/>
              </a:solidFill>
              <a:prstDash val="solid"/>
              <a:round/>
              <a:headEnd type="none" w="med" len="med"/>
              <a:tailEnd type="none" w="med" len="med"/>
            </a:ln>
            <a:effectLst/>
          </p:spPr>
        </p:cxnSp>
        <p:cxnSp>
          <p:nvCxnSpPr>
            <p:cNvPr id="374" name="Straight Connector 373">
              <a:extLst>
                <a:ext uri="{FF2B5EF4-FFF2-40B4-BE49-F238E27FC236}">
                  <a16:creationId xmlns:a16="http://schemas.microsoft.com/office/drawing/2014/main" id="{A2689A7D-A6E1-4771-9AEA-AF427225A7E0}"/>
                </a:ext>
              </a:extLst>
            </p:cNvPr>
            <p:cNvCxnSpPr>
              <a:cxnSpLocks/>
            </p:cNvCxnSpPr>
            <p:nvPr/>
          </p:nvCxnSpPr>
          <p:spPr bwMode="auto">
            <a:xfrm>
              <a:off x="7629209" y="3833774"/>
              <a:ext cx="1239835" cy="0"/>
            </a:xfrm>
            <a:prstGeom prst="line">
              <a:avLst/>
            </a:prstGeom>
            <a:noFill/>
            <a:ln w="12700" cap="flat" cmpd="sng" algn="ctr">
              <a:solidFill>
                <a:schemeClr val="tx1"/>
              </a:solidFill>
              <a:prstDash val="solid"/>
              <a:round/>
              <a:headEnd type="none" w="med" len="med"/>
              <a:tailEnd type="none" w="med" len="med"/>
            </a:ln>
            <a:effectLst/>
          </p:spPr>
        </p:cxnSp>
      </p:grpSp>
      <p:cxnSp>
        <p:nvCxnSpPr>
          <p:cNvPr id="973" name="Straight Arrow Connector 972">
            <a:extLst>
              <a:ext uri="{FF2B5EF4-FFF2-40B4-BE49-F238E27FC236}">
                <a16:creationId xmlns:a16="http://schemas.microsoft.com/office/drawing/2014/main" id="{C1EEF324-9773-42D6-AD85-B69EB9F548AE}"/>
              </a:ext>
            </a:extLst>
          </p:cNvPr>
          <p:cNvCxnSpPr>
            <a:cxnSpLocks/>
          </p:cNvCxnSpPr>
          <p:nvPr/>
        </p:nvCxnSpPr>
        <p:spPr bwMode="auto">
          <a:xfrm>
            <a:off x="6797020" y="1914457"/>
            <a:ext cx="978236" cy="1312126"/>
          </a:xfrm>
          <a:prstGeom prst="straightConnector1">
            <a:avLst/>
          </a:prstGeom>
          <a:noFill/>
          <a:ln w="19050" cap="flat" cmpd="sng" algn="ctr">
            <a:solidFill>
              <a:schemeClr val="tx1"/>
            </a:solidFill>
            <a:prstDash val="solid"/>
            <a:round/>
            <a:headEnd type="none" w="med" len="med"/>
            <a:tailEnd type="triangle"/>
          </a:ln>
          <a:effectLst/>
        </p:spPr>
      </p:cxnSp>
      <p:cxnSp>
        <p:nvCxnSpPr>
          <p:cNvPr id="974" name="Straight Arrow Connector 973">
            <a:extLst>
              <a:ext uri="{FF2B5EF4-FFF2-40B4-BE49-F238E27FC236}">
                <a16:creationId xmlns:a16="http://schemas.microsoft.com/office/drawing/2014/main" id="{12AB71A9-1586-4792-BAED-5AFBA66FF4DB}"/>
              </a:ext>
            </a:extLst>
          </p:cNvPr>
          <p:cNvCxnSpPr>
            <a:cxnSpLocks/>
          </p:cNvCxnSpPr>
          <p:nvPr/>
        </p:nvCxnSpPr>
        <p:spPr bwMode="auto">
          <a:xfrm>
            <a:off x="7805427" y="3258975"/>
            <a:ext cx="1135371" cy="1096497"/>
          </a:xfrm>
          <a:prstGeom prst="straightConnector1">
            <a:avLst/>
          </a:prstGeom>
          <a:no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12531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8"/>
                                        </p:tgtEl>
                                        <p:attrNameLst>
                                          <p:attrName>style.visibility</p:attrName>
                                        </p:attrNameLst>
                                      </p:cBhvr>
                                      <p:to>
                                        <p:strVal val="visible"/>
                                      </p:to>
                                    </p:set>
                                    <p:animEffect transition="in" filter="fade">
                                      <p:cBhvr>
                                        <p:cTn id="7" dur="500"/>
                                        <p:tgtEl>
                                          <p:spTgt spid="708"/>
                                        </p:tgtEl>
                                      </p:cBhvr>
                                    </p:animEffect>
                                  </p:childTnLst>
                                  <p:subTnLst>
                                    <p:set>
                                      <p:cBhvr override="childStyle">
                                        <p:cTn dur="1" fill="hold" display="0" masterRel="nextClick" afterEffect="1"/>
                                        <p:tgtEl>
                                          <p:spTgt spid="708"/>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728"/>
                                        </p:tgtEl>
                                        <p:attrNameLst>
                                          <p:attrName>style.visibility</p:attrName>
                                        </p:attrNameLst>
                                      </p:cBhvr>
                                      <p:to>
                                        <p:strVal val="visible"/>
                                      </p:to>
                                    </p:set>
                                    <p:animEffect transition="in" filter="fade">
                                      <p:cBhvr>
                                        <p:cTn id="10" dur="500"/>
                                        <p:tgtEl>
                                          <p:spTgt spid="728"/>
                                        </p:tgtEl>
                                      </p:cBhvr>
                                    </p:animEffect>
                                  </p:childTnLst>
                                  <p:subTnLst>
                                    <p:set>
                                      <p:cBhvr override="childStyle">
                                        <p:cTn dur="1" fill="hold" display="0" masterRel="nextClick" afterEffect="1"/>
                                        <p:tgtEl>
                                          <p:spTgt spid="728"/>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747"/>
                                        </p:tgtEl>
                                        <p:attrNameLst>
                                          <p:attrName>style.visibility</p:attrName>
                                        </p:attrNameLst>
                                      </p:cBhvr>
                                      <p:to>
                                        <p:strVal val="visible"/>
                                      </p:to>
                                    </p:set>
                                    <p:animEffect transition="in" filter="fade">
                                      <p:cBhvr>
                                        <p:cTn id="13" dur="500"/>
                                        <p:tgtEl>
                                          <p:spTgt spid="747"/>
                                        </p:tgtEl>
                                      </p:cBhvr>
                                    </p:animEffect>
                                  </p:childTnLst>
                                  <p:subTnLst>
                                    <p:set>
                                      <p:cBhvr override="childStyle">
                                        <p:cTn dur="1" fill="hold" display="0" masterRel="nextClick" afterEffect="1"/>
                                        <p:tgtEl>
                                          <p:spTgt spid="747"/>
                                        </p:tgtEl>
                                        <p:attrNameLst>
                                          <p:attrName>style.visibility</p:attrName>
                                        </p:attrNameLst>
                                      </p:cBhvr>
                                      <p:to>
                                        <p:strVal val="hidden"/>
                                      </p:to>
                                    </p:set>
                                  </p:subTnLst>
                                </p:cTn>
                              </p:par>
                              <p:par>
                                <p:cTn id="14" presetID="10" presetClass="entr" presetSubtype="0" fill="hold" nodeType="withEffect">
                                  <p:stCondLst>
                                    <p:cond delay="0"/>
                                  </p:stCondLst>
                                  <p:childTnLst>
                                    <p:set>
                                      <p:cBhvr>
                                        <p:cTn id="15" dur="1" fill="hold">
                                          <p:stCondLst>
                                            <p:cond delay="0"/>
                                          </p:stCondLst>
                                        </p:cTn>
                                        <p:tgtEl>
                                          <p:spTgt spid="748"/>
                                        </p:tgtEl>
                                        <p:attrNameLst>
                                          <p:attrName>style.visibility</p:attrName>
                                        </p:attrNameLst>
                                      </p:cBhvr>
                                      <p:to>
                                        <p:strVal val="visible"/>
                                      </p:to>
                                    </p:set>
                                    <p:animEffect transition="in" filter="fade">
                                      <p:cBhvr>
                                        <p:cTn id="16" dur="500"/>
                                        <p:tgtEl>
                                          <p:spTgt spid="748"/>
                                        </p:tgtEl>
                                      </p:cBhvr>
                                    </p:animEffect>
                                  </p:childTnLst>
                                  <p:subTnLst>
                                    <p:set>
                                      <p:cBhvr override="childStyle">
                                        <p:cTn dur="1" fill="hold" display="0" masterRel="nextClick" afterEffect="1"/>
                                        <p:tgtEl>
                                          <p:spTgt spid="748"/>
                                        </p:tgtEl>
                                        <p:attrNameLst>
                                          <p:attrName>style.visibility</p:attrName>
                                        </p:attrNameLst>
                                      </p:cBhvr>
                                      <p:to>
                                        <p:strVal val="hidden"/>
                                      </p:to>
                                    </p:set>
                                  </p:subTnLst>
                                </p:cTn>
                              </p:par>
                              <p:par>
                                <p:cTn id="17" presetID="10" presetClass="entr" presetSubtype="0" fill="hold" grpId="0" nodeType="withEffect">
                                  <p:stCondLst>
                                    <p:cond delay="0"/>
                                  </p:stCondLst>
                                  <p:childTnLst>
                                    <p:set>
                                      <p:cBhvr>
                                        <p:cTn id="18" dur="1" fill="hold">
                                          <p:stCondLst>
                                            <p:cond delay="0"/>
                                          </p:stCondLst>
                                        </p:cTn>
                                        <p:tgtEl>
                                          <p:spTgt spid="749"/>
                                        </p:tgtEl>
                                        <p:attrNameLst>
                                          <p:attrName>style.visibility</p:attrName>
                                        </p:attrNameLst>
                                      </p:cBhvr>
                                      <p:to>
                                        <p:strVal val="visible"/>
                                      </p:to>
                                    </p:set>
                                    <p:animEffect transition="in" filter="fade">
                                      <p:cBhvr>
                                        <p:cTn id="19" dur="500"/>
                                        <p:tgtEl>
                                          <p:spTgt spid="749"/>
                                        </p:tgtEl>
                                      </p:cBhvr>
                                    </p:animEffect>
                                  </p:childTnLst>
                                  <p:subTnLst>
                                    <p:set>
                                      <p:cBhvr override="childStyle">
                                        <p:cTn dur="1" fill="hold" display="0" masterRel="nextClick" afterEffect="1"/>
                                        <p:tgtEl>
                                          <p:spTgt spid="749"/>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80"/>
                                        </p:tgtEl>
                                        <p:attrNameLst>
                                          <p:attrName>style.visibility</p:attrName>
                                        </p:attrNameLst>
                                      </p:cBhvr>
                                      <p:to>
                                        <p:strVal val="visible"/>
                                      </p:to>
                                    </p:set>
                                    <p:animEffect transition="in" filter="fade">
                                      <p:cBhvr>
                                        <p:cTn id="24" dur="500"/>
                                        <p:tgtEl>
                                          <p:spTgt spid="780"/>
                                        </p:tgtEl>
                                      </p:cBhvr>
                                    </p:animEffect>
                                  </p:childTnLst>
                                </p:cTn>
                              </p:par>
                              <p:par>
                                <p:cTn id="25" presetID="10" presetClass="entr" presetSubtype="0" fill="hold" nodeType="withEffect">
                                  <p:stCondLst>
                                    <p:cond delay="0"/>
                                  </p:stCondLst>
                                  <p:childTnLst>
                                    <p:set>
                                      <p:cBhvr>
                                        <p:cTn id="26" dur="1" fill="hold">
                                          <p:stCondLst>
                                            <p:cond delay="0"/>
                                          </p:stCondLst>
                                        </p:cTn>
                                        <p:tgtEl>
                                          <p:spTgt spid="971"/>
                                        </p:tgtEl>
                                        <p:attrNameLst>
                                          <p:attrName>style.visibility</p:attrName>
                                        </p:attrNameLst>
                                      </p:cBhvr>
                                      <p:to>
                                        <p:strVal val="visible"/>
                                      </p:to>
                                    </p:set>
                                    <p:animEffect transition="in" filter="fade">
                                      <p:cBhvr>
                                        <p:cTn id="27" dur="500"/>
                                        <p:tgtEl>
                                          <p:spTgt spid="971"/>
                                        </p:tgtEl>
                                      </p:cBhvr>
                                    </p:animEffect>
                                  </p:childTnLst>
                                </p:cTn>
                              </p:par>
                              <p:par>
                                <p:cTn id="28" presetID="10" presetClass="entr" presetSubtype="0" fill="hold" nodeType="withEffect">
                                  <p:stCondLst>
                                    <p:cond delay="0"/>
                                  </p:stCondLst>
                                  <p:childTnLst>
                                    <p:set>
                                      <p:cBhvr>
                                        <p:cTn id="29" dur="1" fill="hold">
                                          <p:stCondLst>
                                            <p:cond delay="0"/>
                                          </p:stCondLst>
                                        </p:cTn>
                                        <p:tgtEl>
                                          <p:spTgt spid="972"/>
                                        </p:tgtEl>
                                        <p:attrNameLst>
                                          <p:attrName>style.visibility</p:attrName>
                                        </p:attrNameLst>
                                      </p:cBhvr>
                                      <p:to>
                                        <p:strVal val="visible"/>
                                      </p:to>
                                    </p:set>
                                    <p:animEffect transition="in" filter="fade">
                                      <p:cBhvr>
                                        <p:cTn id="30" dur="500"/>
                                        <p:tgtEl>
                                          <p:spTgt spid="9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0"/>
                                  </p:stCondLst>
                                  <p:childTnLst>
                                    <p:set>
                                      <p:cBhvr>
                                        <p:cTn id="37" dur="1" fill="hold">
                                          <p:stCondLst>
                                            <p:cond delay="0"/>
                                          </p:stCondLst>
                                        </p:cTn>
                                        <p:tgtEl>
                                          <p:spTgt spid="753"/>
                                        </p:tgtEl>
                                        <p:attrNameLst>
                                          <p:attrName>style.visibility</p:attrName>
                                        </p:attrNameLst>
                                      </p:cBhvr>
                                      <p:to>
                                        <p:strVal val="visible"/>
                                      </p:to>
                                    </p:set>
                                    <p:animEffect transition="in" filter="fade">
                                      <p:cBhvr>
                                        <p:cTn id="38" dur="900"/>
                                        <p:tgtEl>
                                          <p:spTgt spid="753"/>
                                        </p:tgtEl>
                                      </p:cBhvr>
                                    </p:animEffect>
                                  </p:childTnLst>
                                  <p:subTnLst>
                                    <p:set>
                                      <p:cBhvr override="childStyle">
                                        <p:cTn dur="1" fill="hold" display="0" masterRel="nextClick" afterEffect="1"/>
                                        <p:tgtEl>
                                          <p:spTgt spid="753"/>
                                        </p:tgtEl>
                                        <p:attrNameLst>
                                          <p:attrName>style.visibility</p:attrName>
                                        </p:attrNameLst>
                                      </p:cBhvr>
                                      <p:to>
                                        <p:strVal val="hidden"/>
                                      </p:to>
                                    </p:set>
                                  </p:subTnLst>
                                </p:cTn>
                              </p:par>
                            </p:childTnLst>
                          </p:cTn>
                        </p:par>
                        <p:par>
                          <p:cTn id="39" fill="hold">
                            <p:stCondLst>
                              <p:cond delay="900"/>
                            </p:stCondLst>
                            <p:childTnLst>
                              <p:par>
                                <p:cTn id="40" presetID="10" presetClass="entr" presetSubtype="0" fill="hold" nodeType="afterEffect">
                                  <p:stCondLst>
                                    <p:cond delay="0"/>
                                  </p:stCondLst>
                                  <p:childTnLst>
                                    <p:set>
                                      <p:cBhvr>
                                        <p:cTn id="41" dur="1" fill="hold">
                                          <p:stCondLst>
                                            <p:cond delay="0"/>
                                          </p:stCondLst>
                                        </p:cTn>
                                        <p:tgtEl>
                                          <p:spTgt spid="368"/>
                                        </p:tgtEl>
                                        <p:attrNameLst>
                                          <p:attrName>style.visibility</p:attrName>
                                        </p:attrNameLst>
                                      </p:cBhvr>
                                      <p:to>
                                        <p:strVal val="visible"/>
                                      </p:to>
                                    </p:set>
                                    <p:animEffect transition="in" filter="fade">
                                      <p:cBhvr>
                                        <p:cTn id="42" dur="500"/>
                                        <p:tgtEl>
                                          <p:spTgt spid="36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54"/>
                                        </p:tgtEl>
                                        <p:attrNameLst>
                                          <p:attrName>style.visibility</p:attrName>
                                        </p:attrNameLst>
                                      </p:cBhvr>
                                      <p:to>
                                        <p:strVal val="visible"/>
                                      </p:to>
                                    </p:set>
                                    <p:animEffect transition="in" filter="fade">
                                      <p:cBhvr>
                                        <p:cTn id="45" dur="500"/>
                                        <p:tgtEl>
                                          <p:spTgt spid="754"/>
                                        </p:tgtEl>
                                      </p:cBhvr>
                                    </p:animEffect>
                                  </p:childTnLst>
                                  <p:subTnLst>
                                    <p:set>
                                      <p:cBhvr override="childStyle">
                                        <p:cTn dur="1" fill="hold" display="0" masterRel="nextClick" afterEffect="1"/>
                                        <p:tgtEl>
                                          <p:spTgt spid="754"/>
                                        </p:tgtEl>
                                        <p:attrNameLst>
                                          <p:attrName>style.visibility</p:attrName>
                                        </p:attrNameLst>
                                      </p:cBhvr>
                                      <p:to>
                                        <p:strVal val="hidden"/>
                                      </p:to>
                                    </p:set>
                                  </p:subTnLst>
                                </p:cTn>
                              </p:par>
                            </p:childTnLst>
                          </p:cTn>
                        </p:par>
                        <p:par>
                          <p:cTn id="46" fill="hold">
                            <p:stCondLst>
                              <p:cond delay="1400"/>
                            </p:stCondLst>
                            <p:childTnLst>
                              <p:par>
                                <p:cTn id="47" presetID="10" presetClass="entr" presetSubtype="0" fill="hold" nodeType="afterEffect">
                                  <p:stCondLst>
                                    <p:cond delay="0"/>
                                  </p:stCondLst>
                                  <p:childTnLst>
                                    <p:set>
                                      <p:cBhvr>
                                        <p:cTn id="48" dur="1" fill="hold">
                                          <p:stCondLst>
                                            <p:cond delay="0"/>
                                          </p:stCondLst>
                                        </p:cTn>
                                        <p:tgtEl>
                                          <p:spTgt spid="973"/>
                                        </p:tgtEl>
                                        <p:attrNameLst>
                                          <p:attrName>style.visibility</p:attrName>
                                        </p:attrNameLst>
                                      </p:cBhvr>
                                      <p:to>
                                        <p:strVal val="visible"/>
                                      </p:to>
                                    </p:set>
                                    <p:animEffect transition="in" filter="fade">
                                      <p:cBhvr>
                                        <p:cTn id="49" dur="500"/>
                                        <p:tgtEl>
                                          <p:spTgt spid="973"/>
                                        </p:tgtEl>
                                      </p:cBhvr>
                                    </p:animEffect>
                                  </p:childTnLst>
                                </p:cTn>
                              </p:par>
                            </p:childTnLst>
                          </p:cTn>
                        </p:par>
                        <p:par>
                          <p:cTn id="50" fill="hold">
                            <p:stCondLst>
                              <p:cond delay="1900"/>
                            </p:stCondLst>
                            <p:childTnLst>
                              <p:par>
                                <p:cTn id="51" presetID="10" presetClass="entr" presetSubtype="0" fill="hold" nodeType="afterEffect">
                                  <p:stCondLst>
                                    <p:cond delay="0"/>
                                  </p:stCondLst>
                                  <p:childTnLst>
                                    <p:set>
                                      <p:cBhvr>
                                        <p:cTn id="52" dur="1" fill="hold">
                                          <p:stCondLst>
                                            <p:cond delay="0"/>
                                          </p:stCondLst>
                                        </p:cTn>
                                        <p:tgtEl>
                                          <p:spTgt spid="974"/>
                                        </p:tgtEl>
                                        <p:attrNameLst>
                                          <p:attrName>style.visibility</p:attrName>
                                        </p:attrNameLst>
                                      </p:cBhvr>
                                      <p:to>
                                        <p:strVal val="visible"/>
                                      </p:to>
                                    </p:set>
                                    <p:animEffect transition="in" filter="fade">
                                      <p:cBhvr>
                                        <p:cTn id="53" dur="500"/>
                                        <p:tgtEl>
                                          <p:spTgt spid="97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28"/>
                                        </p:tgtEl>
                                        <p:attrNameLst>
                                          <p:attrName>style.visibility</p:attrName>
                                        </p:attrNameLst>
                                      </p:cBhvr>
                                      <p:to>
                                        <p:strVal val="visible"/>
                                      </p:to>
                                    </p:set>
                                    <p:animEffect transition="in" filter="fade">
                                      <p:cBhvr>
                                        <p:cTn id="63" dur="1000"/>
                                        <p:tgtEl>
                                          <p:spTgt spid="228"/>
                                        </p:tgtEl>
                                      </p:cBhvr>
                                    </p:animEffect>
                                    <p:anim calcmode="lin" valueType="num">
                                      <p:cBhvr>
                                        <p:cTn id="64" dur="1000" fill="hold"/>
                                        <p:tgtEl>
                                          <p:spTgt spid="228"/>
                                        </p:tgtEl>
                                        <p:attrNameLst>
                                          <p:attrName>ppt_x</p:attrName>
                                        </p:attrNameLst>
                                      </p:cBhvr>
                                      <p:tavLst>
                                        <p:tav tm="0">
                                          <p:val>
                                            <p:strVal val="#ppt_x"/>
                                          </p:val>
                                        </p:tav>
                                        <p:tav tm="100000">
                                          <p:val>
                                            <p:strVal val="#ppt_x"/>
                                          </p:val>
                                        </p:tav>
                                      </p:tavLst>
                                    </p:anim>
                                    <p:anim calcmode="lin" valueType="num">
                                      <p:cBhvr>
                                        <p:cTn id="65" dur="1000" fill="hold"/>
                                        <p:tgtEl>
                                          <p:spTgt spid="2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28" grpId="0" animBg="1"/>
      <p:bldP spid="749" grpId="0"/>
      <p:bldP spid="7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A5CA7543-75B7-4C44-B4CC-87B3A9BDD2D9}"/>
              </a:ext>
            </a:extLst>
          </p:cNvPr>
          <p:cNvPicPr>
            <a:picLocks noChangeAspect="1"/>
          </p:cNvPicPr>
          <p:nvPr/>
        </p:nvPicPr>
        <p:blipFill>
          <a:blip r:embed="rId3"/>
          <a:stretch>
            <a:fillRect/>
          </a:stretch>
        </p:blipFill>
        <p:spPr>
          <a:xfrm rot="18350200">
            <a:off x="11131169" y="3351944"/>
            <a:ext cx="331404" cy="609257"/>
          </a:xfrm>
          <a:prstGeom prst="rect">
            <a:avLst/>
          </a:prstGeom>
        </p:spPr>
      </p:pic>
      <p:pic>
        <p:nvPicPr>
          <p:cNvPr id="92" name="Picture 91">
            <a:extLst>
              <a:ext uri="{FF2B5EF4-FFF2-40B4-BE49-F238E27FC236}">
                <a16:creationId xmlns:a16="http://schemas.microsoft.com/office/drawing/2014/main" id="{C523DEDF-5232-4C58-8C8C-EF872A96DD8E}"/>
              </a:ext>
            </a:extLst>
          </p:cNvPr>
          <p:cNvPicPr>
            <a:picLocks noChangeAspect="1"/>
          </p:cNvPicPr>
          <p:nvPr/>
        </p:nvPicPr>
        <p:blipFill>
          <a:blip r:embed="rId3"/>
          <a:stretch>
            <a:fillRect/>
          </a:stretch>
        </p:blipFill>
        <p:spPr>
          <a:xfrm rot="3664473">
            <a:off x="6544816" y="3234242"/>
            <a:ext cx="329114" cy="605047"/>
          </a:xfrm>
          <a:prstGeom prst="rect">
            <a:avLst/>
          </a:prstGeom>
        </p:spPr>
      </p:pic>
      <p:pic>
        <p:nvPicPr>
          <p:cNvPr id="90" name="Picture 89">
            <a:extLst>
              <a:ext uri="{FF2B5EF4-FFF2-40B4-BE49-F238E27FC236}">
                <a16:creationId xmlns:a16="http://schemas.microsoft.com/office/drawing/2014/main" id="{42EB4F6E-C9B4-476D-A6A0-7458CFF95D6E}"/>
              </a:ext>
            </a:extLst>
          </p:cNvPr>
          <p:cNvPicPr>
            <a:picLocks noChangeAspect="1"/>
          </p:cNvPicPr>
          <p:nvPr/>
        </p:nvPicPr>
        <p:blipFill>
          <a:blip r:embed="rId3"/>
          <a:stretch>
            <a:fillRect/>
          </a:stretch>
        </p:blipFill>
        <p:spPr>
          <a:xfrm rot="16607626">
            <a:off x="3968732" y="3192093"/>
            <a:ext cx="296305" cy="841658"/>
          </a:xfrm>
          <a:prstGeom prst="rect">
            <a:avLst/>
          </a:prstGeom>
        </p:spPr>
      </p:pic>
      <p:pic>
        <p:nvPicPr>
          <p:cNvPr id="87" name="Picture 86">
            <a:extLst>
              <a:ext uri="{FF2B5EF4-FFF2-40B4-BE49-F238E27FC236}">
                <a16:creationId xmlns:a16="http://schemas.microsoft.com/office/drawing/2014/main" id="{B946A19F-597D-49C4-90AD-E9F82C697A43}"/>
              </a:ext>
            </a:extLst>
          </p:cNvPr>
          <p:cNvPicPr>
            <a:picLocks noChangeAspect="1"/>
          </p:cNvPicPr>
          <p:nvPr/>
        </p:nvPicPr>
        <p:blipFill>
          <a:blip r:embed="rId3"/>
          <a:stretch>
            <a:fillRect/>
          </a:stretch>
        </p:blipFill>
        <p:spPr>
          <a:xfrm rot="5778660">
            <a:off x="1893952" y="2917026"/>
            <a:ext cx="307017" cy="872086"/>
          </a:xfrm>
          <a:prstGeom prst="rect">
            <a:avLst/>
          </a:prstGeom>
        </p:spPr>
      </p:pic>
      <p:sp>
        <p:nvSpPr>
          <p:cNvPr id="3" name="Title 2">
            <a:extLst>
              <a:ext uri="{FF2B5EF4-FFF2-40B4-BE49-F238E27FC236}">
                <a16:creationId xmlns:a16="http://schemas.microsoft.com/office/drawing/2014/main" id="{5E2D3CB0-9283-4614-9FF4-71CD4A7CE58F}"/>
              </a:ext>
            </a:extLst>
          </p:cNvPr>
          <p:cNvSpPr>
            <a:spLocks noGrp="1"/>
          </p:cNvSpPr>
          <p:nvPr>
            <p:ph type="title"/>
          </p:nvPr>
        </p:nvSpPr>
        <p:spPr>
          <a:xfrm>
            <a:off x="520588" y="660352"/>
            <a:ext cx="10978092" cy="514350"/>
          </a:xfrm>
        </p:spPr>
        <p:txBody>
          <a:bodyPr/>
          <a:lstStyle/>
          <a:p>
            <a:r>
              <a:rPr lang="de-DE" dirty="0"/>
              <a:t>2. </a:t>
            </a:r>
            <a:r>
              <a:rPr lang="de-DE" dirty="0" err="1"/>
              <a:t>Related</a:t>
            </a:r>
            <a:r>
              <a:rPr lang="de-DE" dirty="0"/>
              <a:t> </a:t>
            </a:r>
            <a:r>
              <a:rPr lang="de-DE" dirty="0" err="1"/>
              <a:t>work</a:t>
            </a:r>
            <a:r>
              <a:rPr lang="de-DE" dirty="0"/>
              <a:t>:</a:t>
            </a:r>
            <a:r>
              <a:rPr lang="en-US" b="1" dirty="0"/>
              <a:t> Channel Modeling</a:t>
            </a:r>
            <a:endParaRPr lang="en-US" dirty="0"/>
          </a:p>
        </p:txBody>
      </p:sp>
      <p:sp>
        <p:nvSpPr>
          <p:cNvPr id="4" name="Isosceles Triangle 3">
            <a:extLst>
              <a:ext uri="{FF2B5EF4-FFF2-40B4-BE49-F238E27FC236}">
                <a16:creationId xmlns:a16="http://schemas.microsoft.com/office/drawing/2014/main" id="{033FFAC3-4C9B-4C4B-89F7-922D6662FA37}"/>
              </a:ext>
            </a:extLst>
          </p:cNvPr>
          <p:cNvSpPr/>
          <p:nvPr/>
        </p:nvSpPr>
        <p:spPr bwMode="auto">
          <a:xfrm rot="10800000">
            <a:off x="1265133" y="3280130"/>
            <a:ext cx="323273" cy="370840"/>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sp>
        <p:nvSpPr>
          <p:cNvPr id="5" name="Isosceles Triangle 4">
            <a:extLst>
              <a:ext uri="{FF2B5EF4-FFF2-40B4-BE49-F238E27FC236}">
                <a16:creationId xmlns:a16="http://schemas.microsoft.com/office/drawing/2014/main" id="{3DE0A250-8A88-4490-B49E-DDFFB22607B7}"/>
              </a:ext>
            </a:extLst>
          </p:cNvPr>
          <p:cNvSpPr/>
          <p:nvPr/>
        </p:nvSpPr>
        <p:spPr bwMode="auto">
          <a:xfrm rot="10800000">
            <a:off x="4567131" y="3598085"/>
            <a:ext cx="323273" cy="370840"/>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cxnSp>
        <p:nvCxnSpPr>
          <p:cNvPr id="6" name="Straight Connector 5">
            <a:extLst>
              <a:ext uri="{FF2B5EF4-FFF2-40B4-BE49-F238E27FC236}">
                <a16:creationId xmlns:a16="http://schemas.microsoft.com/office/drawing/2014/main" id="{3BA532B3-E206-4FF8-A7E3-E0A9A78F37F5}"/>
              </a:ext>
            </a:extLst>
          </p:cNvPr>
          <p:cNvCxnSpPr>
            <a:cxnSpLocks/>
          </p:cNvCxnSpPr>
          <p:nvPr/>
        </p:nvCxnSpPr>
        <p:spPr bwMode="auto">
          <a:xfrm>
            <a:off x="1426769" y="3650949"/>
            <a:ext cx="0" cy="54425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8C0D2C2A-6DDD-4C37-8DBC-3113FB64EC8B}"/>
              </a:ext>
            </a:extLst>
          </p:cNvPr>
          <p:cNvCxnSpPr>
            <a:cxnSpLocks/>
          </p:cNvCxnSpPr>
          <p:nvPr/>
        </p:nvCxnSpPr>
        <p:spPr bwMode="auto">
          <a:xfrm>
            <a:off x="4728767" y="3973674"/>
            <a:ext cx="0" cy="2032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E955367A-F85F-427C-AFD9-596E1409E92D}"/>
              </a:ext>
            </a:extLst>
          </p:cNvPr>
          <p:cNvCxnSpPr>
            <a:cxnSpLocks/>
          </p:cNvCxnSpPr>
          <p:nvPr/>
        </p:nvCxnSpPr>
        <p:spPr bwMode="auto">
          <a:xfrm>
            <a:off x="1336499" y="4196519"/>
            <a:ext cx="3634509"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A5F1C02-34A3-4E96-9A84-B67BB31EDC6B}"/>
              </a:ext>
            </a:extLst>
          </p:cNvPr>
          <p:cNvCxnSpPr>
            <a:cxnSpLocks/>
          </p:cNvCxnSpPr>
          <p:nvPr/>
        </p:nvCxnSpPr>
        <p:spPr bwMode="auto">
          <a:xfrm flipH="1">
            <a:off x="1357497" y="4195201"/>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C1C1063D-BC94-4FC4-9CBD-DE78270C56DB}"/>
              </a:ext>
            </a:extLst>
          </p:cNvPr>
          <p:cNvCxnSpPr>
            <a:cxnSpLocks/>
          </p:cNvCxnSpPr>
          <p:nvPr/>
        </p:nvCxnSpPr>
        <p:spPr bwMode="auto">
          <a:xfrm flipH="1">
            <a:off x="1558388" y="4204408"/>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366F006D-D822-4A16-8603-2F7668594AB7}"/>
              </a:ext>
            </a:extLst>
          </p:cNvPr>
          <p:cNvCxnSpPr>
            <a:cxnSpLocks/>
          </p:cNvCxnSpPr>
          <p:nvPr/>
        </p:nvCxnSpPr>
        <p:spPr bwMode="auto">
          <a:xfrm flipH="1">
            <a:off x="1700229" y="419573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48FB0861-AA8A-4479-B3D3-383F94DF73CA}"/>
              </a:ext>
            </a:extLst>
          </p:cNvPr>
          <p:cNvCxnSpPr>
            <a:cxnSpLocks/>
          </p:cNvCxnSpPr>
          <p:nvPr/>
        </p:nvCxnSpPr>
        <p:spPr bwMode="auto">
          <a:xfrm flipH="1">
            <a:off x="1885942" y="420230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05679094-5F85-44C7-8D43-56CBE0198544}"/>
              </a:ext>
            </a:extLst>
          </p:cNvPr>
          <p:cNvCxnSpPr>
            <a:cxnSpLocks/>
          </p:cNvCxnSpPr>
          <p:nvPr/>
        </p:nvCxnSpPr>
        <p:spPr bwMode="auto">
          <a:xfrm flipH="1">
            <a:off x="2088623" y="4189600"/>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AC667F38-040F-4234-A54D-229A51798EDF}"/>
              </a:ext>
            </a:extLst>
          </p:cNvPr>
          <p:cNvCxnSpPr>
            <a:cxnSpLocks/>
          </p:cNvCxnSpPr>
          <p:nvPr/>
        </p:nvCxnSpPr>
        <p:spPr bwMode="auto">
          <a:xfrm flipH="1">
            <a:off x="2258354" y="4200619"/>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80F85F3F-FE0C-4421-9D97-DF289BE7F590}"/>
              </a:ext>
            </a:extLst>
          </p:cNvPr>
          <p:cNvCxnSpPr>
            <a:cxnSpLocks/>
          </p:cNvCxnSpPr>
          <p:nvPr/>
        </p:nvCxnSpPr>
        <p:spPr bwMode="auto">
          <a:xfrm flipH="1">
            <a:off x="2478418" y="4189600"/>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42C93DF0-6293-44CE-ADA7-5139ABFFC63B}"/>
              </a:ext>
            </a:extLst>
          </p:cNvPr>
          <p:cNvCxnSpPr>
            <a:cxnSpLocks/>
          </p:cNvCxnSpPr>
          <p:nvPr/>
        </p:nvCxnSpPr>
        <p:spPr bwMode="auto">
          <a:xfrm flipH="1">
            <a:off x="2679309" y="4198807"/>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2F4DBF3-679A-4DDD-9A9C-E3E5BF80AAC0}"/>
              </a:ext>
            </a:extLst>
          </p:cNvPr>
          <p:cNvCxnSpPr>
            <a:cxnSpLocks/>
          </p:cNvCxnSpPr>
          <p:nvPr/>
        </p:nvCxnSpPr>
        <p:spPr bwMode="auto">
          <a:xfrm flipH="1">
            <a:off x="2821150" y="4190137"/>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96643CA8-C109-40C2-B5EA-6B25352EC136}"/>
              </a:ext>
            </a:extLst>
          </p:cNvPr>
          <p:cNvCxnSpPr>
            <a:cxnSpLocks/>
          </p:cNvCxnSpPr>
          <p:nvPr/>
        </p:nvCxnSpPr>
        <p:spPr bwMode="auto">
          <a:xfrm flipH="1">
            <a:off x="3006863" y="4196703"/>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FF718636-2338-4BBA-BFC9-1565CDA0CC22}"/>
              </a:ext>
            </a:extLst>
          </p:cNvPr>
          <p:cNvCxnSpPr>
            <a:cxnSpLocks/>
          </p:cNvCxnSpPr>
          <p:nvPr/>
        </p:nvCxnSpPr>
        <p:spPr bwMode="auto">
          <a:xfrm flipH="1">
            <a:off x="3211230" y="418143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88062B2-1AE9-41D9-A966-BD59D01AE442}"/>
              </a:ext>
            </a:extLst>
          </p:cNvPr>
          <p:cNvCxnSpPr>
            <a:cxnSpLocks/>
          </p:cNvCxnSpPr>
          <p:nvPr/>
        </p:nvCxnSpPr>
        <p:spPr bwMode="auto">
          <a:xfrm flipH="1">
            <a:off x="3379275" y="419501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69E4682F-BB92-4947-AD7C-5F0C9AAACEAC}"/>
              </a:ext>
            </a:extLst>
          </p:cNvPr>
          <p:cNvCxnSpPr>
            <a:cxnSpLocks/>
          </p:cNvCxnSpPr>
          <p:nvPr/>
        </p:nvCxnSpPr>
        <p:spPr bwMode="auto">
          <a:xfrm flipH="1">
            <a:off x="3611532" y="4191101"/>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8FF5B2D3-6C7D-4557-AF7A-260F66E762C9}"/>
              </a:ext>
            </a:extLst>
          </p:cNvPr>
          <p:cNvCxnSpPr>
            <a:cxnSpLocks/>
          </p:cNvCxnSpPr>
          <p:nvPr/>
        </p:nvCxnSpPr>
        <p:spPr bwMode="auto">
          <a:xfrm flipH="1">
            <a:off x="3812423" y="4200308"/>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05C8B686-6B94-49CB-85C6-CBADDE2320B5}"/>
              </a:ext>
            </a:extLst>
          </p:cNvPr>
          <p:cNvCxnSpPr>
            <a:cxnSpLocks/>
          </p:cNvCxnSpPr>
          <p:nvPr/>
        </p:nvCxnSpPr>
        <p:spPr bwMode="auto">
          <a:xfrm flipH="1">
            <a:off x="3954264" y="419163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4D2AB127-586F-4633-8BF0-025C4D8D6527}"/>
              </a:ext>
            </a:extLst>
          </p:cNvPr>
          <p:cNvCxnSpPr>
            <a:cxnSpLocks/>
          </p:cNvCxnSpPr>
          <p:nvPr/>
        </p:nvCxnSpPr>
        <p:spPr bwMode="auto">
          <a:xfrm flipH="1">
            <a:off x="4139977" y="419820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7E4E85F9-2223-4F04-9695-77FF9288359C}"/>
              </a:ext>
            </a:extLst>
          </p:cNvPr>
          <p:cNvCxnSpPr>
            <a:cxnSpLocks/>
          </p:cNvCxnSpPr>
          <p:nvPr/>
        </p:nvCxnSpPr>
        <p:spPr bwMode="auto">
          <a:xfrm flipH="1">
            <a:off x="4325690" y="4212000"/>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EEB5F31-8BD6-4DC6-B207-65BCA84A75CA}"/>
              </a:ext>
            </a:extLst>
          </p:cNvPr>
          <p:cNvCxnSpPr>
            <a:cxnSpLocks/>
          </p:cNvCxnSpPr>
          <p:nvPr/>
        </p:nvCxnSpPr>
        <p:spPr bwMode="auto">
          <a:xfrm flipH="1">
            <a:off x="4512389" y="4196519"/>
            <a:ext cx="69272" cy="147782"/>
          </a:xfrm>
          <a:prstGeom prst="line">
            <a:avLst/>
          </a:prstGeom>
          <a:noFill/>
          <a:ln w="12700" cap="flat" cmpd="sng" algn="ctr">
            <a:solidFill>
              <a:schemeClr val="tx1"/>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2238526F-2122-43F2-9FF1-11A333FC9D08}"/>
              </a:ext>
            </a:extLst>
          </p:cNvPr>
          <p:cNvSpPr txBox="1"/>
          <p:nvPr/>
        </p:nvSpPr>
        <p:spPr>
          <a:xfrm>
            <a:off x="993958" y="3420272"/>
            <a:ext cx="363539" cy="276999"/>
          </a:xfrm>
          <a:prstGeom prst="rect">
            <a:avLst/>
          </a:prstGeom>
          <a:noFill/>
        </p:spPr>
        <p:txBody>
          <a:bodyPr wrap="square" rtlCol="0">
            <a:spAutoFit/>
          </a:bodyPr>
          <a:lstStyle/>
          <a:p>
            <a:r>
              <a:rPr lang="en-US" sz="1200">
                <a:solidFill>
                  <a:schemeClr val="tx1"/>
                </a:solidFill>
              </a:rPr>
              <a:t>Tx</a:t>
            </a:r>
          </a:p>
        </p:txBody>
      </p:sp>
      <p:sp>
        <p:nvSpPr>
          <p:cNvPr id="28" name="TextBox 27">
            <a:extLst>
              <a:ext uri="{FF2B5EF4-FFF2-40B4-BE49-F238E27FC236}">
                <a16:creationId xmlns:a16="http://schemas.microsoft.com/office/drawing/2014/main" id="{DA864DCF-7909-48C5-BEA8-C92330CCE83B}"/>
              </a:ext>
            </a:extLst>
          </p:cNvPr>
          <p:cNvSpPr txBox="1"/>
          <p:nvPr/>
        </p:nvSpPr>
        <p:spPr>
          <a:xfrm>
            <a:off x="4804044" y="3851453"/>
            <a:ext cx="472404" cy="276999"/>
          </a:xfrm>
          <a:prstGeom prst="rect">
            <a:avLst/>
          </a:prstGeom>
          <a:noFill/>
        </p:spPr>
        <p:txBody>
          <a:bodyPr wrap="square">
            <a:spAutoFit/>
          </a:bodyPr>
          <a:lstStyle/>
          <a:p>
            <a:r>
              <a:rPr lang="de-DE" sz="1200" err="1">
                <a:solidFill>
                  <a:schemeClr val="tx1"/>
                </a:solidFill>
              </a:rPr>
              <a:t>Rx</a:t>
            </a:r>
            <a:endParaRPr lang="en-US" sz="1200">
              <a:solidFill>
                <a:schemeClr val="tx1"/>
              </a:solidFill>
            </a:endParaRPr>
          </a:p>
        </p:txBody>
      </p:sp>
      <p:sp>
        <p:nvSpPr>
          <p:cNvPr id="30" name="TextBox 29">
            <a:extLst>
              <a:ext uri="{FF2B5EF4-FFF2-40B4-BE49-F238E27FC236}">
                <a16:creationId xmlns:a16="http://schemas.microsoft.com/office/drawing/2014/main" id="{3641AFC2-9669-4C86-850F-BCBE18BEDEF4}"/>
              </a:ext>
            </a:extLst>
          </p:cNvPr>
          <p:cNvSpPr txBox="1"/>
          <p:nvPr/>
        </p:nvSpPr>
        <p:spPr>
          <a:xfrm>
            <a:off x="1920578" y="4637749"/>
            <a:ext cx="2509020" cy="307777"/>
          </a:xfrm>
          <a:prstGeom prst="rect">
            <a:avLst/>
          </a:prstGeom>
          <a:noFill/>
        </p:spPr>
        <p:txBody>
          <a:bodyPr wrap="square" rtlCol="0">
            <a:spAutoFit/>
          </a:bodyPr>
          <a:lstStyle/>
          <a:p>
            <a:r>
              <a:rPr lang="de-DE" dirty="0" err="1">
                <a:solidFill>
                  <a:schemeClr val="tx1"/>
                </a:solidFill>
              </a:rPr>
              <a:t>Typical</a:t>
            </a:r>
            <a:r>
              <a:rPr lang="de-DE" dirty="0">
                <a:solidFill>
                  <a:schemeClr val="tx1"/>
                </a:solidFill>
              </a:rPr>
              <a:t> communication link </a:t>
            </a:r>
            <a:endParaRPr lang="en-US" dirty="0">
              <a:solidFill>
                <a:schemeClr val="tx1"/>
              </a:solidFill>
            </a:endParaRPr>
          </a:p>
        </p:txBody>
      </p:sp>
      <p:cxnSp>
        <p:nvCxnSpPr>
          <p:cNvPr id="31" name="Straight Connector 30">
            <a:extLst>
              <a:ext uri="{FF2B5EF4-FFF2-40B4-BE49-F238E27FC236}">
                <a16:creationId xmlns:a16="http://schemas.microsoft.com/office/drawing/2014/main" id="{C2D3D3EA-F509-432D-8C4E-7F05D6492488}"/>
              </a:ext>
            </a:extLst>
          </p:cNvPr>
          <p:cNvCxnSpPr>
            <a:cxnSpLocks/>
          </p:cNvCxnSpPr>
          <p:nvPr/>
        </p:nvCxnSpPr>
        <p:spPr bwMode="auto">
          <a:xfrm flipH="1">
            <a:off x="4671379" y="4176874"/>
            <a:ext cx="69272" cy="147782"/>
          </a:xfrm>
          <a:prstGeom prst="line">
            <a:avLst/>
          </a:prstGeom>
          <a:noFill/>
          <a:ln w="12700" cap="flat" cmpd="sng" algn="ctr">
            <a:solidFill>
              <a:schemeClr val="tx1"/>
            </a:solidFill>
            <a:prstDash val="solid"/>
            <a:round/>
            <a:headEnd type="none" w="med" len="med"/>
            <a:tailEnd type="none" w="med" len="med"/>
          </a:ln>
          <a:effectLst/>
        </p:spPr>
      </p:cxnSp>
      <p:sp>
        <p:nvSpPr>
          <p:cNvPr id="36" name="Isosceles Triangle 35">
            <a:extLst>
              <a:ext uri="{FF2B5EF4-FFF2-40B4-BE49-F238E27FC236}">
                <a16:creationId xmlns:a16="http://schemas.microsoft.com/office/drawing/2014/main" id="{A4F63103-0309-4825-B7D1-D42ECD5875C5}"/>
              </a:ext>
            </a:extLst>
          </p:cNvPr>
          <p:cNvSpPr/>
          <p:nvPr/>
        </p:nvSpPr>
        <p:spPr bwMode="auto">
          <a:xfrm rot="10800000">
            <a:off x="6226227" y="3775485"/>
            <a:ext cx="323273" cy="370840"/>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sp>
        <p:nvSpPr>
          <p:cNvPr id="37" name="Isosceles Triangle 36">
            <a:extLst>
              <a:ext uri="{FF2B5EF4-FFF2-40B4-BE49-F238E27FC236}">
                <a16:creationId xmlns:a16="http://schemas.microsoft.com/office/drawing/2014/main" id="{6387F23B-7572-41BC-9531-8EDA19EB94C2}"/>
              </a:ext>
            </a:extLst>
          </p:cNvPr>
          <p:cNvSpPr/>
          <p:nvPr/>
        </p:nvSpPr>
        <p:spPr bwMode="auto">
          <a:xfrm rot="10800000">
            <a:off x="11309358" y="3873126"/>
            <a:ext cx="323273" cy="370840"/>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cxnSp>
        <p:nvCxnSpPr>
          <p:cNvPr id="38" name="Straight Connector 37">
            <a:extLst>
              <a:ext uri="{FF2B5EF4-FFF2-40B4-BE49-F238E27FC236}">
                <a16:creationId xmlns:a16="http://schemas.microsoft.com/office/drawing/2014/main" id="{5A5002D9-EFD3-4BE4-B6D1-542087E23DAE}"/>
              </a:ext>
            </a:extLst>
          </p:cNvPr>
          <p:cNvCxnSpPr>
            <a:cxnSpLocks/>
          </p:cNvCxnSpPr>
          <p:nvPr/>
        </p:nvCxnSpPr>
        <p:spPr bwMode="auto">
          <a:xfrm>
            <a:off x="6391738" y="4146325"/>
            <a:ext cx="0" cy="54425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0130939B-B7B2-4E3E-9734-2FB0284CD0DA}"/>
              </a:ext>
            </a:extLst>
          </p:cNvPr>
          <p:cNvCxnSpPr>
            <a:cxnSpLocks/>
          </p:cNvCxnSpPr>
          <p:nvPr/>
        </p:nvCxnSpPr>
        <p:spPr bwMode="auto">
          <a:xfrm>
            <a:off x="11478577" y="4243966"/>
            <a:ext cx="20103" cy="445049"/>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3448AA00-5F0C-4918-9FAE-998EB9EEC5B8}"/>
              </a:ext>
            </a:extLst>
          </p:cNvPr>
          <p:cNvCxnSpPr>
            <a:cxnSpLocks/>
          </p:cNvCxnSpPr>
          <p:nvPr/>
        </p:nvCxnSpPr>
        <p:spPr bwMode="auto">
          <a:xfrm flipV="1">
            <a:off x="6313799" y="4675395"/>
            <a:ext cx="5561526" cy="3602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138C8DF-059A-4A6C-81ED-81EDC0CF97BC}"/>
              </a:ext>
            </a:extLst>
          </p:cNvPr>
          <p:cNvCxnSpPr>
            <a:cxnSpLocks/>
          </p:cNvCxnSpPr>
          <p:nvPr/>
        </p:nvCxnSpPr>
        <p:spPr bwMode="auto">
          <a:xfrm flipH="1">
            <a:off x="7220574" y="4694616"/>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9F20E78F-FEAF-486C-83AD-B9BA4C32BE09}"/>
              </a:ext>
            </a:extLst>
          </p:cNvPr>
          <p:cNvCxnSpPr>
            <a:cxnSpLocks/>
          </p:cNvCxnSpPr>
          <p:nvPr/>
        </p:nvCxnSpPr>
        <p:spPr bwMode="auto">
          <a:xfrm flipH="1">
            <a:off x="7563306" y="4695153"/>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2F3B9A22-D6CB-473C-B3B7-A64A1031DAD5}"/>
              </a:ext>
            </a:extLst>
          </p:cNvPr>
          <p:cNvCxnSpPr>
            <a:cxnSpLocks/>
          </p:cNvCxnSpPr>
          <p:nvPr/>
        </p:nvCxnSpPr>
        <p:spPr bwMode="auto">
          <a:xfrm flipH="1">
            <a:off x="7749019" y="4701719"/>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C379F9E6-AC4F-44BF-B7B2-D91146B2268F}"/>
              </a:ext>
            </a:extLst>
          </p:cNvPr>
          <p:cNvCxnSpPr>
            <a:cxnSpLocks/>
          </p:cNvCxnSpPr>
          <p:nvPr/>
        </p:nvCxnSpPr>
        <p:spPr bwMode="auto">
          <a:xfrm flipH="1">
            <a:off x="8121431" y="470003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F27603AE-8089-41A8-A96C-544AD58328F9}"/>
              </a:ext>
            </a:extLst>
          </p:cNvPr>
          <p:cNvCxnSpPr>
            <a:cxnSpLocks/>
          </p:cNvCxnSpPr>
          <p:nvPr/>
        </p:nvCxnSpPr>
        <p:spPr bwMode="auto">
          <a:xfrm flipH="1">
            <a:off x="8341495" y="4689015"/>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B740DCF4-B5C2-4CD4-8544-06A62F44FE73}"/>
              </a:ext>
            </a:extLst>
          </p:cNvPr>
          <p:cNvCxnSpPr>
            <a:cxnSpLocks/>
          </p:cNvCxnSpPr>
          <p:nvPr/>
        </p:nvCxnSpPr>
        <p:spPr bwMode="auto">
          <a:xfrm flipH="1">
            <a:off x="8542386" y="4698222"/>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DF0131B2-EDF9-400F-81F0-6F7EF64031C2}"/>
              </a:ext>
            </a:extLst>
          </p:cNvPr>
          <p:cNvCxnSpPr>
            <a:cxnSpLocks/>
          </p:cNvCxnSpPr>
          <p:nvPr/>
        </p:nvCxnSpPr>
        <p:spPr bwMode="auto">
          <a:xfrm flipH="1">
            <a:off x="8684227" y="468955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E2D89618-63DC-4BC1-A7FA-2A21C03312F4}"/>
              </a:ext>
            </a:extLst>
          </p:cNvPr>
          <p:cNvCxnSpPr>
            <a:cxnSpLocks/>
          </p:cNvCxnSpPr>
          <p:nvPr/>
        </p:nvCxnSpPr>
        <p:spPr bwMode="auto">
          <a:xfrm flipH="1">
            <a:off x="8869940" y="469611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A808354C-A5FA-4A40-9852-07BCF609BCB8}"/>
              </a:ext>
            </a:extLst>
          </p:cNvPr>
          <p:cNvCxnSpPr>
            <a:cxnSpLocks/>
          </p:cNvCxnSpPr>
          <p:nvPr/>
        </p:nvCxnSpPr>
        <p:spPr bwMode="auto">
          <a:xfrm flipH="1">
            <a:off x="9074307" y="4680849"/>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D7227195-F760-4F16-BEC0-E734A7490258}"/>
              </a:ext>
            </a:extLst>
          </p:cNvPr>
          <p:cNvCxnSpPr>
            <a:cxnSpLocks/>
          </p:cNvCxnSpPr>
          <p:nvPr/>
        </p:nvCxnSpPr>
        <p:spPr bwMode="auto">
          <a:xfrm flipH="1">
            <a:off x="9242352" y="4694433"/>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FE6BD5F3-DB27-475B-87AA-B5055C7A58FE}"/>
              </a:ext>
            </a:extLst>
          </p:cNvPr>
          <p:cNvCxnSpPr>
            <a:cxnSpLocks/>
          </p:cNvCxnSpPr>
          <p:nvPr/>
        </p:nvCxnSpPr>
        <p:spPr bwMode="auto">
          <a:xfrm flipH="1">
            <a:off x="9474609" y="4690516"/>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FFAA17D5-68AB-4E46-8F3C-D1C2C8FB8987}"/>
              </a:ext>
            </a:extLst>
          </p:cNvPr>
          <p:cNvCxnSpPr>
            <a:cxnSpLocks/>
          </p:cNvCxnSpPr>
          <p:nvPr/>
        </p:nvCxnSpPr>
        <p:spPr bwMode="auto">
          <a:xfrm flipH="1">
            <a:off x="9675500" y="4699723"/>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DE54D415-8548-40D7-A447-718FCA9C9AE1}"/>
              </a:ext>
            </a:extLst>
          </p:cNvPr>
          <p:cNvCxnSpPr>
            <a:cxnSpLocks/>
          </p:cNvCxnSpPr>
          <p:nvPr/>
        </p:nvCxnSpPr>
        <p:spPr bwMode="auto">
          <a:xfrm flipH="1">
            <a:off x="9817341" y="4691053"/>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8E19BE3E-2106-4BE0-AA05-4867BF23A72F}"/>
              </a:ext>
            </a:extLst>
          </p:cNvPr>
          <p:cNvCxnSpPr>
            <a:cxnSpLocks/>
          </p:cNvCxnSpPr>
          <p:nvPr/>
        </p:nvCxnSpPr>
        <p:spPr bwMode="auto">
          <a:xfrm flipH="1">
            <a:off x="10003054" y="4697619"/>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83C804C3-056B-4176-BE83-27A0657EAB9A}"/>
              </a:ext>
            </a:extLst>
          </p:cNvPr>
          <p:cNvCxnSpPr>
            <a:cxnSpLocks/>
          </p:cNvCxnSpPr>
          <p:nvPr/>
        </p:nvCxnSpPr>
        <p:spPr bwMode="auto">
          <a:xfrm flipH="1">
            <a:off x="10188767" y="4711415"/>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8E8F1952-BB5A-4F92-BDE7-A153A1AC1C61}"/>
              </a:ext>
            </a:extLst>
          </p:cNvPr>
          <p:cNvCxnSpPr>
            <a:cxnSpLocks/>
          </p:cNvCxnSpPr>
          <p:nvPr/>
        </p:nvCxnSpPr>
        <p:spPr bwMode="auto">
          <a:xfrm flipH="1">
            <a:off x="10375466" y="469593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EBFCB7C7-BF05-4E27-89AD-CAB79EF9E718}"/>
              </a:ext>
            </a:extLst>
          </p:cNvPr>
          <p:cNvCxnSpPr>
            <a:cxnSpLocks/>
          </p:cNvCxnSpPr>
          <p:nvPr/>
        </p:nvCxnSpPr>
        <p:spPr bwMode="auto">
          <a:xfrm flipH="1">
            <a:off x="10534456" y="4676289"/>
            <a:ext cx="69272" cy="147782"/>
          </a:xfrm>
          <a:prstGeom prst="line">
            <a:avLst/>
          </a:prstGeom>
          <a:noFill/>
          <a:ln w="12700" cap="flat" cmpd="sng" algn="ctr">
            <a:solidFill>
              <a:schemeClr val="tx1"/>
            </a:solidFill>
            <a:prstDash val="solid"/>
            <a:round/>
            <a:headEnd type="none" w="med" len="med"/>
            <a:tailEnd type="none" w="med" len="med"/>
          </a:ln>
          <a:effectLst/>
        </p:spPr>
      </p:cxnSp>
      <p:sp>
        <p:nvSpPr>
          <p:cNvPr id="64" name="TextBox 63">
            <a:extLst>
              <a:ext uri="{FF2B5EF4-FFF2-40B4-BE49-F238E27FC236}">
                <a16:creationId xmlns:a16="http://schemas.microsoft.com/office/drawing/2014/main" id="{C46324FE-7659-4B3F-B00B-132836D94079}"/>
              </a:ext>
            </a:extLst>
          </p:cNvPr>
          <p:cNvSpPr txBox="1"/>
          <p:nvPr/>
        </p:nvSpPr>
        <p:spPr>
          <a:xfrm>
            <a:off x="11532974" y="4080713"/>
            <a:ext cx="472404" cy="276999"/>
          </a:xfrm>
          <a:prstGeom prst="rect">
            <a:avLst/>
          </a:prstGeom>
          <a:noFill/>
        </p:spPr>
        <p:txBody>
          <a:bodyPr wrap="square">
            <a:spAutoFit/>
          </a:bodyPr>
          <a:lstStyle/>
          <a:p>
            <a:r>
              <a:rPr lang="de-DE" sz="1200" dirty="0" err="1">
                <a:solidFill>
                  <a:schemeClr val="tx1"/>
                </a:solidFill>
              </a:rPr>
              <a:t>Rx</a:t>
            </a:r>
            <a:endParaRPr lang="en-US" sz="1200" dirty="0">
              <a:solidFill>
                <a:schemeClr val="tx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4978B5B-024D-4F56-B303-6D1DDD297D15}"/>
                  </a:ext>
                </a:extLst>
              </p:cNvPr>
              <p:cNvSpPr txBox="1"/>
              <p:nvPr/>
            </p:nvSpPr>
            <p:spPr>
              <a:xfrm rot="19481364" flipH="1">
                <a:off x="7311646" y="3007204"/>
                <a:ext cx="690380" cy="31720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𝑇𝑥</m:t>
                          </m:r>
                          <m:r>
                            <a:rPr lang="en-US" sz="1400" b="0" i="1" smtClean="0">
                              <a:latin typeface="Cambria Math" panose="02040503050406030204" pitchFamily="18" charset="0"/>
                            </a:rPr>
                            <m:t>,</m:t>
                          </m:r>
                          <m:r>
                            <a:rPr lang="en-US" sz="1400" b="0" i="1" smtClean="0">
                              <a:latin typeface="Cambria Math" panose="02040503050406030204" pitchFamily="18" charset="0"/>
                            </a:rPr>
                            <m:t>𝐼𝑅𝑆</m:t>
                          </m:r>
                        </m:sub>
                      </m:sSub>
                    </m:oMath>
                  </m:oMathPara>
                </a14:m>
                <a:endParaRPr lang="en-US" dirty="0">
                  <a:solidFill>
                    <a:schemeClr val="tx1"/>
                  </a:solidFill>
                </a:endParaRPr>
              </a:p>
            </p:txBody>
          </p:sp>
        </mc:Choice>
        <mc:Fallback xmlns="">
          <p:sp>
            <p:nvSpPr>
              <p:cNvPr id="68" name="TextBox 67">
                <a:extLst>
                  <a:ext uri="{FF2B5EF4-FFF2-40B4-BE49-F238E27FC236}">
                    <a16:creationId xmlns:a16="http://schemas.microsoft.com/office/drawing/2014/main" id="{24978B5B-024D-4F56-B303-6D1DDD297D15}"/>
                  </a:ext>
                </a:extLst>
              </p:cNvPr>
              <p:cNvSpPr txBox="1">
                <a:spLocks noRot="1" noChangeAspect="1" noMove="1" noResize="1" noEditPoints="1" noAdjustHandles="1" noChangeArrowheads="1" noChangeShapeType="1" noTextEdit="1"/>
              </p:cNvSpPr>
              <p:nvPr/>
            </p:nvSpPr>
            <p:spPr>
              <a:xfrm rot="19481364" flipH="1">
                <a:off x="7311646" y="3007204"/>
                <a:ext cx="690380" cy="3172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B71C73A-DD36-4CFD-9176-6B6A7DD19A27}"/>
                  </a:ext>
                </a:extLst>
              </p:cNvPr>
              <p:cNvSpPr txBox="1"/>
              <p:nvPr/>
            </p:nvSpPr>
            <p:spPr>
              <a:xfrm rot="1525245">
                <a:off x="9758980" y="3036448"/>
                <a:ext cx="779780" cy="317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𝐼𝑅𝑆</m:t>
                          </m:r>
                          <m:r>
                            <a:rPr lang="en-US" sz="1400" b="0" i="1" smtClean="0">
                              <a:latin typeface="Cambria Math" panose="02040503050406030204" pitchFamily="18" charset="0"/>
                            </a:rPr>
                            <m:t>,</m:t>
                          </m:r>
                          <m:r>
                            <a:rPr lang="en-US" sz="1400" b="0" i="1" smtClean="0">
                              <a:latin typeface="Cambria Math" panose="02040503050406030204" pitchFamily="18" charset="0"/>
                            </a:rPr>
                            <m:t>𝑅𝑥</m:t>
                          </m:r>
                        </m:sub>
                      </m:sSub>
                    </m:oMath>
                  </m:oMathPara>
                </a14:m>
                <a:endParaRPr lang="en-US" dirty="0"/>
              </a:p>
            </p:txBody>
          </p:sp>
        </mc:Choice>
        <mc:Fallback xmlns="">
          <p:sp>
            <p:nvSpPr>
              <p:cNvPr id="69" name="TextBox 68">
                <a:extLst>
                  <a:ext uri="{FF2B5EF4-FFF2-40B4-BE49-F238E27FC236}">
                    <a16:creationId xmlns:a16="http://schemas.microsoft.com/office/drawing/2014/main" id="{9B71C73A-DD36-4CFD-9176-6B6A7DD19A27}"/>
                  </a:ext>
                </a:extLst>
              </p:cNvPr>
              <p:cNvSpPr txBox="1">
                <a:spLocks noRot="1" noChangeAspect="1" noMove="1" noResize="1" noEditPoints="1" noAdjustHandles="1" noChangeArrowheads="1" noChangeShapeType="1" noTextEdit="1"/>
              </p:cNvSpPr>
              <p:nvPr/>
            </p:nvSpPr>
            <p:spPr>
              <a:xfrm rot="1525245">
                <a:off x="9758980" y="3036448"/>
                <a:ext cx="779780" cy="317203"/>
              </a:xfrm>
              <a:prstGeom prst="rect">
                <a:avLst/>
              </a:prstGeom>
              <a:blipFill>
                <a:blip r:embed="rId5"/>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92390127-6F01-43BF-8AE2-223ACD0A98CF}"/>
              </a:ext>
            </a:extLst>
          </p:cNvPr>
          <p:cNvCxnSpPr>
            <a:cxnSpLocks/>
          </p:cNvCxnSpPr>
          <p:nvPr/>
        </p:nvCxnSpPr>
        <p:spPr bwMode="auto">
          <a:xfrm>
            <a:off x="1637123" y="3319185"/>
            <a:ext cx="2898329" cy="325239"/>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0FB7BDE-136B-4A65-B55E-B3E9B1C52BCA}"/>
                  </a:ext>
                </a:extLst>
              </p:cNvPr>
              <p:cNvSpPr txBox="1"/>
              <p:nvPr/>
            </p:nvSpPr>
            <p:spPr>
              <a:xfrm rot="369417">
                <a:off x="2673350" y="3303292"/>
                <a:ext cx="876785" cy="31720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𝑇𝑥</m:t>
                          </m:r>
                          <m:r>
                            <a:rPr lang="en-US" i="1">
                              <a:latin typeface="Cambria Math" panose="02040503050406030204" pitchFamily="18" charset="0"/>
                            </a:rPr>
                            <m:t>,</m:t>
                          </m:r>
                          <m:r>
                            <a:rPr lang="en-US" i="1">
                              <a:latin typeface="Cambria Math" panose="02040503050406030204" pitchFamily="18" charset="0"/>
                            </a:rPr>
                            <m:t>𝑅𝑥</m:t>
                          </m:r>
                        </m:sub>
                      </m:sSub>
                    </m:oMath>
                  </m:oMathPara>
                </a14:m>
                <a:endParaRPr lang="en-US" dirty="0"/>
              </a:p>
            </p:txBody>
          </p:sp>
        </mc:Choice>
        <mc:Fallback xmlns="">
          <p:sp>
            <p:nvSpPr>
              <p:cNvPr id="35" name="TextBox 34">
                <a:extLst>
                  <a:ext uri="{FF2B5EF4-FFF2-40B4-BE49-F238E27FC236}">
                    <a16:creationId xmlns:a16="http://schemas.microsoft.com/office/drawing/2014/main" id="{90FB7BDE-136B-4A65-B55E-B3E9B1C52BCA}"/>
                  </a:ext>
                </a:extLst>
              </p:cNvPr>
              <p:cNvSpPr txBox="1">
                <a:spLocks noRot="1" noChangeAspect="1" noMove="1" noResize="1" noEditPoints="1" noAdjustHandles="1" noChangeArrowheads="1" noChangeShapeType="1" noTextEdit="1"/>
              </p:cNvSpPr>
              <p:nvPr/>
            </p:nvSpPr>
            <p:spPr>
              <a:xfrm rot="369417">
                <a:off x="2673350" y="3303292"/>
                <a:ext cx="876785" cy="317203"/>
              </a:xfrm>
              <a:prstGeom prst="rect">
                <a:avLst/>
              </a:prstGeom>
              <a:blipFill>
                <a:blip r:embed="rId6"/>
                <a:stretch>
                  <a:fillRect/>
                </a:stretch>
              </a:blipFill>
            </p:spPr>
            <p:txBody>
              <a:bodyPr/>
              <a:lstStyle/>
              <a:p>
                <a:r>
                  <a:rPr lang="en-US">
                    <a:noFill/>
                  </a:rPr>
                  <a:t> </a:t>
                </a:r>
              </a:p>
            </p:txBody>
          </p:sp>
        </mc:Fallback>
      </mc:AlternateContent>
      <p:cxnSp>
        <p:nvCxnSpPr>
          <p:cNvPr id="105" name="Straight Arrow Connector 104">
            <a:extLst>
              <a:ext uri="{FF2B5EF4-FFF2-40B4-BE49-F238E27FC236}">
                <a16:creationId xmlns:a16="http://schemas.microsoft.com/office/drawing/2014/main" id="{69841480-ADC3-4FD0-B3CE-F97F0C1106E5}"/>
              </a:ext>
            </a:extLst>
          </p:cNvPr>
          <p:cNvCxnSpPr>
            <a:cxnSpLocks/>
            <a:endCxn id="93" idx="0"/>
          </p:cNvCxnSpPr>
          <p:nvPr/>
        </p:nvCxnSpPr>
        <p:spPr bwMode="auto">
          <a:xfrm>
            <a:off x="9236905" y="2565006"/>
            <a:ext cx="1813007" cy="913214"/>
          </a:xfrm>
          <a:prstGeom prst="straightConnector1">
            <a:avLst/>
          </a:prstGeom>
          <a:noFill/>
          <a:ln w="1270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AAAA728C-4C74-45E5-9E53-77274234C83B}"/>
                  </a:ext>
                </a:extLst>
              </p:cNvPr>
              <p:cNvSpPr txBox="1"/>
              <p:nvPr/>
            </p:nvSpPr>
            <p:spPr>
              <a:xfrm>
                <a:off x="1303513" y="5012985"/>
                <a:ext cx="3700480" cy="33855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𝐏</m:t>
                          </m:r>
                        </m:e>
                        <m:sub>
                          <m:r>
                            <a:rPr lang="en-US" sz="1600" b="1" i="0" smtClean="0">
                              <a:latin typeface="Cambria Math" panose="02040503050406030204" pitchFamily="18" charset="0"/>
                            </a:rPr>
                            <m:t>𝐓𝐱</m:t>
                          </m:r>
                        </m:sub>
                      </m:sSub>
                      <m:r>
                        <a:rPr lang="en-US" sz="1600" b="1" i="0" smtClean="0">
                          <a:latin typeface="Cambria Math" panose="02040503050406030204" pitchFamily="18" charset="0"/>
                        </a:rPr>
                        <m:t>+</m:t>
                      </m:r>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𝐆</m:t>
                          </m:r>
                        </m:e>
                        <m:sub>
                          <m:r>
                            <a:rPr lang="en-US" sz="1600" b="1" i="0">
                              <a:latin typeface="Cambria Math" panose="02040503050406030204" pitchFamily="18" charset="0"/>
                            </a:rPr>
                            <m:t>𝐓𝐱</m:t>
                          </m:r>
                        </m:sub>
                      </m:sSub>
                      <m:r>
                        <a:rPr lang="en-US" sz="1600" b="1" i="0" smtClean="0">
                          <a:latin typeface="Cambria Math" panose="02040503050406030204" pitchFamily="18" charset="0"/>
                        </a:rPr>
                        <m:t>−  </m:t>
                      </m:r>
                      <m:r>
                        <a:rPr lang="en-US" sz="1600" b="1" i="0" smtClean="0">
                          <a:latin typeface="Cambria Math" panose="02040503050406030204" pitchFamily="18" charset="0"/>
                        </a:rPr>
                        <m:t>𝐏𝐋</m:t>
                      </m:r>
                      <m:r>
                        <a:rPr lang="en-US" sz="1600" b="1" i="0" smtClean="0">
                          <a:latin typeface="Cambria Math" panose="02040503050406030204" pitchFamily="18" charset="0"/>
                        </a:rPr>
                        <m:t>+</m:t>
                      </m:r>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𝐆</m:t>
                          </m:r>
                        </m:e>
                        <m:sub>
                          <m:r>
                            <a:rPr lang="en-US" sz="1600" b="1" i="0" smtClean="0">
                              <a:latin typeface="Cambria Math" panose="02040503050406030204" pitchFamily="18" charset="0"/>
                            </a:rPr>
                            <m:t>𝐑</m:t>
                          </m:r>
                          <m:r>
                            <a:rPr lang="en-US" sz="1600" b="1" i="0">
                              <a:latin typeface="Cambria Math" panose="02040503050406030204" pitchFamily="18" charset="0"/>
                            </a:rPr>
                            <m:t>𝐱</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𝐏</m:t>
                          </m:r>
                        </m:e>
                        <m:sub>
                          <m:r>
                            <a:rPr lang="en-US" sz="1600" b="1" i="0" smtClean="0">
                              <a:latin typeface="Cambria Math" panose="02040503050406030204" pitchFamily="18" charset="0"/>
                            </a:rPr>
                            <m:t>𝐑𝐱</m:t>
                          </m:r>
                        </m:sub>
                      </m:sSub>
                    </m:oMath>
                  </m:oMathPara>
                </a14:m>
                <a:endParaRPr lang="en-US" b="1" dirty="0"/>
              </a:p>
            </p:txBody>
          </p:sp>
        </mc:Choice>
        <mc:Fallback xmlns="">
          <p:sp>
            <p:nvSpPr>
              <p:cNvPr id="106" name="TextBox 105">
                <a:extLst>
                  <a:ext uri="{FF2B5EF4-FFF2-40B4-BE49-F238E27FC236}">
                    <a16:creationId xmlns:a16="http://schemas.microsoft.com/office/drawing/2014/main" id="{AAAA728C-4C74-45E5-9E53-77274234C83B}"/>
                  </a:ext>
                </a:extLst>
              </p:cNvPr>
              <p:cNvSpPr txBox="1">
                <a:spLocks noRot="1" noChangeAspect="1" noMove="1" noResize="1" noEditPoints="1" noAdjustHandles="1" noChangeArrowheads="1" noChangeShapeType="1" noTextEdit="1"/>
              </p:cNvSpPr>
              <p:nvPr/>
            </p:nvSpPr>
            <p:spPr>
              <a:xfrm>
                <a:off x="1303513" y="5012985"/>
                <a:ext cx="3700480" cy="338554"/>
              </a:xfrm>
              <a:prstGeom prst="rect">
                <a:avLst/>
              </a:prstGeom>
              <a:blipFill>
                <a:blip r:embed="rId7"/>
                <a:stretch>
                  <a:fillRect/>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1EA96467-CB14-4BAD-B565-1FED1794CDC8}"/>
              </a:ext>
            </a:extLst>
          </p:cNvPr>
          <p:cNvSpPr txBox="1"/>
          <p:nvPr/>
        </p:nvSpPr>
        <p:spPr>
          <a:xfrm>
            <a:off x="7852724" y="5123643"/>
            <a:ext cx="2509020" cy="307777"/>
          </a:xfrm>
          <a:prstGeom prst="rect">
            <a:avLst/>
          </a:prstGeom>
          <a:noFill/>
        </p:spPr>
        <p:txBody>
          <a:bodyPr wrap="square" rtlCol="0">
            <a:spAutoFit/>
          </a:bodyPr>
          <a:lstStyle/>
          <a:p>
            <a:r>
              <a:rPr lang="de-DE" dirty="0">
                <a:solidFill>
                  <a:schemeClr val="tx1"/>
                </a:solidFill>
              </a:rPr>
              <a:t>Communication link </a:t>
            </a:r>
            <a:r>
              <a:rPr lang="de-DE" dirty="0" err="1">
                <a:solidFill>
                  <a:schemeClr val="tx1"/>
                </a:solidFill>
              </a:rPr>
              <a:t>with</a:t>
            </a:r>
            <a:r>
              <a:rPr lang="de-DE" dirty="0">
                <a:solidFill>
                  <a:schemeClr val="tx1"/>
                </a:solidFill>
              </a:rPr>
              <a:t> IRS</a:t>
            </a:r>
            <a:endParaRPr lang="en-US" dirty="0">
              <a:solidFill>
                <a:schemeClr val="tx1"/>
              </a:solidFill>
            </a:endParaRPr>
          </a:p>
        </p:txBody>
      </p:sp>
      <p:sp>
        <p:nvSpPr>
          <p:cNvPr id="109" name="TextBox 108">
            <a:extLst>
              <a:ext uri="{FF2B5EF4-FFF2-40B4-BE49-F238E27FC236}">
                <a16:creationId xmlns:a16="http://schemas.microsoft.com/office/drawing/2014/main" id="{90C1B122-B33F-47C0-838C-FEE060990051}"/>
              </a:ext>
            </a:extLst>
          </p:cNvPr>
          <p:cNvSpPr txBox="1"/>
          <p:nvPr/>
        </p:nvSpPr>
        <p:spPr>
          <a:xfrm>
            <a:off x="5999260" y="4106555"/>
            <a:ext cx="363539" cy="276999"/>
          </a:xfrm>
          <a:prstGeom prst="rect">
            <a:avLst/>
          </a:prstGeom>
          <a:noFill/>
        </p:spPr>
        <p:txBody>
          <a:bodyPr wrap="square" rtlCol="0">
            <a:spAutoFit/>
          </a:bodyPr>
          <a:lstStyle/>
          <a:p>
            <a:r>
              <a:rPr lang="en-US" sz="1200" dirty="0">
                <a:solidFill>
                  <a:schemeClr val="tx1"/>
                </a:solidFill>
              </a:rPr>
              <a:t>Tx</a:t>
            </a:r>
          </a:p>
        </p:txBody>
      </p:sp>
      <p:cxnSp>
        <p:nvCxnSpPr>
          <p:cNvPr id="136" name="Straight Arrow Connector 135">
            <a:extLst>
              <a:ext uri="{FF2B5EF4-FFF2-40B4-BE49-F238E27FC236}">
                <a16:creationId xmlns:a16="http://schemas.microsoft.com/office/drawing/2014/main" id="{7E2AB3B2-BD2D-443C-9D5F-753C7763A444}"/>
              </a:ext>
            </a:extLst>
          </p:cNvPr>
          <p:cNvCxnSpPr/>
          <p:nvPr/>
        </p:nvCxnSpPr>
        <p:spPr bwMode="auto">
          <a:xfrm flipV="1">
            <a:off x="1188074" y="2940891"/>
            <a:ext cx="3653844" cy="46509"/>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37" name="TextBox 136">
            <a:extLst>
              <a:ext uri="{FF2B5EF4-FFF2-40B4-BE49-F238E27FC236}">
                <a16:creationId xmlns:a16="http://schemas.microsoft.com/office/drawing/2014/main" id="{768A78EB-06A3-416F-B8D9-36FA9C4B825E}"/>
              </a:ext>
            </a:extLst>
          </p:cNvPr>
          <p:cNvSpPr txBox="1"/>
          <p:nvPr/>
        </p:nvSpPr>
        <p:spPr>
          <a:xfrm>
            <a:off x="2380671" y="2647942"/>
            <a:ext cx="1061509" cy="307777"/>
          </a:xfrm>
          <a:prstGeom prst="rect">
            <a:avLst/>
          </a:prstGeom>
          <a:noFill/>
        </p:spPr>
        <p:txBody>
          <a:bodyPr wrap="none" rtlCol="0">
            <a:spAutoFit/>
          </a:bodyPr>
          <a:lstStyle/>
          <a:p>
            <a:r>
              <a:rPr lang="en-US" dirty="0">
                <a:solidFill>
                  <a:schemeClr val="tx1"/>
                </a:solidFill>
              </a:rPr>
              <a:t>Power flow</a:t>
            </a:r>
          </a:p>
        </p:txBody>
      </p:sp>
      <p:cxnSp>
        <p:nvCxnSpPr>
          <p:cNvPr id="138" name="Straight Arrow Connector 137">
            <a:extLst>
              <a:ext uri="{FF2B5EF4-FFF2-40B4-BE49-F238E27FC236}">
                <a16:creationId xmlns:a16="http://schemas.microsoft.com/office/drawing/2014/main" id="{2CBA4C53-AD99-4ACC-8B10-17E11A10F337}"/>
              </a:ext>
            </a:extLst>
          </p:cNvPr>
          <p:cNvCxnSpPr>
            <a:cxnSpLocks/>
          </p:cNvCxnSpPr>
          <p:nvPr/>
        </p:nvCxnSpPr>
        <p:spPr bwMode="auto">
          <a:xfrm flipV="1">
            <a:off x="6757999" y="1958662"/>
            <a:ext cx="3653844" cy="46509"/>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39" name="TextBox 138">
            <a:extLst>
              <a:ext uri="{FF2B5EF4-FFF2-40B4-BE49-F238E27FC236}">
                <a16:creationId xmlns:a16="http://schemas.microsoft.com/office/drawing/2014/main" id="{3C8F0378-333B-4E63-9224-82046C1A0057}"/>
              </a:ext>
            </a:extLst>
          </p:cNvPr>
          <p:cNvSpPr txBox="1"/>
          <p:nvPr/>
        </p:nvSpPr>
        <p:spPr>
          <a:xfrm>
            <a:off x="7982751" y="1737034"/>
            <a:ext cx="1061509" cy="307777"/>
          </a:xfrm>
          <a:prstGeom prst="rect">
            <a:avLst/>
          </a:prstGeom>
          <a:noFill/>
        </p:spPr>
        <p:txBody>
          <a:bodyPr wrap="none" rtlCol="0">
            <a:spAutoFit/>
          </a:bodyPr>
          <a:lstStyle/>
          <a:p>
            <a:r>
              <a:rPr lang="en-US" dirty="0">
                <a:solidFill>
                  <a:schemeClr val="tx1"/>
                </a:solidFill>
              </a:rPr>
              <a:t>Power flow</a:t>
            </a:r>
          </a:p>
        </p:txBody>
      </p:sp>
      <mc:AlternateContent xmlns:mc="http://schemas.openxmlformats.org/markup-compatibility/2006" xmlns:a14="http://schemas.microsoft.com/office/drawing/2010/main">
        <mc:Choice Requires="a14">
          <p:graphicFrame>
            <p:nvGraphicFramePr>
              <p:cNvPr id="140" name="Table 52">
                <a:extLst>
                  <a:ext uri="{FF2B5EF4-FFF2-40B4-BE49-F238E27FC236}">
                    <a16:creationId xmlns:a16="http://schemas.microsoft.com/office/drawing/2014/main" id="{B903E7B1-5F5D-4063-B1B5-8B8352B43FDE}"/>
                  </a:ext>
                </a:extLst>
              </p:cNvPr>
              <p:cNvGraphicFramePr>
                <a:graphicFrameLocks noGrp="1"/>
              </p:cNvGraphicFramePr>
              <p:nvPr>
                <p:extLst>
                  <p:ext uri="{D42A27DB-BD31-4B8C-83A1-F6EECF244321}">
                    <p14:modId xmlns:p14="http://schemas.microsoft.com/office/powerpoint/2010/main" val="4247329360"/>
                  </p:ext>
                </p:extLst>
              </p:nvPr>
            </p:nvGraphicFramePr>
            <p:xfrm>
              <a:off x="9138804" y="526335"/>
              <a:ext cx="2941529" cy="1221614"/>
            </p:xfrm>
            <a:graphic>
              <a:graphicData uri="http://schemas.openxmlformats.org/drawingml/2006/table">
                <a:tbl>
                  <a:tblPr firstRow="1" bandRow="1">
                    <a:tableStyleId>{5940675A-B579-460E-94D1-54222C63F5DA}</a:tableStyleId>
                  </a:tblPr>
                  <a:tblGrid>
                    <a:gridCol w="803373">
                      <a:extLst>
                        <a:ext uri="{9D8B030D-6E8A-4147-A177-3AD203B41FA5}">
                          <a16:colId xmlns:a16="http://schemas.microsoft.com/office/drawing/2014/main" val="3174224240"/>
                        </a:ext>
                      </a:extLst>
                    </a:gridCol>
                    <a:gridCol w="2138156">
                      <a:extLst>
                        <a:ext uri="{9D8B030D-6E8A-4147-A177-3AD203B41FA5}">
                          <a16:colId xmlns:a16="http://schemas.microsoft.com/office/drawing/2014/main" val="1819668941"/>
                        </a:ext>
                      </a:extLst>
                    </a:gridCol>
                  </a:tblGrid>
                  <a:tr h="169735">
                    <a:tc>
                      <a:txBody>
                        <a:bodyPr/>
                        <a:lstStyle/>
                        <a:p>
                          <a:pPr marL="0" algn="ctr" defTabSz="640080">
                            <a:lnSpc>
                              <a:spcPct val="100000"/>
                            </a:lnSpc>
                            <a:spcAft>
                              <a:spcPts val="0"/>
                            </a:spcAft>
                          </a:pP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rPr>
                                      <m:t>𝑃</m:t>
                                    </m:r>
                                  </m:e>
                                  <m:sub>
                                    <m:r>
                                      <a:rPr lang="en-US" sz="800" i="1">
                                        <a:latin typeface="Cambria Math" panose="02040503050406030204" pitchFamily="18" charset="0"/>
                                      </a:rPr>
                                      <m:t>𝑇𝑥</m:t>
                                    </m:r>
                                    <m:r>
                                      <a:rPr lang="de-DE" sz="800" b="0" i="1" smtClean="0">
                                        <a:latin typeface="Cambria Math" panose="02040503050406030204" pitchFamily="18" charset="0"/>
                                      </a:rPr>
                                      <m:t>/</m:t>
                                    </m:r>
                                    <m:r>
                                      <a:rPr lang="de-DE" sz="800" b="0" i="1" smtClean="0">
                                        <a:latin typeface="Cambria Math" panose="02040503050406030204" pitchFamily="18" charset="0"/>
                                      </a:rPr>
                                      <m:t>𝑅𝑥</m:t>
                                    </m:r>
                                  </m:sub>
                                </m:sSub>
                              </m:oMath>
                            </m:oMathPara>
                          </a14:m>
                          <a:endParaRPr lang="en-US" sz="800" noProof="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defTabSz="640080">
                            <a:lnSpc>
                              <a:spcPct val="100000"/>
                            </a:lnSpc>
                            <a:spcAft>
                              <a:spcPts val="0"/>
                            </a:spcAft>
                          </a:pPr>
                          <a:r>
                            <a:rPr lang="en-US" sz="800" noProof="0" dirty="0">
                              <a:latin typeface="Arial" panose="020B0604020202020204" pitchFamily="34" charset="0"/>
                              <a:cs typeface="Arial" panose="020B0604020202020204" pitchFamily="34" charset="0"/>
                            </a:rPr>
                            <a:t>Transmitted/received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5380595"/>
                      </a:ext>
                    </a:extLst>
                  </a:tr>
                  <a:tr h="169735">
                    <a:tc>
                      <a:txBody>
                        <a:bodyPr/>
                        <a:lstStyle/>
                        <a:p>
                          <a:pPr marL="0" algn="ctr" defTabSz="640080">
                            <a:lnSpc>
                              <a:spcPct val="100000"/>
                            </a:lnSpc>
                            <a:spcAft>
                              <a:spcPts val="0"/>
                            </a:spcAft>
                          </a:pP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rPr>
                                      <m:t>𝐺</m:t>
                                    </m:r>
                                  </m:e>
                                  <m:sub>
                                    <m:r>
                                      <a:rPr lang="en-US" sz="800" i="1">
                                        <a:latin typeface="Cambria Math" panose="02040503050406030204" pitchFamily="18" charset="0"/>
                                      </a:rPr>
                                      <m:t>𝑇𝑥</m:t>
                                    </m:r>
                                    <m:r>
                                      <a:rPr lang="de-DE" sz="800" b="0" i="1" smtClean="0">
                                        <a:latin typeface="Cambria Math" panose="02040503050406030204" pitchFamily="18" charset="0"/>
                                      </a:rPr>
                                      <m:t>/</m:t>
                                    </m:r>
                                    <m:r>
                                      <a:rPr lang="de-DE" sz="800" b="0" i="1" smtClean="0">
                                        <a:latin typeface="Cambria Math" panose="02040503050406030204" pitchFamily="18" charset="0"/>
                                      </a:rPr>
                                      <m:t>𝑅𝑥</m:t>
                                    </m:r>
                                  </m:sub>
                                </m:sSub>
                              </m:oMath>
                            </m:oMathPara>
                          </a14:m>
                          <a:endParaRPr lang="en-US" sz="800" noProof="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defTabSz="640080">
                            <a:lnSpc>
                              <a:spcPct val="100000"/>
                            </a:lnSpc>
                            <a:spcAft>
                              <a:spcPts val="0"/>
                            </a:spcAft>
                          </a:pPr>
                          <a:r>
                            <a:rPr lang="en-US" sz="800" noProof="0" dirty="0">
                              <a:latin typeface="Arial" panose="020B0604020202020204" pitchFamily="34" charset="0"/>
                              <a:cs typeface="Arial" panose="020B0604020202020204" pitchFamily="34" charset="0"/>
                            </a:rPr>
                            <a:t>Transmitter/receiver 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2225457"/>
                      </a:ext>
                    </a:extLst>
                  </a:tr>
                  <a:tr h="161899">
                    <a:tc>
                      <a:txBody>
                        <a:bodyPr/>
                        <a:lstStyle/>
                        <a:p>
                          <a:pPr marL="0" algn="ctr" defTabSz="640080">
                            <a:lnSpc>
                              <a:spcPct val="100000"/>
                            </a:lnSpc>
                            <a:spcAft>
                              <a:spcPts val="0"/>
                            </a:spcAft>
                          </a:pPr>
                          <a14:m>
                            <m:oMath xmlns:m="http://schemas.openxmlformats.org/officeDocument/2006/math">
                              <m:r>
                                <a:rPr lang="en-US" sz="800" b="0" i="1" smtClean="0">
                                  <a:latin typeface="Cambria Math" panose="02040503050406030204" pitchFamily="18" charset="0"/>
                                </a:rPr>
                                <m:t>𝑃𝐿</m:t>
                              </m:r>
                              <m:r>
                                <a:rPr lang="en-US" sz="800" b="0" i="1" smtClean="0">
                                  <a:latin typeface="Cambria Math" panose="02040503050406030204" pitchFamily="18" charset="0"/>
                                </a:rPr>
                                <m:t> </m:t>
                              </m:r>
                            </m:oMath>
                          </a14:m>
                          <a:r>
                            <a:rPr lang="en-US" sz="800" noProof="0" dirty="0">
                              <a:latin typeface="Arial" panose="020B0604020202020204" pitchFamily="34" charset="0"/>
                              <a:cs typeface="Arial" panose="020B0604020202020204" pitchFamily="34" charset="0"/>
                            </a:rPr>
                            <a:t>/</a:t>
                          </a:r>
                          <a14:m>
                            <m:oMath xmlns:m="http://schemas.openxmlformats.org/officeDocument/2006/math">
                              <m:sSub>
                                <m:sSubPr>
                                  <m:ctrlPr>
                                    <a:rPr lang="en-US" sz="800" b="0" i="1" smtClean="0">
                                      <a:ln>
                                        <a:noFill/>
                                      </a:ln>
                                      <a:solidFill>
                                        <a:schemeClr val="tx1"/>
                                      </a:solidFill>
                                      <a:latin typeface="Cambria Math" panose="02040503050406030204" pitchFamily="18" charset="0"/>
                                    </a:rPr>
                                  </m:ctrlPr>
                                </m:sSubPr>
                                <m:e>
                                  <m:r>
                                    <a:rPr lang="en-US" sz="800" b="0" i="0" smtClean="0">
                                      <a:ln>
                                        <a:noFill/>
                                      </a:ln>
                                      <a:solidFill>
                                        <a:schemeClr val="tx1"/>
                                      </a:solidFill>
                                      <a:latin typeface="Cambria Math" panose="02040503050406030204" pitchFamily="18" charset="0"/>
                                    </a:rPr>
                                    <m:t> </m:t>
                                  </m:r>
                                  <m:r>
                                    <m:rPr>
                                      <m:sty m:val="p"/>
                                    </m:rPr>
                                    <a:rPr lang="en-US" sz="800" b="0" i="0">
                                      <a:ln>
                                        <a:noFill/>
                                      </a:ln>
                                      <a:solidFill>
                                        <a:schemeClr val="tx1"/>
                                      </a:solidFill>
                                      <a:latin typeface="Cambria Math" panose="02040503050406030204" pitchFamily="18" charset="0"/>
                                    </a:rPr>
                                    <m:t>PL</m:t>
                                  </m:r>
                                </m:e>
                                <m:sub>
                                  <m:r>
                                    <a:rPr lang="en-US" sz="800" b="0" i="0">
                                      <a:ln>
                                        <a:noFill/>
                                      </a:ln>
                                      <a:solidFill>
                                        <a:schemeClr val="tx1"/>
                                      </a:solidFill>
                                      <a:latin typeface="Cambria Math" panose="02040503050406030204" pitchFamily="18" charset="0"/>
                                    </a:rPr>
                                    <m:t>1</m:t>
                                  </m:r>
                                </m:sub>
                              </m:sSub>
                              <m:r>
                                <a:rPr lang="en-US" sz="800" b="0" i="0" smtClean="0">
                                  <a:ln>
                                    <a:noFill/>
                                  </a:ln>
                                  <a:solidFill>
                                    <a:schemeClr val="tx1"/>
                                  </a:solidFill>
                                  <a:latin typeface="Cambria Math" panose="02040503050406030204" pitchFamily="18" charset="0"/>
                                </a:rPr>
                                <m:t>/</m:t>
                              </m:r>
                              <m:sSub>
                                <m:sSubPr>
                                  <m:ctrlPr>
                                    <a:rPr lang="en-US" sz="800" b="0" i="1" smtClean="0">
                                      <a:ln>
                                        <a:noFill/>
                                      </a:ln>
                                      <a:solidFill>
                                        <a:schemeClr val="tx1"/>
                                      </a:solidFill>
                                      <a:latin typeface="Cambria Math" panose="02040503050406030204" pitchFamily="18" charset="0"/>
                                    </a:rPr>
                                  </m:ctrlPr>
                                </m:sSubPr>
                                <m:e>
                                  <m:r>
                                    <m:rPr>
                                      <m:sty m:val="p"/>
                                    </m:rPr>
                                    <a:rPr lang="en-US" sz="800" b="0" i="0">
                                      <a:ln>
                                        <a:noFill/>
                                      </a:ln>
                                      <a:solidFill>
                                        <a:schemeClr val="tx1"/>
                                      </a:solidFill>
                                      <a:latin typeface="Cambria Math" panose="02040503050406030204" pitchFamily="18" charset="0"/>
                                    </a:rPr>
                                    <m:t>PL</m:t>
                                  </m:r>
                                </m:e>
                                <m:sub>
                                  <m:r>
                                    <a:rPr lang="en-US" sz="800" b="0" i="0" smtClean="0">
                                      <a:ln>
                                        <a:noFill/>
                                      </a:ln>
                                      <a:solidFill>
                                        <a:schemeClr val="tx1"/>
                                      </a:solidFill>
                                      <a:latin typeface="Cambria Math" panose="02040503050406030204" pitchFamily="18" charset="0"/>
                                    </a:rPr>
                                    <m:t>2</m:t>
                                  </m:r>
                                </m:sub>
                              </m:sSub>
                            </m:oMath>
                          </a14:m>
                          <a:endParaRPr lang="en-US" sz="8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defTabSz="640080">
                            <a:lnSpc>
                              <a:spcPct val="100000"/>
                            </a:lnSpc>
                            <a:spcAft>
                              <a:spcPts val="0"/>
                            </a:spcAft>
                          </a:pPr>
                          <a:r>
                            <a:rPr lang="en-US" sz="800" noProof="0" dirty="0">
                              <a:latin typeface="Arial" panose="020B0604020202020204" pitchFamily="34" charset="0"/>
                              <a:cs typeface="Arial" panose="020B0604020202020204" pitchFamily="34" charset="0"/>
                            </a:rPr>
                            <a:t>Path loss from Tx-Rx, Tx-IRS and IRS-Rx.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161899">
                    <a:tc>
                      <a:txBody>
                        <a:bodyPr/>
                        <a:lstStyle/>
                        <a:p>
                          <a:pPr marL="0" algn="ctr" defTabSz="640080">
                            <a:lnSpc>
                              <a:spcPct val="100000"/>
                            </a:lnSpc>
                            <a:spcAft>
                              <a:spcPts val="0"/>
                            </a:spcAft>
                          </a:pPr>
                          <a14:m>
                            <m:oMathPara xmlns:m="http://schemas.openxmlformats.org/officeDocument/2006/math">
                              <m:oMathParaPr>
                                <m:jc m:val="centerGroup"/>
                              </m:oMathParaPr>
                              <m:oMath xmlns:m="http://schemas.openxmlformats.org/officeDocument/2006/math">
                                <m:sSub>
                                  <m:sSubPr>
                                    <m:ctrlPr>
                                      <a:rPr lang="en-US" sz="800" b="0" i="1" smtClean="0">
                                        <a:ln>
                                          <a:noFill/>
                                        </a:ln>
                                        <a:solidFill>
                                          <a:schemeClr val="tx1"/>
                                        </a:solidFill>
                                        <a:latin typeface="Cambria Math" panose="02040503050406030204" pitchFamily="18" charset="0"/>
                                      </a:rPr>
                                    </m:ctrlPr>
                                  </m:sSubPr>
                                  <m:e>
                                    <m:r>
                                      <m:rPr>
                                        <m:sty m:val="p"/>
                                      </m:rPr>
                                      <a:rPr lang="en-US" sz="800" b="0" i="0" smtClean="0">
                                        <a:ln>
                                          <a:noFill/>
                                        </a:ln>
                                        <a:solidFill>
                                          <a:schemeClr val="tx1"/>
                                        </a:solidFill>
                                        <a:latin typeface="Cambria Math" panose="02040503050406030204" pitchFamily="18" charset="0"/>
                                      </a:rPr>
                                      <m:t>G</m:t>
                                    </m:r>
                                  </m:e>
                                  <m:sub>
                                    <m:r>
                                      <m:rPr>
                                        <m:sty m:val="p"/>
                                      </m:rPr>
                                      <a:rPr lang="en-US" sz="800" b="0" i="0" smtClean="0">
                                        <a:ln>
                                          <a:noFill/>
                                        </a:ln>
                                        <a:solidFill>
                                          <a:schemeClr val="tx1"/>
                                        </a:solidFill>
                                        <a:latin typeface="Cambria Math" panose="02040503050406030204" pitchFamily="18" charset="0"/>
                                      </a:rPr>
                                      <m:t>IRS</m:t>
                                    </m:r>
                                  </m:sub>
                                </m:sSub>
                              </m:oMath>
                            </m:oMathPara>
                          </a14:m>
                          <a:endParaRPr lang="en-US" sz="8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defTabSz="640080">
                            <a:lnSpc>
                              <a:spcPct val="100000"/>
                            </a:lnSpc>
                            <a:spcAft>
                              <a:spcPts val="0"/>
                            </a:spcAft>
                          </a:pPr>
                          <a:r>
                            <a:rPr lang="en-US" sz="800" noProof="0" dirty="0">
                              <a:latin typeface="Arial" panose="020B0604020202020204" pitchFamily="34" charset="0"/>
                              <a:cs typeface="Arial" panose="020B0604020202020204" pitchFamily="34" charset="0"/>
                            </a:rPr>
                            <a:t>Gain at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9139844"/>
                      </a:ext>
                    </a:extLst>
                  </a:tr>
                  <a:tr h="216715">
                    <a:tc>
                      <a:txBody>
                        <a:bodyPr/>
                        <a:lstStyle/>
                        <a:p>
                          <a:pPr marL="0" algn="ctr" defTabSz="640080">
                            <a:lnSpc>
                              <a:spcPct val="100000"/>
                            </a:lnSpc>
                            <a:spcAft>
                              <a:spcPts val="0"/>
                            </a:spcAft>
                          </a:pPr>
                          <a14:m>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rPr>
                                    <m:t>𝑟</m:t>
                                  </m:r>
                                </m:e>
                                <m:sub>
                                  <m:r>
                                    <a:rPr lang="en-US" sz="800" i="1">
                                      <a:latin typeface="Cambria Math" panose="02040503050406030204" pitchFamily="18" charset="0"/>
                                    </a:rPr>
                                    <m:t>𝑇𝑥</m:t>
                                  </m:r>
                                  <m:r>
                                    <a:rPr lang="en-US" sz="800" i="1">
                                      <a:latin typeface="Cambria Math" panose="02040503050406030204" pitchFamily="18" charset="0"/>
                                    </a:rPr>
                                    <m:t>,</m:t>
                                  </m:r>
                                  <m:r>
                                    <a:rPr lang="en-US" sz="800" i="1">
                                      <a:latin typeface="Cambria Math" panose="02040503050406030204" pitchFamily="18" charset="0"/>
                                    </a:rPr>
                                    <m:t>𝑅𝑥</m:t>
                                  </m:r>
                                  <m:r>
                                    <a:rPr lang="en-US" sz="800" b="0" i="1" smtClean="0">
                                      <a:latin typeface="Cambria Math" panose="02040503050406030204" pitchFamily="18" charset="0"/>
                                    </a:rPr>
                                    <m:t> </m:t>
                                  </m:r>
                                </m:sub>
                              </m:sSub>
                            </m:oMath>
                          </a14:m>
                          <a:r>
                            <a:rPr lang="en-US" sz="800" noProof="0" dirty="0">
                              <a:latin typeface="Arial" panose="020B0604020202020204" pitchFamily="34" charset="0"/>
                              <a:cs typeface="Arial" panose="020B0604020202020204" pitchFamily="34" charset="0"/>
                            </a:rPr>
                            <a:t>/ </a:t>
                          </a:r>
                          <a14:m>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𝑟</m:t>
                                  </m:r>
                                </m:e>
                                <m:sub>
                                  <m:r>
                                    <a:rPr lang="en-US" sz="800" b="0" i="1" smtClean="0">
                                      <a:latin typeface="Cambria Math" panose="02040503050406030204" pitchFamily="18" charset="0"/>
                                    </a:rPr>
                                    <m:t>𝑇𝑥</m:t>
                                  </m:r>
                                  <m:r>
                                    <a:rPr lang="en-US" sz="800" b="0" i="1" smtClean="0">
                                      <a:latin typeface="Cambria Math" panose="02040503050406030204" pitchFamily="18" charset="0"/>
                                    </a:rPr>
                                    <m:t>,</m:t>
                                  </m:r>
                                  <m:r>
                                    <a:rPr lang="en-US" sz="800" b="0" i="1" smtClean="0">
                                      <a:latin typeface="Cambria Math" panose="02040503050406030204" pitchFamily="18" charset="0"/>
                                    </a:rPr>
                                    <m:t>𝐼𝑅𝑆</m:t>
                                  </m:r>
                                </m:sub>
                              </m:sSub>
                              <m:r>
                                <a:rPr lang="en-US" sz="800" b="0" i="0"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𝑟</m:t>
                                  </m:r>
                                </m:e>
                                <m:sub>
                                  <m:r>
                                    <a:rPr lang="en-US" sz="800" b="0" i="1" smtClean="0">
                                      <a:latin typeface="Cambria Math" panose="02040503050406030204" pitchFamily="18" charset="0"/>
                                    </a:rPr>
                                    <m:t>𝐼𝑅𝑆</m:t>
                                  </m:r>
                                  <m:r>
                                    <a:rPr lang="en-US" sz="800" b="0" i="1" smtClean="0">
                                      <a:latin typeface="Cambria Math" panose="02040503050406030204" pitchFamily="18" charset="0"/>
                                    </a:rPr>
                                    <m:t>,</m:t>
                                  </m:r>
                                  <m:r>
                                    <a:rPr lang="en-US" sz="800" b="0" i="1" smtClean="0">
                                      <a:latin typeface="Cambria Math" panose="02040503050406030204" pitchFamily="18" charset="0"/>
                                    </a:rPr>
                                    <m:t>𝑅𝑥</m:t>
                                  </m:r>
                                </m:sub>
                              </m:sSub>
                            </m:oMath>
                          </a14:m>
                          <a:endParaRPr lang="en-US" sz="8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800" noProof="0" dirty="0">
                              <a:latin typeface="Arial" panose="020B0604020202020204" pitchFamily="34" charset="0"/>
                              <a:cs typeface="Arial" panose="020B0604020202020204" pitchFamily="34" charset="0"/>
                            </a:rPr>
                            <a:t>Distance between Tx-Rx, Tx-IRS and IRS-Rx.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1116019"/>
                      </a:ext>
                    </a:extLst>
                  </a:tr>
                </a:tbl>
              </a:graphicData>
            </a:graphic>
          </p:graphicFrame>
        </mc:Choice>
        <mc:Fallback xmlns="">
          <p:graphicFrame>
            <p:nvGraphicFramePr>
              <p:cNvPr id="140" name="Table 52">
                <a:extLst>
                  <a:ext uri="{FF2B5EF4-FFF2-40B4-BE49-F238E27FC236}">
                    <a16:creationId xmlns:a16="http://schemas.microsoft.com/office/drawing/2014/main" id="{B903E7B1-5F5D-4063-B1B5-8B8352B43FDE}"/>
                  </a:ext>
                </a:extLst>
              </p:cNvPr>
              <p:cNvGraphicFramePr>
                <a:graphicFrameLocks noGrp="1"/>
              </p:cNvGraphicFramePr>
              <p:nvPr>
                <p:extLst>
                  <p:ext uri="{D42A27DB-BD31-4B8C-83A1-F6EECF244321}">
                    <p14:modId xmlns:p14="http://schemas.microsoft.com/office/powerpoint/2010/main" val="4247329360"/>
                  </p:ext>
                </p:extLst>
              </p:nvPr>
            </p:nvGraphicFramePr>
            <p:xfrm>
              <a:off x="9138804" y="526335"/>
              <a:ext cx="2941529" cy="1221614"/>
            </p:xfrm>
            <a:graphic>
              <a:graphicData uri="http://schemas.openxmlformats.org/drawingml/2006/table">
                <a:tbl>
                  <a:tblPr firstRow="1" bandRow="1">
                    <a:tableStyleId>{5940675A-B579-460E-94D1-54222C63F5DA}</a:tableStyleId>
                  </a:tblPr>
                  <a:tblGrid>
                    <a:gridCol w="803373">
                      <a:extLst>
                        <a:ext uri="{9D8B030D-6E8A-4147-A177-3AD203B41FA5}">
                          <a16:colId xmlns:a16="http://schemas.microsoft.com/office/drawing/2014/main" val="3174224240"/>
                        </a:ext>
                      </a:extLst>
                    </a:gridCol>
                    <a:gridCol w="2138156">
                      <a:extLst>
                        <a:ext uri="{9D8B030D-6E8A-4147-A177-3AD203B41FA5}">
                          <a16:colId xmlns:a16="http://schemas.microsoft.com/office/drawing/2014/main" val="1819668941"/>
                        </a:ext>
                      </a:extLst>
                    </a:gridCol>
                  </a:tblGrid>
                  <a:tr h="22434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758" t="-2703" r="-267424" b="-448649"/>
                          </a:stretch>
                        </a:blipFill>
                      </a:tcPr>
                    </a:tc>
                    <a:tc>
                      <a:txBody>
                        <a:bodyPr/>
                        <a:lstStyle/>
                        <a:p>
                          <a:pPr marL="0" defTabSz="640080">
                            <a:lnSpc>
                              <a:spcPct val="100000"/>
                            </a:lnSpc>
                            <a:spcAft>
                              <a:spcPts val="0"/>
                            </a:spcAft>
                          </a:pPr>
                          <a:r>
                            <a:rPr lang="en-US" sz="800" noProof="0" dirty="0">
                              <a:latin typeface="Arial" panose="020B0604020202020204" pitchFamily="34" charset="0"/>
                              <a:cs typeface="Arial" panose="020B0604020202020204" pitchFamily="34" charset="0"/>
                            </a:rPr>
                            <a:t>Transmitted/received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5380595"/>
                      </a:ext>
                    </a:extLst>
                  </a:tr>
                  <a:tr h="22434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758" t="-102703" r="-267424" b="-348649"/>
                          </a:stretch>
                        </a:blipFill>
                      </a:tcPr>
                    </a:tc>
                    <a:tc>
                      <a:txBody>
                        <a:bodyPr/>
                        <a:lstStyle/>
                        <a:p>
                          <a:pPr marL="0" defTabSz="640080">
                            <a:lnSpc>
                              <a:spcPct val="100000"/>
                            </a:lnSpc>
                            <a:spcAft>
                              <a:spcPts val="0"/>
                            </a:spcAft>
                          </a:pPr>
                          <a:r>
                            <a:rPr lang="en-US" sz="800" noProof="0" dirty="0">
                              <a:latin typeface="Arial" panose="020B0604020202020204" pitchFamily="34" charset="0"/>
                              <a:cs typeface="Arial" panose="020B0604020202020204" pitchFamily="34" charset="0"/>
                            </a:rPr>
                            <a:t>Transmitter/receiver 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2225457"/>
                      </a:ext>
                    </a:extLst>
                  </a:tr>
                  <a:tr h="2133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758" t="-214286" r="-267424" b="-268571"/>
                          </a:stretch>
                        </a:blipFill>
                      </a:tcPr>
                    </a:tc>
                    <a:tc>
                      <a:txBody>
                        <a:bodyPr/>
                        <a:lstStyle/>
                        <a:p>
                          <a:pPr marL="0" defTabSz="640080">
                            <a:lnSpc>
                              <a:spcPct val="100000"/>
                            </a:lnSpc>
                            <a:spcAft>
                              <a:spcPts val="0"/>
                            </a:spcAft>
                          </a:pPr>
                          <a:r>
                            <a:rPr lang="en-US" sz="800" noProof="0" dirty="0">
                              <a:latin typeface="Arial" panose="020B0604020202020204" pitchFamily="34" charset="0"/>
                              <a:cs typeface="Arial" panose="020B0604020202020204" pitchFamily="34" charset="0"/>
                            </a:rPr>
                            <a:t>Path loss from Tx-Rx, Tx-IRS and IRS-Rx.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2133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758" t="-314286" r="-267424" b="-168571"/>
                          </a:stretch>
                        </a:blipFill>
                      </a:tcPr>
                    </a:tc>
                    <a:tc>
                      <a:txBody>
                        <a:bodyPr/>
                        <a:lstStyle/>
                        <a:p>
                          <a:pPr marL="0" defTabSz="640080">
                            <a:lnSpc>
                              <a:spcPct val="100000"/>
                            </a:lnSpc>
                            <a:spcAft>
                              <a:spcPts val="0"/>
                            </a:spcAft>
                          </a:pPr>
                          <a:r>
                            <a:rPr lang="en-US" sz="800" noProof="0" dirty="0">
                              <a:latin typeface="Arial" panose="020B0604020202020204" pitchFamily="34" charset="0"/>
                              <a:cs typeface="Arial" panose="020B0604020202020204" pitchFamily="34" charset="0"/>
                            </a:rPr>
                            <a:t>Gain at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9139844"/>
                      </a:ext>
                    </a:extLst>
                  </a:tr>
                  <a:tr h="34620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758" t="-254386" r="-267424" b="-3509"/>
                          </a:stretch>
                        </a:blipFill>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800" noProof="0" dirty="0">
                              <a:latin typeface="Arial" panose="020B0604020202020204" pitchFamily="34" charset="0"/>
                              <a:cs typeface="Arial" panose="020B0604020202020204" pitchFamily="34" charset="0"/>
                            </a:rPr>
                            <a:t>Distance between Tx-Rx, Tx-IRS and IRS-Rx.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1116019"/>
                      </a:ext>
                    </a:extLst>
                  </a:tr>
                </a:tbl>
              </a:graphicData>
            </a:graphic>
          </p:graphicFrame>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F63B7697-9580-4D58-AAB2-99D604A8BF93}"/>
                  </a:ext>
                </a:extLst>
              </p:cNvPr>
              <p:cNvSpPr txBox="1"/>
              <p:nvPr/>
            </p:nvSpPr>
            <p:spPr>
              <a:xfrm>
                <a:off x="6928485" y="5464151"/>
                <a:ext cx="126964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chemeClr val="tx1"/>
                              </a:solidFill>
                              <a:latin typeface="Cambria Math" panose="02040503050406030204" pitchFamily="18" charset="0"/>
                            </a:rPr>
                          </m:ctrlPr>
                        </m:sSubPr>
                        <m:e>
                          <m:r>
                            <a:rPr lang="en-US" sz="1600" b="1" i="0" smtClean="0">
                              <a:solidFill>
                                <a:schemeClr val="tx1"/>
                              </a:solidFill>
                              <a:latin typeface="Cambria Math" panose="02040503050406030204" pitchFamily="18" charset="0"/>
                            </a:rPr>
                            <m:t>𝐏</m:t>
                          </m:r>
                        </m:e>
                        <m:sub>
                          <m:r>
                            <a:rPr lang="en-US" sz="1600" b="1" i="0" smtClean="0">
                              <a:solidFill>
                                <a:schemeClr val="tx1"/>
                              </a:solidFill>
                              <a:latin typeface="Cambria Math" panose="02040503050406030204" pitchFamily="18" charset="0"/>
                            </a:rPr>
                            <m:t>𝐓𝐱</m:t>
                          </m:r>
                        </m:sub>
                      </m:sSub>
                      <m:r>
                        <a:rPr lang="en-US" sz="1600" b="1" i="0"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0" smtClean="0">
                              <a:solidFill>
                                <a:schemeClr val="tx1"/>
                              </a:solidFill>
                              <a:latin typeface="Cambria Math" panose="02040503050406030204" pitchFamily="18" charset="0"/>
                            </a:rPr>
                            <m:t>𝐆</m:t>
                          </m:r>
                        </m:e>
                        <m:sub>
                          <m:r>
                            <a:rPr lang="en-US" sz="1600" b="1" i="0">
                              <a:solidFill>
                                <a:schemeClr val="tx1"/>
                              </a:solidFill>
                              <a:latin typeface="Cambria Math" panose="02040503050406030204" pitchFamily="18" charset="0"/>
                            </a:rPr>
                            <m:t>𝐓𝐱</m:t>
                          </m:r>
                        </m:sub>
                      </m:sSub>
                    </m:oMath>
                  </m:oMathPara>
                </a14:m>
                <a:endParaRPr lang="en-US" b="1" dirty="0"/>
              </a:p>
            </p:txBody>
          </p:sp>
        </mc:Choice>
        <mc:Fallback xmlns="">
          <p:sp>
            <p:nvSpPr>
              <p:cNvPr id="141" name="TextBox 140">
                <a:extLst>
                  <a:ext uri="{FF2B5EF4-FFF2-40B4-BE49-F238E27FC236}">
                    <a16:creationId xmlns:a16="http://schemas.microsoft.com/office/drawing/2014/main" id="{F63B7697-9580-4D58-AAB2-99D604A8BF93}"/>
                  </a:ext>
                </a:extLst>
              </p:cNvPr>
              <p:cNvSpPr txBox="1">
                <a:spLocks noRot="1" noChangeAspect="1" noMove="1" noResize="1" noEditPoints="1" noAdjustHandles="1" noChangeArrowheads="1" noChangeShapeType="1" noTextEdit="1"/>
              </p:cNvSpPr>
              <p:nvPr/>
            </p:nvSpPr>
            <p:spPr>
              <a:xfrm>
                <a:off x="6928485" y="5464151"/>
                <a:ext cx="126964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A2122A25-A2AB-44FF-9893-CA1C85AB45AA}"/>
                  </a:ext>
                </a:extLst>
              </p:cNvPr>
              <p:cNvSpPr txBox="1"/>
              <p:nvPr/>
            </p:nvSpPr>
            <p:spPr>
              <a:xfrm>
                <a:off x="7955119" y="5480965"/>
                <a:ext cx="6918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0" smtClean="0">
                          <a:latin typeface="Cambria Math" panose="02040503050406030204" pitchFamily="18" charset="0"/>
                        </a:rPr>
                        <m:t>−</m:t>
                      </m:r>
                      <m:sSub>
                        <m:sSubPr>
                          <m:ctrlPr>
                            <a:rPr lang="en-US" sz="1600" b="1" i="1" smtClean="0">
                              <a:solidFill>
                                <a:srgbClr val="00B0F0"/>
                              </a:solidFill>
                              <a:latin typeface="Cambria Math" panose="02040503050406030204" pitchFamily="18" charset="0"/>
                            </a:rPr>
                          </m:ctrlPr>
                        </m:sSubPr>
                        <m:e>
                          <m:r>
                            <a:rPr lang="en-US" sz="1600" b="1">
                              <a:solidFill>
                                <a:srgbClr val="00B0F0"/>
                              </a:solidFill>
                              <a:latin typeface="Cambria Math" panose="02040503050406030204" pitchFamily="18" charset="0"/>
                            </a:rPr>
                            <m:t>𝐏</m:t>
                          </m:r>
                          <m:r>
                            <a:rPr lang="en-US" sz="1600" b="1" i="1" smtClean="0">
                              <a:solidFill>
                                <a:srgbClr val="00B0F0"/>
                              </a:solidFill>
                              <a:latin typeface="Cambria Math" panose="02040503050406030204" pitchFamily="18" charset="0"/>
                            </a:rPr>
                            <m:t>𝑳</m:t>
                          </m:r>
                        </m:e>
                        <m:sub>
                          <m:r>
                            <a:rPr lang="en-US" sz="1600" b="1" i="1" smtClean="0">
                              <a:solidFill>
                                <a:srgbClr val="00B0F0"/>
                              </a:solidFill>
                              <a:latin typeface="Cambria Math" panose="02040503050406030204" pitchFamily="18" charset="0"/>
                            </a:rPr>
                            <m:t>𝟏</m:t>
                          </m:r>
                        </m:sub>
                      </m:sSub>
                    </m:oMath>
                  </m:oMathPara>
                </a14:m>
                <a:endParaRPr lang="en-US" sz="1600" b="1" dirty="0"/>
              </a:p>
            </p:txBody>
          </p:sp>
        </mc:Choice>
        <mc:Fallback xmlns="">
          <p:sp>
            <p:nvSpPr>
              <p:cNvPr id="142" name="TextBox 141">
                <a:extLst>
                  <a:ext uri="{FF2B5EF4-FFF2-40B4-BE49-F238E27FC236}">
                    <a16:creationId xmlns:a16="http://schemas.microsoft.com/office/drawing/2014/main" id="{A2122A25-A2AB-44FF-9893-CA1C85AB45AA}"/>
                  </a:ext>
                </a:extLst>
              </p:cNvPr>
              <p:cNvSpPr txBox="1">
                <a:spLocks noRot="1" noChangeAspect="1" noMove="1" noResize="1" noEditPoints="1" noAdjustHandles="1" noChangeArrowheads="1" noChangeShapeType="1" noTextEdit="1"/>
              </p:cNvSpPr>
              <p:nvPr/>
            </p:nvSpPr>
            <p:spPr>
              <a:xfrm>
                <a:off x="7955119" y="5480965"/>
                <a:ext cx="691809"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950BDBB1-65BE-4CA9-A310-94F65F3EE10F}"/>
                  </a:ext>
                </a:extLst>
              </p:cNvPr>
              <p:cNvSpPr txBox="1"/>
              <p:nvPr/>
            </p:nvSpPr>
            <p:spPr>
              <a:xfrm>
                <a:off x="8491837" y="5451261"/>
                <a:ext cx="6720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m:t>
                      </m:r>
                      <m:sSub>
                        <m:sSubPr>
                          <m:ctrlPr>
                            <a:rPr lang="en-US" sz="1600" b="1" i="1" smtClean="0">
                              <a:solidFill>
                                <a:srgbClr val="009900"/>
                              </a:solidFill>
                              <a:latin typeface="Cambria Math" panose="02040503050406030204" pitchFamily="18" charset="0"/>
                            </a:rPr>
                          </m:ctrlPr>
                        </m:sSubPr>
                        <m:e>
                          <m:r>
                            <a:rPr lang="en-US" sz="1600" b="1" i="1">
                              <a:solidFill>
                                <a:srgbClr val="009900"/>
                              </a:solidFill>
                              <a:latin typeface="Cambria Math" panose="02040503050406030204" pitchFamily="18" charset="0"/>
                            </a:rPr>
                            <m:t>𝑮</m:t>
                          </m:r>
                        </m:e>
                        <m:sub>
                          <m:r>
                            <a:rPr lang="en-US" sz="1600" b="1" i="1" smtClean="0">
                              <a:solidFill>
                                <a:srgbClr val="009900"/>
                              </a:solidFill>
                              <a:latin typeface="Cambria Math" panose="02040503050406030204" pitchFamily="18" charset="0"/>
                            </a:rPr>
                            <m:t>𝑰𝑹𝑺</m:t>
                          </m:r>
                        </m:sub>
                      </m:sSub>
                    </m:oMath>
                  </m:oMathPara>
                </a14:m>
                <a:endParaRPr lang="en-US" sz="1600" b="1" dirty="0"/>
              </a:p>
            </p:txBody>
          </p:sp>
        </mc:Choice>
        <mc:Fallback xmlns="">
          <p:sp>
            <p:nvSpPr>
              <p:cNvPr id="143" name="TextBox 142">
                <a:extLst>
                  <a:ext uri="{FF2B5EF4-FFF2-40B4-BE49-F238E27FC236}">
                    <a16:creationId xmlns:a16="http://schemas.microsoft.com/office/drawing/2014/main" id="{950BDBB1-65BE-4CA9-A310-94F65F3EE10F}"/>
                  </a:ext>
                </a:extLst>
              </p:cNvPr>
              <p:cNvSpPr txBox="1">
                <a:spLocks noRot="1" noChangeAspect="1" noMove="1" noResize="1" noEditPoints="1" noAdjustHandles="1" noChangeArrowheads="1" noChangeShapeType="1" noTextEdit="1"/>
              </p:cNvSpPr>
              <p:nvPr/>
            </p:nvSpPr>
            <p:spPr>
              <a:xfrm>
                <a:off x="8491837" y="5451261"/>
                <a:ext cx="672081" cy="338554"/>
              </a:xfrm>
              <a:prstGeom prst="rect">
                <a:avLst/>
              </a:prstGeom>
              <a:blipFill>
                <a:blip r:embed="rId13"/>
                <a:stretch>
                  <a:fillRect r="-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4EECEB3D-2BC4-445B-87DC-A22A877A0E48}"/>
                  </a:ext>
                </a:extLst>
              </p:cNvPr>
              <p:cNvSpPr txBox="1"/>
              <p:nvPr/>
            </p:nvSpPr>
            <p:spPr>
              <a:xfrm>
                <a:off x="9015491" y="5479816"/>
                <a:ext cx="87112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0" smtClean="0">
                          <a:latin typeface="Cambria Math" panose="02040503050406030204" pitchFamily="18" charset="0"/>
                        </a:rPr>
                        <m:t>−</m:t>
                      </m:r>
                      <m:sSub>
                        <m:sSubPr>
                          <m:ctrlPr>
                            <a:rPr lang="en-US" sz="1600" b="1" i="1" smtClean="0">
                              <a:solidFill>
                                <a:srgbClr val="C00000"/>
                              </a:solidFill>
                              <a:latin typeface="Cambria Math" panose="02040503050406030204" pitchFamily="18" charset="0"/>
                            </a:rPr>
                          </m:ctrlPr>
                        </m:sSubPr>
                        <m:e>
                          <m:r>
                            <a:rPr lang="en-US" sz="1600" b="1">
                              <a:solidFill>
                                <a:srgbClr val="C00000"/>
                              </a:solidFill>
                              <a:latin typeface="Cambria Math" panose="02040503050406030204" pitchFamily="18" charset="0"/>
                            </a:rPr>
                            <m:t>𝐏</m:t>
                          </m:r>
                          <m:r>
                            <a:rPr lang="en-US" sz="1600" b="1" i="1">
                              <a:solidFill>
                                <a:srgbClr val="C00000"/>
                              </a:solidFill>
                              <a:latin typeface="Cambria Math" panose="02040503050406030204" pitchFamily="18" charset="0"/>
                            </a:rPr>
                            <m:t>𝑳</m:t>
                          </m:r>
                        </m:e>
                        <m:sub>
                          <m:r>
                            <a:rPr lang="en-US" sz="1600" b="1" i="1" smtClean="0">
                              <a:solidFill>
                                <a:srgbClr val="C00000"/>
                              </a:solidFill>
                              <a:latin typeface="Cambria Math" panose="02040503050406030204" pitchFamily="18" charset="0"/>
                            </a:rPr>
                            <m:t>𝟐</m:t>
                          </m:r>
                        </m:sub>
                      </m:sSub>
                    </m:oMath>
                  </m:oMathPara>
                </a14:m>
                <a:endParaRPr lang="en-US" sz="1600" dirty="0"/>
              </a:p>
            </p:txBody>
          </p:sp>
        </mc:Choice>
        <mc:Fallback xmlns="">
          <p:sp>
            <p:nvSpPr>
              <p:cNvPr id="145" name="TextBox 144">
                <a:extLst>
                  <a:ext uri="{FF2B5EF4-FFF2-40B4-BE49-F238E27FC236}">
                    <a16:creationId xmlns:a16="http://schemas.microsoft.com/office/drawing/2014/main" id="{4EECEB3D-2BC4-445B-87DC-A22A877A0E48}"/>
                  </a:ext>
                </a:extLst>
              </p:cNvPr>
              <p:cNvSpPr txBox="1">
                <a:spLocks noRot="1" noChangeAspect="1" noMove="1" noResize="1" noEditPoints="1" noAdjustHandles="1" noChangeArrowheads="1" noChangeShapeType="1" noTextEdit="1"/>
              </p:cNvSpPr>
              <p:nvPr/>
            </p:nvSpPr>
            <p:spPr>
              <a:xfrm>
                <a:off x="9015491" y="5479816"/>
                <a:ext cx="871122"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307F2C3A-F3DB-4FA1-88E7-5BC217A95FCC}"/>
                  </a:ext>
                </a:extLst>
              </p:cNvPr>
              <p:cNvSpPr txBox="1"/>
              <p:nvPr/>
            </p:nvSpPr>
            <p:spPr>
              <a:xfrm>
                <a:off x="9543881" y="5471984"/>
                <a:ext cx="139956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0" smtClean="0">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0" smtClean="0">
                              <a:solidFill>
                                <a:schemeClr val="tx1"/>
                              </a:solidFill>
                              <a:latin typeface="Cambria Math" panose="02040503050406030204" pitchFamily="18" charset="0"/>
                            </a:rPr>
                            <m:t>𝐆</m:t>
                          </m:r>
                        </m:e>
                        <m:sub>
                          <m:r>
                            <a:rPr lang="en-US" sz="1600" b="1" i="0" smtClean="0">
                              <a:solidFill>
                                <a:schemeClr val="tx1"/>
                              </a:solidFill>
                              <a:latin typeface="Cambria Math" panose="02040503050406030204" pitchFamily="18" charset="0"/>
                            </a:rPr>
                            <m:t>𝐑</m:t>
                          </m:r>
                          <m:r>
                            <a:rPr lang="en-US" sz="1600" b="1" i="0">
                              <a:solidFill>
                                <a:schemeClr val="tx1"/>
                              </a:solidFill>
                              <a:latin typeface="Cambria Math" panose="02040503050406030204" pitchFamily="18" charset="0"/>
                            </a:rPr>
                            <m:t>𝐱</m:t>
                          </m:r>
                        </m:sub>
                      </m:sSub>
                      <m:r>
                        <a:rPr lang="en-US" sz="1600" b="1" i="0" smtClean="0">
                          <a:solidFill>
                            <a:schemeClr val="tx1"/>
                          </a:solidFill>
                          <a:latin typeface="Cambria Math" panose="02040503050406030204" pitchFamily="18" charset="0"/>
                        </a:rPr>
                        <m:t>= </m:t>
                      </m:r>
                      <m:sSub>
                        <m:sSubPr>
                          <m:ctrlPr>
                            <a:rPr lang="en-US" sz="1600" b="1" i="1" smtClean="0">
                              <a:solidFill>
                                <a:schemeClr val="tx1"/>
                              </a:solidFill>
                              <a:latin typeface="Cambria Math" panose="02040503050406030204" pitchFamily="18" charset="0"/>
                            </a:rPr>
                          </m:ctrlPr>
                        </m:sSubPr>
                        <m:e>
                          <m:r>
                            <a:rPr lang="en-US" sz="1600" b="1" i="0" smtClean="0">
                              <a:solidFill>
                                <a:schemeClr val="tx1"/>
                              </a:solidFill>
                              <a:latin typeface="Cambria Math" panose="02040503050406030204" pitchFamily="18" charset="0"/>
                            </a:rPr>
                            <m:t>𝐏</m:t>
                          </m:r>
                        </m:e>
                        <m:sub>
                          <m:r>
                            <a:rPr lang="en-US" sz="1600" b="1" i="0" smtClean="0">
                              <a:solidFill>
                                <a:schemeClr val="tx1"/>
                              </a:solidFill>
                              <a:latin typeface="Cambria Math" panose="02040503050406030204" pitchFamily="18" charset="0"/>
                            </a:rPr>
                            <m:t>𝐑𝐱</m:t>
                          </m:r>
                        </m:sub>
                      </m:sSub>
                    </m:oMath>
                  </m:oMathPara>
                </a14:m>
                <a:endParaRPr lang="en-US" sz="1600" b="1" dirty="0">
                  <a:solidFill>
                    <a:schemeClr val="tx1"/>
                  </a:solidFill>
                </a:endParaRPr>
              </a:p>
            </p:txBody>
          </p:sp>
        </mc:Choice>
        <mc:Fallback xmlns="">
          <p:sp>
            <p:nvSpPr>
              <p:cNvPr id="147" name="TextBox 146">
                <a:extLst>
                  <a:ext uri="{FF2B5EF4-FFF2-40B4-BE49-F238E27FC236}">
                    <a16:creationId xmlns:a16="http://schemas.microsoft.com/office/drawing/2014/main" id="{307F2C3A-F3DB-4FA1-88E7-5BC217A95FCC}"/>
                  </a:ext>
                </a:extLst>
              </p:cNvPr>
              <p:cNvSpPr txBox="1">
                <a:spLocks noRot="1" noChangeAspect="1" noMove="1" noResize="1" noEditPoints="1" noAdjustHandles="1" noChangeArrowheads="1" noChangeShapeType="1" noTextEdit="1"/>
              </p:cNvSpPr>
              <p:nvPr/>
            </p:nvSpPr>
            <p:spPr>
              <a:xfrm>
                <a:off x="9543881" y="5471984"/>
                <a:ext cx="1399567" cy="338554"/>
              </a:xfrm>
              <a:prstGeom prst="rect">
                <a:avLst/>
              </a:prstGeom>
              <a:blipFill>
                <a:blip r:embed="rId15"/>
                <a:stretch>
                  <a:fillRect/>
                </a:stretch>
              </a:blipFill>
            </p:spPr>
            <p:txBody>
              <a:bodyPr/>
              <a:lstStyle/>
              <a:p>
                <a:r>
                  <a:rPr lang="en-US">
                    <a:noFill/>
                  </a:rPr>
                  <a:t> </a:t>
                </a:r>
              </a:p>
            </p:txBody>
          </p:sp>
        </mc:Fallback>
      </mc:AlternateContent>
      <p:sp>
        <p:nvSpPr>
          <p:cNvPr id="148" name="Rectangle 147">
            <a:extLst>
              <a:ext uri="{FF2B5EF4-FFF2-40B4-BE49-F238E27FC236}">
                <a16:creationId xmlns:a16="http://schemas.microsoft.com/office/drawing/2014/main" id="{656E6631-9419-4F97-9008-9452F15F4E15}"/>
              </a:ext>
            </a:extLst>
          </p:cNvPr>
          <p:cNvSpPr/>
          <p:nvPr/>
        </p:nvSpPr>
        <p:spPr bwMode="auto">
          <a:xfrm>
            <a:off x="7011870" y="5464152"/>
            <a:ext cx="3846061" cy="367056"/>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cxnSp>
        <p:nvCxnSpPr>
          <p:cNvPr id="116" name="Straight Connector 115">
            <a:extLst>
              <a:ext uri="{FF2B5EF4-FFF2-40B4-BE49-F238E27FC236}">
                <a16:creationId xmlns:a16="http://schemas.microsoft.com/office/drawing/2014/main" id="{1A803CAD-B745-4162-BC26-5DC2937A7276}"/>
              </a:ext>
            </a:extLst>
          </p:cNvPr>
          <p:cNvCxnSpPr>
            <a:cxnSpLocks/>
          </p:cNvCxnSpPr>
          <p:nvPr/>
        </p:nvCxnSpPr>
        <p:spPr bwMode="auto">
          <a:xfrm flipH="1">
            <a:off x="7421465" y="4698193"/>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FA2C928C-103B-47D4-A011-FCFD898A4B09}"/>
              </a:ext>
            </a:extLst>
          </p:cNvPr>
          <p:cNvCxnSpPr>
            <a:cxnSpLocks/>
          </p:cNvCxnSpPr>
          <p:nvPr/>
        </p:nvCxnSpPr>
        <p:spPr bwMode="auto">
          <a:xfrm flipH="1">
            <a:off x="7946522" y="4684834"/>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5FFBB226-9572-425C-BEF2-DB3636638DD3}"/>
              </a:ext>
            </a:extLst>
          </p:cNvPr>
          <p:cNvCxnSpPr>
            <a:cxnSpLocks/>
          </p:cNvCxnSpPr>
          <p:nvPr/>
        </p:nvCxnSpPr>
        <p:spPr bwMode="auto">
          <a:xfrm flipH="1">
            <a:off x="11059808" y="4689359"/>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AB0536F6-9E5A-43AC-8FC7-119E63973B42}"/>
              </a:ext>
            </a:extLst>
          </p:cNvPr>
          <p:cNvCxnSpPr>
            <a:cxnSpLocks/>
          </p:cNvCxnSpPr>
          <p:nvPr/>
        </p:nvCxnSpPr>
        <p:spPr bwMode="auto">
          <a:xfrm flipH="1">
            <a:off x="11245521" y="4695925"/>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00A5292-FE8F-450D-9685-28BF10ED93EE}"/>
              </a:ext>
            </a:extLst>
          </p:cNvPr>
          <p:cNvCxnSpPr>
            <a:cxnSpLocks/>
          </p:cNvCxnSpPr>
          <p:nvPr/>
        </p:nvCxnSpPr>
        <p:spPr bwMode="auto">
          <a:xfrm flipH="1">
            <a:off x="11448202" y="4683221"/>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1061E9E5-F741-414F-8D4C-600BDB6EF018}"/>
              </a:ext>
            </a:extLst>
          </p:cNvPr>
          <p:cNvCxnSpPr>
            <a:cxnSpLocks/>
          </p:cNvCxnSpPr>
          <p:nvPr/>
        </p:nvCxnSpPr>
        <p:spPr bwMode="auto">
          <a:xfrm flipH="1">
            <a:off x="10717076" y="468319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8B4F5D98-C505-4E38-BA92-201AE8EBEAF7}"/>
              </a:ext>
            </a:extLst>
          </p:cNvPr>
          <p:cNvCxnSpPr>
            <a:cxnSpLocks/>
          </p:cNvCxnSpPr>
          <p:nvPr/>
        </p:nvCxnSpPr>
        <p:spPr bwMode="auto">
          <a:xfrm flipH="1">
            <a:off x="10917967" y="4692399"/>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1E19691C-58FD-4A17-B61D-5F2EDB66BA6E}"/>
              </a:ext>
            </a:extLst>
          </p:cNvPr>
          <p:cNvCxnSpPr>
            <a:cxnSpLocks/>
          </p:cNvCxnSpPr>
          <p:nvPr/>
        </p:nvCxnSpPr>
        <p:spPr bwMode="auto">
          <a:xfrm flipH="1">
            <a:off x="6641456" y="4722249"/>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A307B0A4-0084-4098-8B36-D4EAC71C3F00}"/>
              </a:ext>
            </a:extLst>
          </p:cNvPr>
          <p:cNvCxnSpPr>
            <a:cxnSpLocks/>
          </p:cNvCxnSpPr>
          <p:nvPr/>
        </p:nvCxnSpPr>
        <p:spPr bwMode="auto">
          <a:xfrm flipH="1">
            <a:off x="6827169" y="4728815"/>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8EBD2AA0-C42D-47D4-A11E-D8F668A39E1E}"/>
              </a:ext>
            </a:extLst>
          </p:cNvPr>
          <p:cNvCxnSpPr>
            <a:cxnSpLocks/>
          </p:cNvCxnSpPr>
          <p:nvPr/>
        </p:nvCxnSpPr>
        <p:spPr bwMode="auto">
          <a:xfrm flipH="1">
            <a:off x="7029850" y="4716111"/>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00699999-A6CD-4CC3-9BCE-58E56652B324}"/>
              </a:ext>
            </a:extLst>
          </p:cNvPr>
          <p:cNvCxnSpPr>
            <a:cxnSpLocks/>
          </p:cNvCxnSpPr>
          <p:nvPr/>
        </p:nvCxnSpPr>
        <p:spPr bwMode="auto">
          <a:xfrm flipH="1">
            <a:off x="6298724" y="471608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397379F4-D133-4A4B-B23A-1ED24AEF76D7}"/>
              </a:ext>
            </a:extLst>
          </p:cNvPr>
          <p:cNvCxnSpPr>
            <a:cxnSpLocks/>
          </p:cNvCxnSpPr>
          <p:nvPr/>
        </p:nvCxnSpPr>
        <p:spPr bwMode="auto">
          <a:xfrm flipH="1">
            <a:off x="6499615" y="4725289"/>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98" name="Straight Arrow Connector 88">
            <a:extLst>
              <a:ext uri="{FF2B5EF4-FFF2-40B4-BE49-F238E27FC236}">
                <a16:creationId xmlns:a16="http://schemas.microsoft.com/office/drawing/2014/main" id="{7C86ECE4-77B7-41DE-B10A-26C45C8CC58A}"/>
              </a:ext>
            </a:extLst>
          </p:cNvPr>
          <p:cNvCxnSpPr>
            <a:cxnSpLocks/>
          </p:cNvCxnSpPr>
          <p:nvPr/>
        </p:nvCxnSpPr>
        <p:spPr bwMode="auto">
          <a:xfrm>
            <a:off x="6644468" y="3790983"/>
            <a:ext cx="4553464" cy="138501"/>
          </a:xfrm>
          <a:prstGeom prst="straightConnector1">
            <a:avLst/>
          </a:prstGeom>
          <a:noFill/>
          <a:ln w="12700" cap="flat" cmpd="sng" algn="ctr">
            <a:solidFill>
              <a:schemeClr val="tx1"/>
            </a:solidFill>
            <a:prstDash val="solid"/>
            <a:round/>
            <a:headEnd type="none" w="med" len="med"/>
            <a:tailEnd type="triangle"/>
          </a:ln>
          <a:effectLst/>
        </p:spPr>
      </p:cxnSp>
      <p:pic>
        <p:nvPicPr>
          <p:cNvPr id="99" name="Grafik 69" descr="Schließen">
            <a:extLst>
              <a:ext uri="{FF2B5EF4-FFF2-40B4-BE49-F238E27FC236}">
                <a16:creationId xmlns:a16="http://schemas.microsoft.com/office/drawing/2014/main" id="{7E64B5F7-E1E5-404B-BE76-842AC47C3C6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84921" y="3607800"/>
            <a:ext cx="553883" cy="553883"/>
          </a:xfrm>
          <a:prstGeom prst="rect">
            <a:avLst/>
          </a:prstGeom>
        </p:spPr>
      </p:pic>
      <p:sp>
        <p:nvSpPr>
          <p:cNvPr id="33" name="TextBox 32">
            <a:extLst>
              <a:ext uri="{FF2B5EF4-FFF2-40B4-BE49-F238E27FC236}">
                <a16:creationId xmlns:a16="http://schemas.microsoft.com/office/drawing/2014/main" id="{3272D41D-AEAB-43BE-9A46-DCC1ECFD0E69}"/>
              </a:ext>
            </a:extLst>
          </p:cNvPr>
          <p:cNvSpPr txBox="1"/>
          <p:nvPr/>
        </p:nvSpPr>
        <p:spPr>
          <a:xfrm>
            <a:off x="7967099" y="4070540"/>
            <a:ext cx="1797287" cy="307777"/>
          </a:xfrm>
          <a:prstGeom prst="rect">
            <a:avLst/>
          </a:prstGeom>
          <a:noFill/>
        </p:spPr>
        <p:txBody>
          <a:bodyPr wrap="none" rtlCol="0">
            <a:spAutoFit/>
          </a:bodyPr>
          <a:lstStyle/>
          <a:p>
            <a:r>
              <a:rPr lang="en-US" dirty="0">
                <a:solidFill>
                  <a:schemeClr val="tx1"/>
                </a:solidFill>
              </a:rPr>
              <a:t>Blocked line-of-sight</a:t>
            </a:r>
          </a:p>
        </p:txBody>
      </p:sp>
      <p:cxnSp>
        <p:nvCxnSpPr>
          <p:cNvPr id="95" name="Straight Arrow Connector 94">
            <a:extLst>
              <a:ext uri="{FF2B5EF4-FFF2-40B4-BE49-F238E27FC236}">
                <a16:creationId xmlns:a16="http://schemas.microsoft.com/office/drawing/2014/main" id="{D4D41C7A-AE58-445B-8086-EE2A71A014C9}"/>
              </a:ext>
            </a:extLst>
          </p:cNvPr>
          <p:cNvCxnSpPr>
            <a:cxnSpLocks/>
          </p:cNvCxnSpPr>
          <p:nvPr/>
        </p:nvCxnSpPr>
        <p:spPr bwMode="auto">
          <a:xfrm flipV="1">
            <a:off x="6595641" y="2491204"/>
            <a:ext cx="1869911" cy="1118090"/>
          </a:xfrm>
          <a:prstGeom prst="straightConnector1">
            <a:avLst/>
          </a:prstGeom>
          <a:noFill/>
          <a:ln w="12700" cap="flat" cmpd="sng" algn="ctr">
            <a:solidFill>
              <a:srgbClr val="0070C0"/>
            </a:solidFill>
            <a:prstDash val="solid"/>
            <a:round/>
            <a:headEnd type="none" w="med" len="med"/>
            <a:tailEnd type="triangle"/>
          </a:ln>
          <a:effectLst/>
        </p:spPr>
      </p:cxnSp>
      <p:grpSp>
        <p:nvGrpSpPr>
          <p:cNvPr id="2" name="Group 1">
            <a:extLst>
              <a:ext uri="{FF2B5EF4-FFF2-40B4-BE49-F238E27FC236}">
                <a16:creationId xmlns:a16="http://schemas.microsoft.com/office/drawing/2014/main" id="{38B6863E-DEA0-4F56-B8FD-A834CCAC02C6}"/>
              </a:ext>
            </a:extLst>
          </p:cNvPr>
          <p:cNvGrpSpPr/>
          <p:nvPr/>
        </p:nvGrpSpPr>
        <p:grpSpPr>
          <a:xfrm>
            <a:off x="8341495" y="2283413"/>
            <a:ext cx="867975" cy="521890"/>
            <a:chOff x="8178416" y="2268832"/>
            <a:chExt cx="867975" cy="521890"/>
          </a:xfrm>
        </p:grpSpPr>
        <p:sp>
          <p:nvSpPr>
            <p:cNvPr id="63" name="Rectangle 62">
              <a:extLst>
                <a:ext uri="{FF2B5EF4-FFF2-40B4-BE49-F238E27FC236}">
                  <a16:creationId xmlns:a16="http://schemas.microsoft.com/office/drawing/2014/main" id="{A57D8D73-81E3-444F-AF7A-978986750406}"/>
                </a:ext>
              </a:extLst>
            </p:cNvPr>
            <p:cNvSpPr/>
            <p:nvPr/>
          </p:nvSpPr>
          <p:spPr bwMode="auto">
            <a:xfrm>
              <a:off x="8188251" y="2272687"/>
              <a:ext cx="836449" cy="514350"/>
            </a:xfrm>
            <a:prstGeom prst="rect">
              <a:avLst/>
            </a:prstGeom>
            <a:solidFill>
              <a:srgbClr val="66FF66"/>
            </a:solidFill>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solidFill>
                    <a:schemeClr val="accent6">
                      <a:lumMod val="75000"/>
                    </a:schemeClr>
                  </a:solidFill>
                </a:ln>
                <a:solidFill>
                  <a:schemeClr val="accent6">
                    <a:lumMod val="75000"/>
                  </a:schemeClr>
                </a:solidFill>
                <a:effectLst/>
                <a:latin typeface="Arial" charset="0"/>
                <a:ea typeface="ヒラギノ角ゴ Pro W3" pitchFamily="96" charset="-128"/>
              </a:endParaRPr>
            </a:p>
          </p:txBody>
        </p:sp>
        <p:sp>
          <p:nvSpPr>
            <p:cNvPr id="102" name="Graphic 7">
              <a:extLst>
                <a:ext uri="{FF2B5EF4-FFF2-40B4-BE49-F238E27FC236}">
                  <a16:creationId xmlns:a16="http://schemas.microsoft.com/office/drawing/2014/main" id="{F30A2D18-14F4-4729-BB5D-21C5CFA50703}"/>
                </a:ext>
              </a:extLst>
            </p:cNvPr>
            <p:cNvSpPr/>
            <p:nvPr/>
          </p:nvSpPr>
          <p:spPr>
            <a:xfrm>
              <a:off x="8351390" y="2279473"/>
              <a:ext cx="45719" cy="500167"/>
            </a:xfrm>
            <a:custGeom>
              <a:avLst/>
              <a:gdLst>
                <a:gd name="connsiteX0" fmla="*/ 0 w 7878"/>
                <a:gd name="connsiteY0" fmla="*/ 429856 h 429856"/>
                <a:gd name="connsiteX1" fmla="*/ 0 w 7878"/>
                <a:gd name="connsiteY1" fmla="*/ 0 h 429856"/>
              </a:gdLst>
              <a:ahLst/>
              <a:cxnLst>
                <a:cxn ang="0">
                  <a:pos x="connsiteX0" y="connsiteY0"/>
                </a:cxn>
                <a:cxn ang="0">
                  <a:pos x="connsiteX1" y="connsiteY1"/>
                </a:cxn>
              </a:cxnLst>
              <a:rect l="l" t="t" r="r" b="b"/>
              <a:pathLst>
                <a:path w="7878" h="429856">
                  <a:moveTo>
                    <a:pt x="0" y="429856"/>
                  </a:moveTo>
                  <a:lnTo>
                    <a:pt x="0" y="0"/>
                  </a:lnTo>
                </a:path>
              </a:pathLst>
            </a:custGeom>
            <a:noFill/>
            <a:ln w="7877" cap="flat">
              <a:solidFill>
                <a:srgbClr val="000000"/>
              </a:solidFill>
              <a:prstDash val="solid"/>
              <a:miter/>
            </a:ln>
          </p:spPr>
          <p:txBody>
            <a:bodyPr rtlCol="0" anchor="ctr"/>
            <a:lstStyle/>
            <a:p>
              <a:endParaRPr lang="en-US"/>
            </a:p>
          </p:txBody>
        </p:sp>
        <p:sp>
          <p:nvSpPr>
            <p:cNvPr id="103" name="Graphic 7">
              <a:extLst>
                <a:ext uri="{FF2B5EF4-FFF2-40B4-BE49-F238E27FC236}">
                  <a16:creationId xmlns:a16="http://schemas.microsoft.com/office/drawing/2014/main" id="{FAEB5BAF-6066-41F7-B5FE-A21A63CF3709}"/>
                </a:ext>
              </a:extLst>
            </p:cNvPr>
            <p:cNvSpPr/>
            <p:nvPr/>
          </p:nvSpPr>
          <p:spPr>
            <a:xfrm>
              <a:off x="8509330" y="2268832"/>
              <a:ext cx="55152" cy="521890"/>
            </a:xfrm>
            <a:custGeom>
              <a:avLst/>
              <a:gdLst>
                <a:gd name="connsiteX0" fmla="*/ 0 w 7878"/>
                <a:gd name="connsiteY0" fmla="*/ 432722 h 432721"/>
                <a:gd name="connsiteX1" fmla="*/ 0 w 7878"/>
                <a:gd name="connsiteY1" fmla="*/ 0 h 432721"/>
              </a:gdLst>
              <a:ahLst/>
              <a:cxnLst>
                <a:cxn ang="0">
                  <a:pos x="connsiteX0" y="connsiteY0"/>
                </a:cxn>
                <a:cxn ang="0">
                  <a:pos x="connsiteX1" y="connsiteY1"/>
                </a:cxn>
              </a:cxnLst>
              <a:rect l="l" t="t" r="r" b="b"/>
              <a:pathLst>
                <a:path w="7878" h="432721">
                  <a:moveTo>
                    <a:pt x="0" y="432722"/>
                  </a:moveTo>
                  <a:lnTo>
                    <a:pt x="0" y="0"/>
                  </a:lnTo>
                </a:path>
              </a:pathLst>
            </a:custGeom>
            <a:noFill/>
            <a:ln w="7877" cap="flat">
              <a:solidFill>
                <a:srgbClr val="000000"/>
              </a:solidFill>
              <a:prstDash val="solid"/>
              <a:miter/>
            </a:ln>
          </p:spPr>
          <p:txBody>
            <a:bodyPr rtlCol="0" anchor="ctr"/>
            <a:lstStyle/>
            <a:p>
              <a:endParaRPr lang="en-US"/>
            </a:p>
          </p:txBody>
        </p:sp>
        <p:sp>
          <p:nvSpPr>
            <p:cNvPr id="104" name="Graphic 7">
              <a:extLst>
                <a:ext uri="{FF2B5EF4-FFF2-40B4-BE49-F238E27FC236}">
                  <a16:creationId xmlns:a16="http://schemas.microsoft.com/office/drawing/2014/main" id="{D1A1ECC1-A3D0-4C57-B626-8B1FC9B69C29}"/>
                </a:ext>
              </a:extLst>
            </p:cNvPr>
            <p:cNvSpPr/>
            <p:nvPr/>
          </p:nvSpPr>
          <p:spPr>
            <a:xfrm>
              <a:off x="8682566" y="2276138"/>
              <a:ext cx="56308" cy="510900"/>
            </a:xfrm>
            <a:custGeom>
              <a:avLst/>
              <a:gdLst>
                <a:gd name="connsiteX0" fmla="*/ 0 w 7878"/>
                <a:gd name="connsiteY0" fmla="*/ 435587 h 435587"/>
                <a:gd name="connsiteX1" fmla="*/ 0 w 7878"/>
                <a:gd name="connsiteY1" fmla="*/ 0 h 435587"/>
              </a:gdLst>
              <a:ahLst/>
              <a:cxnLst>
                <a:cxn ang="0">
                  <a:pos x="connsiteX0" y="connsiteY0"/>
                </a:cxn>
                <a:cxn ang="0">
                  <a:pos x="connsiteX1" y="connsiteY1"/>
                </a:cxn>
              </a:cxnLst>
              <a:rect l="l" t="t" r="r" b="b"/>
              <a:pathLst>
                <a:path w="7878" h="435587">
                  <a:moveTo>
                    <a:pt x="0" y="435587"/>
                  </a:moveTo>
                  <a:lnTo>
                    <a:pt x="0" y="0"/>
                  </a:lnTo>
                </a:path>
              </a:pathLst>
            </a:custGeom>
            <a:noFill/>
            <a:ln w="7877" cap="flat">
              <a:solidFill>
                <a:srgbClr val="000000"/>
              </a:solidFill>
              <a:prstDash val="solid"/>
              <a:miter/>
            </a:ln>
          </p:spPr>
          <p:txBody>
            <a:bodyPr rtlCol="0" anchor="ctr"/>
            <a:lstStyle/>
            <a:p>
              <a:endParaRPr lang="en-US"/>
            </a:p>
          </p:txBody>
        </p:sp>
        <p:sp>
          <p:nvSpPr>
            <p:cNvPr id="107" name="Graphic 7">
              <a:extLst>
                <a:ext uri="{FF2B5EF4-FFF2-40B4-BE49-F238E27FC236}">
                  <a16:creationId xmlns:a16="http://schemas.microsoft.com/office/drawing/2014/main" id="{43DC6C7B-9652-41B1-ABFF-3F42CCD1BF3B}"/>
                </a:ext>
              </a:extLst>
            </p:cNvPr>
            <p:cNvSpPr/>
            <p:nvPr/>
          </p:nvSpPr>
          <p:spPr>
            <a:xfrm>
              <a:off x="8178416" y="2349565"/>
              <a:ext cx="851454" cy="50107"/>
            </a:xfrm>
            <a:custGeom>
              <a:avLst/>
              <a:gdLst>
                <a:gd name="connsiteX0" fmla="*/ 0 w 425455"/>
                <a:gd name="connsiteY0" fmla="*/ 0 h 5731"/>
                <a:gd name="connsiteX1" fmla="*/ 425455 w 425455"/>
                <a:gd name="connsiteY1" fmla="*/ 0 h 5731"/>
              </a:gdLst>
              <a:ahLst/>
              <a:cxnLst>
                <a:cxn ang="0">
                  <a:pos x="connsiteX0" y="connsiteY0"/>
                </a:cxn>
                <a:cxn ang="0">
                  <a:pos x="connsiteX1" y="connsiteY1"/>
                </a:cxn>
              </a:cxnLst>
              <a:rect l="l" t="t" r="r" b="b"/>
              <a:pathLst>
                <a:path w="425455" h="5731">
                  <a:moveTo>
                    <a:pt x="0" y="0"/>
                  </a:moveTo>
                  <a:lnTo>
                    <a:pt x="425455" y="0"/>
                  </a:lnTo>
                </a:path>
              </a:pathLst>
            </a:custGeom>
            <a:noFill/>
            <a:ln w="7877" cap="flat">
              <a:solidFill>
                <a:srgbClr val="000000"/>
              </a:solidFill>
              <a:prstDash val="solid"/>
              <a:miter/>
            </a:ln>
          </p:spPr>
          <p:txBody>
            <a:bodyPr rtlCol="0" anchor="ctr"/>
            <a:lstStyle/>
            <a:p>
              <a:endParaRPr lang="en-US"/>
            </a:p>
          </p:txBody>
        </p:sp>
        <p:sp>
          <p:nvSpPr>
            <p:cNvPr id="110" name="Graphic 7">
              <a:extLst>
                <a:ext uri="{FF2B5EF4-FFF2-40B4-BE49-F238E27FC236}">
                  <a16:creationId xmlns:a16="http://schemas.microsoft.com/office/drawing/2014/main" id="{03239F19-EBB0-43DB-BFC2-B9D22F3923F7}"/>
                </a:ext>
              </a:extLst>
            </p:cNvPr>
            <p:cNvSpPr/>
            <p:nvPr/>
          </p:nvSpPr>
          <p:spPr>
            <a:xfrm>
              <a:off x="8178416" y="2419833"/>
              <a:ext cx="851454" cy="50107"/>
            </a:xfrm>
            <a:custGeom>
              <a:avLst/>
              <a:gdLst>
                <a:gd name="connsiteX0" fmla="*/ 0 w 425455"/>
                <a:gd name="connsiteY0" fmla="*/ 0 h 5731"/>
                <a:gd name="connsiteX1" fmla="*/ 425455 w 425455"/>
                <a:gd name="connsiteY1" fmla="*/ 0 h 5731"/>
              </a:gdLst>
              <a:ahLst/>
              <a:cxnLst>
                <a:cxn ang="0">
                  <a:pos x="connsiteX0" y="connsiteY0"/>
                </a:cxn>
                <a:cxn ang="0">
                  <a:pos x="connsiteX1" y="connsiteY1"/>
                </a:cxn>
              </a:cxnLst>
              <a:rect l="l" t="t" r="r" b="b"/>
              <a:pathLst>
                <a:path w="425455" h="5731">
                  <a:moveTo>
                    <a:pt x="0" y="0"/>
                  </a:moveTo>
                  <a:lnTo>
                    <a:pt x="425455" y="0"/>
                  </a:lnTo>
                </a:path>
              </a:pathLst>
            </a:custGeom>
            <a:noFill/>
            <a:ln w="7877" cap="flat">
              <a:solidFill>
                <a:srgbClr val="000000"/>
              </a:solidFill>
              <a:prstDash val="solid"/>
              <a:miter/>
            </a:ln>
          </p:spPr>
          <p:txBody>
            <a:bodyPr rtlCol="0" anchor="ctr"/>
            <a:lstStyle/>
            <a:p>
              <a:endParaRPr lang="en-US"/>
            </a:p>
          </p:txBody>
        </p:sp>
        <p:sp>
          <p:nvSpPr>
            <p:cNvPr id="111" name="Graphic 7">
              <a:extLst>
                <a:ext uri="{FF2B5EF4-FFF2-40B4-BE49-F238E27FC236}">
                  <a16:creationId xmlns:a16="http://schemas.microsoft.com/office/drawing/2014/main" id="{5CADC93C-FD98-48F9-A41B-AD7D3931A393}"/>
                </a:ext>
              </a:extLst>
            </p:cNvPr>
            <p:cNvSpPr/>
            <p:nvPr/>
          </p:nvSpPr>
          <p:spPr>
            <a:xfrm>
              <a:off x="8178416" y="2492851"/>
              <a:ext cx="851454" cy="50107"/>
            </a:xfrm>
            <a:custGeom>
              <a:avLst/>
              <a:gdLst>
                <a:gd name="connsiteX0" fmla="*/ 0 w 425455"/>
                <a:gd name="connsiteY0" fmla="*/ 0 h 5731"/>
                <a:gd name="connsiteX1" fmla="*/ 425455 w 425455"/>
                <a:gd name="connsiteY1" fmla="*/ 0 h 5731"/>
              </a:gdLst>
              <a:ahLst/>
              <a:cxnLst>
                <a:cxn ang="0">
                  <a:pos x="connsiteX0" y="connsiteY0"/>
                </a:cxn>
                <a:cxn ang="0">
                  <a:pos x="connsiteX1" y="connsiteY1"/>
                </a:cxn>
              </a:cxnLst>
              <a:rect l="l" t="t" r="r" b="b"/>
              <a:pathLst>
                <a:path w="425455" h="5731">
                  <a:moveTo>
                    <a:pt x="0" y="0"/>
                  </a:moveTo>
                  <a:lnTo>
                    <a:pt x="425455" y="0"/>
                  </a:lnTo>
                </a:path>
              </a:pathLst>
            </a:custGeom>
            <a:noFill/>
            <a:ln w="7877" cap="flat">
              <a:solidFill>
                <a:srgbClr val="000000"/>
              </a:solidFill>
              <a:prstDash val="solid"/>
              <a:miter/>
            </a:ln>
          </p:spPr>
          <p:txBody>
            <a:bodyPr rtlCol="0" anchor="ctr"/>
            <a:lstStyle/>
            <a:p>
              <a:endParaRPr lang="en-US"/>
            </a:p>
          </p:txBody>
        </p:sp>
        <p:sp>
          <p:nvSpPr>
            <p:cNvPr id="112" name="Graphic 7">
              <a:extLst>
                <a:ext uri="{FF2B5EF4-FFF2-40B4-BE49-F238E27FC236}">
                  <a16:creationId xmlns:a16="http://schemas.microsoft.com/office/drawing/2014/main" id="{132B2DB0-4EAF-4B5C-943D-D5A91F938C00}"/>
                </a:ext>
              </a:extLst>
            </p:cNvPr>
            <p:cNvSpPr/>
            <p:nvPr/>
          </p:nvSpPr>
          <p:spPr>
            <a:xfrm>
              <a:off x="8178416" y="2564608"/>
              <a:ext cx="851454" cy="50107"/>
            </a:xfrm>
            <a:custGeom>
              <a:avLst/>
              <a:gdLst>
                <a:gd name="connsiteX0" fmla="*/ 0 w 425455"/>
                <a:gd name="connsiteY0" fmla="*/ 0 h 5731"/>
                <a:gd name="connsiteX1" fmla="*/ 425455 w 425455"/>
                <a:gd name="connsiteY1" fmla="*/ 0 h 5731"/>
              </a:gdLst>
              <a:ahLst/>
              <a:cxnLst>
                <a:cxn ang="0">
                  <a:pos x="connsiteX0" y="connsiteY0"/>
                </a:cxn>
                <a:cxn ang="0">
                  <a:pos x="connsiteX1" y="connsiteY1"/>
                </a:cxn>
              </a:cxnLst>
              <a:rect l="l" t="t" r="r" b="b"/>
              <a:pathLst>
                <a:path w="425455" h="5731">
                  <a:moveTo>
                    <a:pt x="0" y="0"/>
                  </a:moveTo>
                  <a:lnTo>
                    <a:pt x="425455" y="0"/>
                  </a:lnTo>
                </a:path>
              </a:pathLst>
            </a:custGeom>
            <a:noFill/>
            <a:ln w="7877" cap="flat">
              <a:solidFill>
                <a:srgbClr val="000000"/>
              </a:solidFill>
              <a:prstDash val="solid"/>
              <a:miter/>
            </a:ln>
          </p:spPr>
          <p:txBody>
            <a:bodyPr rtlCol="0" anchor="ctr"/>
            <a:lstStyle/>
            <a:p>
              <a:endParaRPr lang="en-US"/>
            </a:p>
          </p:txBody>
        </p:sp>
        <p:sp>
          <p:nvSpPr>
            <p:cNvPr id="113" name="Graphic 7">
              <a:extLst>
                <a:ext uri="{FF2B5EF4-FFF2-40B4-BE49-F238E27FC236}">
                  <a16:creationId xmlns:a16="http://schemas.microsoft.com/office/drawing/2014/main" id="{84FACA29-C8B6-4071-8DB4-AB9EEFA42F0D}"/>
                </a:ext>
              </a:extLst>
            </p:cNvPr>
            <p:cNvSpPr/>
            <p:nvPr/>
          </p:nvSpPr>
          <p:spPr>
            <a:xfrm>
              <a:off x="8178416" y="2646223"/>
              <a:ext cx="851454" cy="50107"/>
            </a:xfrm>
            <a:custGeom>
              <a:avLst/>
              <a:gdLst>
                <a:gd name="connsiteX0" fmla="*/ 0 w 425455"/>
                <a:gd name="connsiteY0" fmla="*/ 0 h 5731"/>
                <a:gd name="connsiteX1" fmla="*/ 425455 w 425455"/>
                <a:gd name="connsiteY1" fmla="*/ 0 h 5731"/>
              </a:gdLst>
              <a:ahLst/>
              <a:cxnLst>
                <a:cxn ang="0">
                  <a:pos x="connsiteX0" y="connsiteY0"/>
                </a:cxn>
                <a:cxn ang="0">
                  <a:pos x="connsiteX1" y="connsiteY1"/>
                </a:cxn>
              </a:cxnLst>
              <a:rect l="l" t="t" r="r" b="b"/>
              <a:pathLst>
                <a:path w="425455" h="5731">
                  <a:moveTo>
                    <a:pt x="0" y="0"/>
                  </a:moveTo>
                  <a:lnTo>
                    <a:pt x="425455" y="0"/>
                  </a:lnTo>
                </a:path>
              </a:pathLst>
            </a:custGeom>
            <a:noFill/>
            <a:ln w="7877" cap="flat">
              <a:solidFill>
                <a:srgbClr val="000000"/>
              </a:solidFill>
              <a:prstDash val="solid"/>
              <a:miter/>
            </a:ln>
          </p:spPr>
          <p:txBody>
            <a:bodyPr rtlCol="0" anchor="ctr"/>
            <a:lstStyle/>
            <a:p>
              <a:endParaRPr lang="en-US"/>
            </a:p>
          </p:txBody>
        </p:sp>
        <p:sp>
          <p:nvSpPr>
            <p:cNvPr id="114" name="Graphic 7">
              <a:extLst>
                <a:ext uri="{FF2B5EF4-FFF2-40B4-BE49-F238E27FC236}">
                  <a16:creationId xmlns:a16="http://schemas.microsoft.com/office/drawing/2014/main" id="{64D41E75-0C39-4D8D-8377-413D1F900EB3}"/>
                </a:ext>
              </a:extLst>
            </p:cNvPr>
            <p:cNvSpPr/>
            <p:nvPr/>
          </p:nvSpPr>
          <p:spPr>
            <a:xfrm>
              <a:off x="8856959" y="2278766"/>
              <a:ext cx="65476" cy="500874"/>
            </a:xfrm>
            <a:custGeom>
              <a:avLst/>
              <a:gdLst>
                <a:gd name="connsiteX0" fmla="*/ 0 w 7878"/>
                <a:gd name="connsiteY0" fmla="*/ 435587 h 435587"/>
                <a:gd name="connsiteX1" fmla="*/ 0 w 7878"/>
                <a:gd name="connsiteY1" fmla="*/ 0 h 435587"/>
              </a:gdLst>
              <a:ahLst/>
              <a:cxnLst>
                <a:cxn ang="0">
                  <a:pos x="connsiteX0" y="connsiteY0"/>
                </a:cxn>
                <a:cxn ang="0">
                  <a:pos x="connsiteX1" y="connsiteY1"/>
                </a:cxn>
              </a:cxnLst>
              <a:rect l="l" t="t" r="r" b="b"/>
              <a:pathLst>
                <a:path w="7878" h="435587">
                  <a:moveTo>
                    <a:pt x="0" y="435587"/>
                  </a:moveTo>
                  <a:lnTo>
                    <a:pt x="0" y="0"/>
                  </a:lnTo>
                </a:path>
              </a:pathLst>
            </a:custGeom>
            <a:noFill/>
            <a:ln w="7877" cap="flat">
              <a:solidFill>
                <a:srgbClr val="000000"/>
              </a:solidFill>
              <a:prstDash val="solid"/>
              <a:miter/>
            </a:ln>
          </p:spPr>
          <p:txBody>
            <a:bodyPr rtlCol="0" anchor="ctr"/>
            <a:lstStyle/>
            <a:p>
              <a:endParaRPr lang="en-US"/>
            </a:p>
          </p:txBody>
        </p:sp>
        <p:sp>
          <p:nvSpPr>
            <p:cNvPr id="115" name="Graphic 7">
              <a:extLst>
                <a:ext uri="{FF2B5EF4-FFF2-40B4-BE49-F238E27FC236}">
                  <a16:creationId xmlns:a16="http://schemas.microsoft.com/office/drawing/2014/main" id="{32FD7AC2-16F4-47E4-B802-EDFAC57382C3}"/>
                </a:ext>
              </a:extLst>
            </p:cNvPr>
            <p:cNvSpPr/>
            <p:nvPr/>
          </p:nvSpPr>
          <p:spPr>
            <a:xfrm>
              <a:off x="8194937" y="2729533"/>
              <a:ext cx="851454" cy="50107"/>
            </a:xfrm>
            <a:custGeom>
              <a:avLst/>
              <a:gdLst>
                <a:gd name="connsiteX0" fmla="*/ 0 w 425455"/>
                <a:gd name="connsiteY0" fmla="*/ 0 h 5731"/>
                <a:gd name="connsiteX1" fmla="*/ 425455 w 425455"/>
                <a:gd name="connsiteY1" fmla="*/ 0 h 5731"/>
              </a:gdLst>
              <a:ahLst/>
              <a:cxnLst>
                <a:cxn ang="0">
                  <a:pos x="connsiteX0" y="connsiteY0"/>
                </a:cxn>
                <a:cxn ang="0">
                  <a:pos x="connsiteX1" y="connsiteY1"/>
                </a:cxn>
              </a:cxnLst>
              <a:rect l="l" t="t" r="r" b="b"/>
              <a:pathLst>
                <a:path w="425455" h="5731">
                  <a:moveTo>
                    <a:pt x="0" y="0"/>
                  </a:moveTo>
                  <a:lnTo>
                    <a:pt x="425455" y="0"/>
                  </a:lnTo>
                </a:path>
              </a:pathLst>
            </a:custGeom>
            <a:noFill/>
            <a:ln w="7877" cap="flat">
              <a:solidFill>
                <a:srgbClr val="000000"/>
              </a:solidFill>
              <a:prstDash val="solid"/>
              <a:miter/>
            </a:ln>
          </p:spPr>
          <p:txBody>
            <a:bodyPr rtlCol="0" anchor="ctr"/>
            <a:lstStyle/>
            <a:p>
              <a:endParaRPr lang="en-US"/>
            </a:p>
          </p:txBody>
        </p:sp>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44AAD54E-3902-4877-A4EC-843B76F3F3EC}"/>
                  </a:ext>
                </a:extLst>
              </p:cNvPr>
              <p:cNvSpPr txBox="1"/>
              <p:nvPr/>
            </p:nvSpPr>
            <p:spPr>
              <a:xfrm>
                <a:off x="8459672" y="1962508"/>
                <a:ext cx="6438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9900"/>
                          </a:solidFill>
                          <a:latin typeface="Cambria Math" panose="02040503050406030204" pitchFamily="18" charset="0"/>
                        </a:rPr>
                        <m:t>𝐼𝑅𝑆</m:t>
                      </m:r>
                    </m:oMath>
                  </m:oMathPara>
                </a14:m>
                <a:endParaRPr lang="en-US" dirty="0">
                  <a:ln>
                    <a:solidFill>
                      <a:schemeClr val="accent6">
                        <a:lumMod val="50000"/>
                      </a:schemeClr>
                    </a:solidFill>
                  </a:ln>
                  <a:solidFill>
                    <a:srgbClr val="009900"/>
                  </a:solidFill>
                </a:endParaRPr>
              </a:p>
            </p:txBody>
          </p:sp>
        </mc:Choice>
        <mc:Fallback xmlns="">
          <p:sp>
            <p:nvSpPr>
              <p:cNvPr id="118" name="TextBox 117">
                <a:extLst>
                  <a:ext uri="{FF2B5EF4-FFF2-40B4-BE49-F238E27FC236}">
                    <a16:creationId xmlns:a16="http://schemas.microsoft.com/office/drawing/2014/main" id="{44AAD54E-3902-4877-A4EC-843B76F3F3EC}"/>
                  </a:ext>
                </a:extLst>
              </p:cNvPr>
              <p:cNvSpPr txBox="1">
                <a:spLocks noRot="1" noChangeAspect="1" noMove="1" noResize="1" noEditPoints="1" noAdjustHandles="1" noChangeArrowheads="1" noChangeShapeType="1" noTextEdit="1"/>
              </p:cNvSpPr>
              <p:nvPr/>
            </p:nvSpPr>
            <p:spPr>
              <a:xfrm>
                <a:off x="8459672" y="1962508"/>
                <a:ext cx="643899" cy="307777"/>
              </a:xfrm>
              <a:prstGeom prst="rect">
                <a:avLst/>
              </a:prstGeom>
              <a:blipFill>
                <a:blip r:embed="rId18"/>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14DB6F12-214C-4357-99D3-694D39D3FBC2}"/>
              </a:ext>
            </a:extLst>
          </p:cNvPr>
          <p:cNvSpPr txBox="1"/>
          <p:nvPr/>
        </p:nvSpPr>
        <p:spPr>
          <a:xfrm>
            <a:off x="749904" y="1502345"/>
            <a:ext cx="4652461" cy="369332"/>
          </a:xfrm>
          <a:prstGeom prst="rect">
            <a:avLst/>
          </a:prstGeom>
          <a:noFill/>
        </p:spPr>
        <p:txBody>
          <a:bodyPr wrap="square" rtlCol="0">
            <a:spAutoFit/>
          </a:bodyPr>
          <a:lstStyle/>
          <a:p>
            <a:r>
              <a:rPr lang="en-US" sz="1800" b="1" dirty="0">
                <a:solidFill>
                  <a:schemeClr val="tx1"/>
                </a:solidFill>
              </a:rPr>
              <a:t>Aim</a:t>
            </a:r>
            <a:r>
              <a:rPr lang="en-US" sz="1800" dirty="0">
                <a:solidFill>
                  <a:schemeClr val="tx1"/>
                </a:solidFill>
              </a:rPr>
              <a:t>: To optimize the performance of IRS</a:t>
            </a:r>
          </a:p>
        </p:txBody>
      </p:sp>
    </p:spTree>
    <p:extLst>
      <p:ext uri="{BB962C8B-B14F-4D97-AF65-F5344CB8AC3E}">
        <p14:creationId xmlns:p14="http://schemas.microsoft.com/office/powerpoint/2010/main" val="1936823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par>
                                <p:cTn id="89" presetID="10"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par>
                                <p:cTn id="92" presetID="10" presetClass="entr" presetSubtype="0" fill="hold" nodeType="withEffect">
                                  <p:stCondLst>
                                    <p:cond delay="0"/>
                                  </p:stCondLst>
                                  <p:childTnLst>
                                    <p:set>
                                      <p:cBhvr>
                                        <p:cTn id="93" dur="1" fill="hold">
                                          <p:stCondLst>
                                            <p:cond delay="0"/>
                                          </p:stCondLst>
                                        </p:cTn>
                                        <p:tgtEl>
                                          <p:spTgt spid="89"/>
                                        </p:tgtEl>
                                        <p:attrNameLst>
                                          <p:attrName>style.visibility</p:attrName>
                                        </p:attrNameLst>
                                      </p:cBhvr>
                                      <p:to>
                                        <p:strVal val="visible"/>
                                      </p:to>
                                    </p:set>
                                    <p:animEffect transition="in" filter="fade">
                                      <p:cBhvr>
                                        <p:cTn id="94" dur="500"/>
                                        <p:tgtEl>
                                          <p:spTgt spid="8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6"/>
                                        </p:tgtEl>
                                        <p:attrNameLst>
                                          <p:attrName>style.visibility</p:attrName>
                                        </p:attrNameLst>
                                      </p:cBhvr>
                                      <p:to>
                                        <p:strVal val="visible"/>
                                      </p:to>
                                    </p:set>
                                    <p:animEffect transition="in" filter="fade">
                                      <p:cBhvr>
                                        <p:cTn id="100" dur="500"/>
                                        <p:tgtEl>
                                          <p:spTgt spid="106"/>
                                        </p:tgtEl>
                                      </p:cBhvr>
                                    </p:animEffect>
                                  </p:childTnLst>
                                </p:cTn>
                              </p:par>
                              <p:par>
                                <p:cTn id="101" presetID="10" presetClass="entr" presetSubtype="0" fill="hold" nodeType="withEffect">
                                  <p:stCondLst>
                                    <p:cond delay="0"/>
                                  </p:stCondLst>
                                  <p:childTnLst>
                                    <p:set>
                                      <p:cBhvr>
                                        <p:cTn id="102" dur="1" fill="hold">
                                          <p:stCondLst>
                                            <p:cond delay="0"/>
                                          </p:stCondLst>
                                        </p:cTn>
                                        <p:tgtEl>
                                          <p:spTgt spid="136"/>
                                        </p:tgtEl>
                                        <p:attrNameLst>
                                          <p:attrName>style.visibility</p:attrName>
                                        </p:attrNameLst>
                                      </p:cBhvr>
                                      <p:to>
                                        <p:strVal val="visible"/>
                                      </p:to>
                                    </p:set>
                                    <p:animEffect transition="in" filter="fade">
                                      <p:cBhvr>
                                        <p:cTn id="103" dur="500"/>
                                        <p:tgtEl>
                                          <p:spTgt spid="136"/>
                                        </p:tgtEl>
                                      </p:cBhvr>
                                    </p:animEffect>
                                  </p:childTnLst>
                                </p:cTn>
                              </p:par>
                              <p:par>
                                <p:cTn id="104" presetID="1" presetClass="entr" presetSubtype="0" fill="hold" nodeType="withEffect">
                                  <p:stCondLst>
                                    <p:cond delay="0"/>
                                  </p:stCondLst>
                                  <p:childTnLst>
                                    <p:set>
                                      <p:cBhvr>
                                        <p:cTn id="105" dur="1" fill="hold">
                                          <p:stCondLst>
                                            <p:cond delay="0"/>
                                          </p:stCondLst>
                                        </p:cTn>
                                        <p:tgtEl>
                                          <p:spTgt spid="140"/>
                                        </p:tgtEl>
                                        <p:attrNameLst>
                                          <p:attrName>style.visibility</p:attrName>
                                        </p:attrNameLst>
                                      </p:cBhvr>
                                      <p:to>
                                        <p:strVal val="visible"/>
                                      </p:to>
                                    </p:set>
                                  </p:childTnLst>
                                </p:cTn>
                              </p:par>
                              <p:par>
                                <p:cTn id="106" presetID="10" presetClass="entr" presetSubtype="0" fill="hold" grpId="0" nodeType="withEffect">
                                  <p:stCondLst>
                                    <p:cond delay="0"/>
                                  </p:stCondLst>
                                  <p:childTnLst>
                                    <p:set>
                                      <p:cBhvr>
                                        <p:cTn id="107" dur="1" fill="hold">
                                          <p:stCondLst>
                                            <p:cond delay="0"/>
                                          </p:stCondLst>
                                        </p:cTn>
                                        <p:tgtEl>
                                          <p:spTgt spid="137"/>
                                        </p:tgtEl>
                                        <p:attrNameLst>
                                          <p:attrName>style.visibility</p:attrName>
                                        </p:attrNameLst>
                                      </p:cBhvr>
                                      <p:to>
                                        <p:strVal val="visible"/>
                                      </p:to>
                                    </p:set>
                                    <p:animEffect transition="in" filter="fade">
                                      <p:cBhvr>
                                        <p:cTn id="108" dur="500"/>
                                        <p:tgtEl>
                                          <p:spTgt spid="13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138"/>
                                        </p:tgtEl>
                                        <p:attrNameLst>
                                          <p:attrName>style.visibility</p:attrName>
                                        </p:attrNameLst>
                                      </p:cBhvr>
                                      <p:to>
                                        <p:strVal val="visible"/>
                                      </p:to>
                                    </p:set>
                                    <p:animEffect transition="in" filter="fade">
                                      <p:cBhvr>
                                        <p:cTn id="113" dur="500"/>
                                        <p:tgtEl>
                                          <p:spTgt spid="138"/>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39"/>
                                        </p:tgtEl>
                                        <p:attrNameLst>
                                          <p:attrName>style.visibility</p:attrName>
                                        </p:attrNameLst>
                                      </p:cBhvr>
                                      <p:to>
                                        <p:strVal val="visible"/>
                                      </p:to>
                                    </p:set>
                                    <p:animEffect transition="in" filter="fade">
                                      <p:cBhvr>
                                        <p:cTn id="116" dur="500"/>
                                        <p:tgtEl>
                                          <p:spTgt spid="139"/>
                                        </p:tgtEl>
                                      </p:cBhvr>
                                    </p:animEffect>
                                  </p:childTnLst>
                                </p:cTn>
                              </p:par>
                              <p:par>
                                <p:cTn id="117" presetID="1"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3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9"/>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0"/>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4"/>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56"/>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57"/>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58"/>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6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6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16"/>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19"/>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22"/>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23"/>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24"/>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25"/>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26"/>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46"/>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49"/>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50"/>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51"/>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52"/>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98"/>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99"/>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33"/>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nodeType="clickEffect">
                                  <p:stCondLst>
                                    <p:cond delay="0"/>
                                  </p:stCondLst>
                                  <p:childTnLst>
                                    <p:set>
                                      <p:cBhvr>
                                        <p:cTn id="198" dur="1" fill="hold">
                                          <p:stCondLst>
                                            <p:cond delay="0"/>
                                          </p:stCondLst>
                                        </p:cTn>
                                        <p:tgtEl>
                                          <p:spTgt spid="95"/>
                                        </p:tgtEl>
                                        <p:attrNameLst>
                                          <p:attrName>style.visibility</p:attrName>
                                        </p:attrNameLst>
                                      </p:cBhvr>
                                      <p:to>
                                        <p:strVal val="visible"/>
                                      </p:to>
                                    </p:set>
                                    <p:animEffect transition="in" filter="fade">
                                      <p:cBhvr>
                                        <p:cTn id="199" dur="500"/>
                                        <p:tgtEl>
                                          <p:spTgt spid="95"/>
                                        </p:tgtEl>
                                      </p:cBhvr>
                                    </p:animEffect>
                                  </p:childTnLst>
                                </p:cTn>
                              </p:par>
                              <p:par>
                                <p:cTn id="200" presetID="10" presetClass="entr" presetSubtype="0" fill="hold" nodeType="withEffect">
                                  <p:stCondLst>
                                    <p:cond delay="0"/>
                                  </p:stCondLst>
                                  <p:childTnLst>
                                    <p:set>
                                      <p:cBhvr>
                                        <p:cTn id="201" dur="1" fill="hold">
                                          <p:stCondLst>
                                            <p:cond delay="0"/>
                                          </p:stCondLst>
                                        </p:cTn>
                                        <p:tgtEl>
                                          <p:spTgt spid="92"/>
                                        </p:tgtEl>
                                        <p:attrNameLst>
                                          <p:attrName>style.visibility</p:attrName>
                                        </p:attrNameLst>
                                      </p:cBhvr>
                                      <p:to>
                                        <p:strVal val="visible"/>
                                      </p:to>
                                    </p:set>
                                    <p:animEffect transition="in" filter="fade">
                                      <p:cBhvr>
                                        <p:cTn id="202" dur="500"/>
                                        <p:tgtEl>
                                          <p:spTgt spid="9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8"/>
                                        </p:tgtEl>
                                        <p:attrNameLst>
                                          <p:attrName>style.visibility</p:attrName>
                                        </p:attrNameLst>
                                      </p:cBhvr>
                                      <p:to>
                                        <p:strVal val="visible"/>
                                      </p:to>
                                    </p:set>
                                    <p:animEffect transition="in" filter="fade">
                                      <p:cBhvr>
                                        <p:cTn id="205" dur="500"/>
                                        <p:tgtEl>
                                          <p:spTgt spid="68"/>
                                        </p:tgtEl>
                                      </p:cBhvr>
                                    </p:animEffect>
                                  </p:childTnLst>
                                </p:cTn>
                              </p:par>
                              <p:par>
                                <p:cTn id="206" presetID="10" presetClass="entr" presetSubtype="0" fill="hold" nodeType="withEffect">
                                  <p:stCondLst>
                                    <p:cond delay="0"/>
                                  </p:stCondLst>
                                  <p:childTnLst>
                                    <p:set>
                                      <p:cBhvr>
                                        <p:cTn id="207" dur="1" fill="hold">
                                          <p:stCondLst>
                                            <p:cond delay="0"/>
                                          </p:stCondLst>
                                        </p:cTn>
                                        <p:tgtEl>
                                          <p:spTgt spid="2"/>
                                        </p:tgtEl>
                                        <p:attrNameLst>
                                          <p:attrName>style.visibility</p:attrName>
                                        </p:attrNameLst>
                                      </p:cBhvr>
                                      <p:to>
                                        <p:strVal val="visible"/>
                                      </p:to>
                                    </p:set>
                                    <p:animEffect transition="in" filter="fade">
                                      <p:cBhvr>
                                        <p:cTn id="208" dur="500"/>
                                        <p:tgtEl>
                                          <p:spTgt spid="2"/>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18"/>
                                        </p:tgtEl>
                                        <p:attrNameLst>
                                          <p:attrName>style.visibility</p:attrName>
                                        </p:attrNameLst>
                                      </p:cBhvr>
                                      <p:to>
                                        <p:strVal val="visible"/>
                                      </p:to>
                                    </p:set>
                                    <p:animEffect transition="in" filter="fade">
                                      <p:cBhvr>
                                        <p:cTn id="211" dur="500"/>
                                        <p:tgtEl>
                                          <p:spTgt spid="118"/>
                                        </p:tgtEl>
                                      </p:cBhvr>
                                    </p:animEffect>
                                  </p:childTnLst>
                                </p:cTn>
                              </p:par>
                              <p:par>
                                <p:cTn id="212" presetID="10" presetClass="entr" presetSubtype="0" fill="hold" nodeType="withEffect">
                                  <p:stCondLst>
                                    <p:cond delay="0"/>
                                  </p:stCondLst>
                                  <p:childTnLst>
                                    <p:set>
                                      <p:cBhvr>
                                        <p:cTn id="213" dur="1" fill="hold">
                                          <p:stCondLst>
                                            <p:cond delay="0"/>
                                          </p:stCondLst>
                                        </p:cTn>
                                        <p:tgtEl>
                                          <p:spTgt spid="105"/>
                                        </p:tgtEl>
                                        <p:attrNameLst>
                                          <p:attrName>style.visibility</p:attrName>
                                        </p:attrNameLst>
                                      </p:cBhvr>
                                      <p:to>
                                        <p:strVal val="visible"/>
                                      </p:to>
                                    </p:set>
                                    <p:animEffect transition="in" filter="fade">
                                      <p:cBhvr>
                                        <p:cTn id="214" dur="500"/>
                                        <p:tgtEl>
                                          <p:spTgt spid="10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69"/>
                                        </p:tgtEl>
                                        <p:attrNameLst>
                                          <p:attrName>style.visibility</p:attrName>
                                        </p:attrNameLst>
                                      </p:cBhvr>
                                      <p:to>
                                        <p:strVal val="visible"/>
                                      </p:to>
                                    </p:set>
                                    <p:animEffect transition="in" filter="fade">
                                      <p:cBhvr>
                                        <p:cTn id="217" dur="500"/>
                                        <p:tgtEl>
                                          <p:spTgt spid="69"/>
                                        </p:tgtEl>
                                      </p:cBhvr>
                                    </p:animEffect>
                                  </p:childTnLst>
                                </p:cTn>
                              </p:par>
                              <p:par>
                                <p:cTn id="218" presetID="10" presetClass="entr" presetSubtype="0" fill="hold" nodeType="withEffect">
                                  <p:stCondLst>
                                    <p:cond delay="0"/>
                                  </p:stCondLst>
                                  <p:childTnLst>
                                    <p:set>
                                      <p:cBhvr>
                                        <p:cTn id="219" dur="1" fill="hold">
                                          <p:stCondLst>
                                            <p:cond delay="0"/>
                                          </p:stCondLst>
                                        </p:cTn>
                                        <p:tgtEl>
                                          <p:spTgt spid="93"/>
                                        </p:tgtEl>
                                        <p:attrNameLst>
                                          <p:attrName>style.visibility</p:attrName>
                                        </p:attrNameLst>
                                      </p:cBhvr>
                                      <p:to>
                                        <p:strVal val="visible"/>
                                      </p:to>
                                    </p:set>
                                    <p:animEffect transition="in" filter="fade">
                                      <p:cBhvr>
                                        <p:cTn id="220" dur="500"/>
                                        <p:tgtEl>
                                          <p:spTgt spid="93"/>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141"/>
                                        </p:tgtEl>
                                        <p:attrNameLst>
                                          <p:attrName>style.visibility</p:attrName>
                                        </p:attrNameLst>
                                      </p:cBhvr>
                                      <p:to>
                                        <p:strVal val="visible"/>
                                      </p:to>
                                    </p:set>
                                    <p:animEffect transition="in" filter="fade">
                                      <p:cBhvr>
                                        <p:cTn id="225" dur="500"/>
                                        <p:tgtEl>
                                          <p:spTgt spid="141"/>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42"/>
                                        </p:tgtEl>
                                        <p:attrNameLst>
                                          <p:attrName>style.visibility</p:attrName>
                                        </p:attrNameLst>
                                      </p:cBhvr>
                                      <p:to>
                                        <p:strVal val="visible"/>
                                      </p:to>
                                    </p:set>
                                    <p:animEffect transition="in" filter="fade">
                                      <p:cBhvr>
                                        <p:cTn id="228" dur="500"/>
                                        <p:tgtEl>
                                          <p:spTgt spid="142"/>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143"/>
                                        </p:tgtEl>
                                        <p:attrNameLst>
                                          <p:attrName>style.visibility</p:attrName>
                                        </p:attrNameLst>
                                      </p:cBhvr>
                                      <p:to>
                                        <p:strVal val="visible"/>
                                      </p:to>
                                    </p:set>
                                    <p:animEffect transition="in" filter="fade">
                                      <p:cBhvr>
                                        <p:cTn id="231" dur="500"/>
                                        <p:tgtEl>
                                          <p:spTgt spid="143"/>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145"/>
                                        </p:tgtEl>
                                        <p:attrNameLst>
                                          <p:attrName>style.visibility</p:attrName>
                                        </p:attrNameLst>
                                      </p:cBhvr>
                                      <p:to>
                                        <p:strVal val="visible"/>
                                      </p:to>
                                    </p:set>
                                    <p:animEffect transition="in" filter="fade">
                                      <p:cBhvr>
                                        <p:cTn id="234" dur="500"/>
                                        <p:tgtEl>
                                          <p:spTgt spid="145"/>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147"/>
                                        </p:tgtEl>
                                        <p:attrNameLst>
                                          <p:attrName>style.visibility</p:attrName>
                                        </p:attrNameLst>
                                      </p:cBhvr>
                                      <p:to>
                                        <p:strVal val="visible"/>
                                      </p:to>
                                    </p:set>
                                    <p:animEffect transition="in" filter="fade">
                                      <p:cBhvr>
                                        <p:cTn id="237" dur="500"/>
                                        <p:tgtEl>
                                          <p:spTgt spid="147"/>
                                        </p:tgtEl>
                                      </p:cBhvr>
                                    </p:animEffect>
                                  </p:childTnLst>
                                </p:cTn>
                              </p:par>
                              <p:par>
                                <p:cTn id="238" presetID="1" presetClass="entr" presetSubtype="0" fill="hold" grpId="0" nodeType="withEffect">
                                  <p:stCondLst>
                                    <p:cond delay="0"/>
                                  </p:stCondLst>
                                  <p:childTnLst>
                                    <p:set>
                                      <p:cBhvr>
                                        <p:cTn id="239" dur="1" fill="hold">
                                          <p:stCondLst>
                                            <p:cond delay="0"/>
                                          </p:stCondLst>
                                        </p:cTn>
                                        <p:tgtEl>
                                          <p:spTgt spid="108"/>
                                        </p:tgtEl>
                                        <p:attrNameLst>
                                          <p:attrName>style.visibility</p:attrName>
                                        </p:attrNameLst>
                                      </p:cBhvr>
                                      <p:to>
                                        <p:strVal val="visible"/>
                                      </p:to>
                                    </p:set>
                                  </p:childTnLst>
                                </p:cTn>
                              </p:par>
                              <p:par>
                                <p:cTn id="240" presetID="10" presetClass="entr" presetSubtype="0" fill="hold" grpId="0" nodeType="withEffect">
                                  <p:stCondLst>
                                    <p:cond delay="0"/>
                                  </p:stCondLst>
                                  <p:childTnLst>
                                    <p:set>
                                      <p:cBhvr>
                                        <p:cTn id="241" dur="1" fill="hold">
                                          <p:stCondLst>
                                            <p:cond delay="0"/>
                                          </p:stCondLst>
                                        </p:cTn>
                                        <p:tgtEl>
                                          <p:spTgt spid="148"/>
                                        </p:tgtEl>
                                        <p:attrNameLst>
                                          <p:attrName>style.visibility</p:attrName>
                                        </p:attrNameLst>
                                      </p:cBhvr>
                                      <p:to>
                                        <p:strVal val="visible"/>
                                      </p:to>
                                    </p:set>
                                    <p:animEffect transition="in" filter="fade">
                                      <p:cBhvr>
                                        <p:cTn id="24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7" grpId="0"/>
      <p:bldP spid="28" grpId="0"/>
      <p:bldP spid="30" grpId="0"/>
      <p:bldP spid="36" grpId="0" animBg="1"/>
      <p:bldP spid="37" grpId="0" animBg="1"/>
      <p:bldP spid="64" grpId="0"/>
      <p:bldP spid="68" grpId="0" animBg="1"/>
      <p:bldP spid="69" grpId="0"/>
      <p:bldP spid="35" grpId="0" animBg="1"/>
      <p:bldP spid="106" grpId="0" animBg="1"/>
      <p:bldP spid="108" grpId="0"/>
      <p:bldP spid="109" grpId="0"/>
      <p:bldP spid="137" grpId="0"/>
      <p:bldP spid="139" grpId="0"/>
      <p:bldP spid="141" grpId="0"/>
      <p:bldP spid="142" grpId="0"/>
      <p:bldP spid="143" grpId="0"/>
      <p:bldP spid="145" grpId="0"/>
      <p:bldP spid="147" grpId="0"/>
      <p:bldP spid="148" grpId="0" animBg="1"/>
      <p:bldP spid="33" grpId="0"/>
      <p:bldP spid="1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5C56B95-5CF6-4E01-9282-1A5F78C5021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467" t="3522" r="5046" b="1"/>
          <a:stretch/>
        </p:blipFill>
        <p:spPr>
          <a:xfrm>
            <a:off x="3067760" y="1206578"/>
            <a:ext cx="5394053" cy="4489690"/>
          </a:xfrm>
          <a:prstGeom prst="rect">
            <a:avLst/>
          </a:prstGeom>
        </p:spPr>
      </p:pic>
      <p:sp>
        <p:nvSpPr>
          <p:cNvPr id="2" name="Title 1">
            <a:extLst>
              <a:ext uri="{FF2B5EF4-FFF2-40B4-BE49-F238E27FC236}">
                <a16:creationId xmlns:a16="http://schemas.microsoft.com/office/drawing/2014/main" id="{B9610E8A-6B04-43FC-A6C8-7FAE85EFA490}"/>
              </a:ext>
            </a:extLst>
          </p:cNvPr>
          <p:cNvSpPr>
            <a:spLocks noGrp="1"/>
          </p:cNvSpPr>
          <p:nvPr>
            <p:ph type="title"/>
          </p:nvPr>
        </p:nvSpPr>
        <p:spPr/>
        <p:txBody>
          <a:bodyPr/>
          <a:lstStyle/>
          <a:p>
            <a:r>
              <a:rPr lang="de-DE" dirty="0"/>
              <a:t>2. </a:t>
            </a:r>
            <a:r>
              <a:rPr lang="de-DE" dirty="0" err="1"/>
              <a:t>Related</a:t>
            </a:r>
            <a:r>
              <a:rPr lang="de-DE" dirty="0"/>
              <a:t> Work: Propagation Models</a:t>
            </a:r>
            <a:endParaRPr lang="en-US" dirty="0"/>
          </a:p>
        </p:txBody>
      </p:sp>
      <p:sp>
        <p:nvSpPr>
          <p:cNvPr id="10" name="TextBox 9">
            <a:extLst>
              <a:ext uri="{FF2B5EF4-FFF2-40B4-BE49-F238E27FC236}">
                <a16:creationId xmlns:a16="http://schemas.microsoft.com/office/drawing/2014/main" id="{937D21DD-C2AF-44E8-889F-1B9CF81BCA0E}"/>
              </a:ext>
            </a:extLst>
          </p:cNvPr>
          <p:cNvSpPr txBox="1"/>
          <p:nvPr/>
        </p:nvSpPr>
        <p:spPr>
          <a:xfrm>
            <a:off x="0" y="6042989"/>
            <a:ext cx="12192000" cy="400110"/>
          </a:xfrm>
          <a:prstGeom prst="rect">
            <a:avLst/>
          </a:prstGeom>
          <a:noFill/>
        </p:spPr>
        <p:txBody>
          <a:bodyPr wrap="square">
            <a:spAutoFit/>
          </a:bodyPr>
          <a:lstStyle/>
          <a:p>
            <a:r>
              <a:rPr lang="en-US" sz="1000" dirty="0">
                <a:solidFill>
                  <a:schemeClr val="tx1"/>
                </a:solidFill>
                <a:cs typeface="Arial" panose="020B0604020202020204" pitchFamily="34" charset="0"/>
              </a:rPr>
              <a:t>[5] </a:t>
            </a:r>
            <a:r>
              <a:rPr lang="en-US" sz="1000" b="0" i="0" dirty="0" err="1">
                <a:solidFill>
                  <a:schemeClr val="tx1"/>
                </a:solidFill>
                <a:effectLst/>
                <a:cs typeface="Arial" panose="020B0604020202020204" pitchFamily="34" charset="0"/>
              </a:rPr>
              <a:t>Aljumaily</a:t>
            </a:r>
            <a:r>
              <a:rPr lang="en-US" sz="1000" b="0" i="0" dirty="0">
                <a:solidFill>
                  <a:schemeClr val="tx1"/>
                </a:solidFill>
                <a:effectLst/>
                <a:cs typeface="Arial" panose="020B0604020202020204" pitchFamily="34" charset="0"/>
              </a:rPr>
              <a:t>, Mustafa. (2018). Routing Protocols Performance in Mobile Ad-Hoc Networks Using </a:t>
            </a:r>
            <a:r>
              <a:rPr lang="en-US" sz="1000" b="0" i="0" dirty="0" err="1">
                <a:solidFill>
                  <a:schemeClr val="tx1"/>
                </a:solidFill>
                <a:effectLst/>
                <a:cs typeface="Arial" panose="020B0604020202020204" pitchFamily="34" charset="0"/>
              </a:rPr>
              <a:t>mmWave</a:t>
            </a:r>
            <a:r>
              <a:rPr lang="en-US" sz="1000" b="0" i="0" dirty="0">
                <a:solidFill>
                  <a:schemeClr val="tx1"/>
                </a:solidFill>
                <a:effectLst/>
                <a:cs typeface="Arial" panose="020B0604020202020204" pitchFamily="34" charset="0"/>
              </a:rPr>
              <a:t>. International Journal of Computer Networks and Communications. 10. 23-36. 10.5121/ijcnc.2018.10402</a:t>
            </a:r>
          </a:p>
          <a:p>
            <a:r>
              <a:rPr lang="en-US" sz="1000" dirty="0">
                <a:solidFill>
                  <a:schemeClr val="tx1"/>
                </a:solidFill>
                <a:cs typeface="Arial" panose="020B0604020202020204" pitchFamily="34" charset="0"/>
              </a:rPr>
              <a:t>[6] </a:t>
            </a:r>
            <a:r>
              <a:rPr lang="en-US" sz="1000" b="0" i="0" dirty="0">
                <a:solidFill>
                  <a:schemeClr val="tx1"/>
                </a:solidFill>
                <a:effectLst/>
                <a:cs typeface="Arial" panose="020B0604020202020204" pitchFamily="34" charset="0"/>
              </a:rPr>
              <a:t>3rd Generation Partnership Project (3GPP). (2017). Study on channel model for frequencies from 0.5 to 100 GHz (3GPP TR 38.901 version 14.0.0 Release 14)</a:t>
            </a:r>
            <a:endParaRPr lang="en-US" sz="1000" dirty="0">
              <a:solidFill>
                <a:schemeClr val="tx1"/>
              </a:solidFill>
              <a:cs typeface="Arial" panose="020B0604020202020204" pitchFamily="34" charset="0"/>
            </a:endParaRPr>
          </a:p>
        </p:txBody>
      </p:sp>
      <p:sp>
        <p:nvSpPr>
          <p:cNvPr id="9" name="TextBox 8">
            <a:extLst>
              <a:ext uri="{FF2B5EF4-FFF2-40B4-BE49-F238E27FC236}">
                <a16:creationId xmlns:a16="http://schemas.microsoft.com/office/drawing/2014/main" id="{24E143AD-91C9-4408-998B-94258346A8C2}"/>
              </a:ext>
            </a:extLst>
          </p:cNvPr>
          <p:cNvSpPr txBox="1"/>
          <p:nvPr/>
        </p:nvSpPr>
        <p:spPr>
          <a:xfrm>
            <a:off x="2930711" y="5730542"/>
            <a:ext cx="5650842" cy="307777"/>
          </a:xfrm>
          <a:prstGeom prst="rect">
            <a:avLst/>
          </a:prstGeom>
          <a:noFill/>
        </p:spPr>
        <p:txBody>
          <a:bodyPr wrap="none" rtlCol="0">
            <a:spAutoFit/>
          </a:bodyPr>
          <a:lstStyle/>
          <a:p>
            <a:pPr algn="ctr"/>
            <a:r>
              <a:rPr lang="en-US" dirty="0">
                <a:solidFill>
                  <a:schemeClr val="tx1"/>
                </a:solidFill>
              </a:rPr>
              <a:t>Fig. 4: Comparison among different path loss models (28 GHz) [5,6].  </a:t>
            </a:r>
          </a:p>
        </p:txBody>
      </p:sp>
      <p:pic>
        <p:nvPicPr>
          <p:cNvPr id="11" name="Picture 10">
            <a:extLst>
              <a:ext uri="{FF2B5EF4-FFF2-40B4-BE49-F238E27FC236}">
                <a16:creationId xmlns:a16="http://schemas.microsoft.com/office/drawing/2014/main" id="{D2C59314-514E-47AA-95BD-4E340A976265}"/>
              </a:ext>
            </a:extLst>
          </p:cNvPr>
          <p:cNvPicPr>
            <a:picLocks noChangeAspect="1"/>
          </p:cNvPicPr>
          <p:nvPr/>
        </p:nvPicPr>
        <p:blipFill>
          <a:blip r:embed="rId5"/>
          <a:stretch>
            <a:fillRect/>
          </a:stretch>
        </p:blipFill>
        <p:spPr>
          <a:xfrm rot="16357985">
            <a:off x="10346294" y="541273"/>
            <a:ext cx="191479" cy="543898"/>
          </a:xfrm>
          <a:prstGeom prst="rect">
            <a:avLst/>
          </a:prstGeom>
        </p:spPr>
      </p:pic>
      <p:pic>
        <p:nvPicPr>
          <p:cNvPr id="13" name="Picture 12">
            <a:extLst>
              <a:ext uri="{FF2B5EF4-FFF2-40B4-BE49-F238E27FC236}">
                <a16:creationId xmlns:a16="http://schemas.microsoft.com/office/drawing/2014/main" id="{C766D063-FB74-4BB5-A893-11E81EEE11C4}"/>
              </a:ext>
            </a:extLst>
          </p:cNvPr>
          <p:cNvPicPr>
            <a:picLocks noChangeAspect="1"/>
          </p:cNvPicPr>
          <p:nvPr/>
        </p:nvPicPr>
        <p:blipFill>
          <a:blip r:embed="rId5"/>
          <a:stretch>
            <a:fillRect/>
          </a:stretch>
        </p:blipFill>
        <p:spPr>
          <a:xfrm rot="5719308">
            <a:off x="8768381" y="477923"/>
            <a:ext cx="182006" cy="516991"/>
          </a:xfrm>
          <a:prstGeom prst="rect">
            <a:avLst/>
          </a:prstGeom>
        </p:spPr>
      </p:pic>
      <p:sp>
        <p:nvSpPr>
          <p:cNvPr id="14" name="Isosceles Triangle 13">
            <a:extLst>
              <a:ext uri="{FF2B5EF4-FFF2-40B4-BE49-F238E27FC236}">
                <a16:creationId xmlns:a16="http://schemas.microsoft.com/office/drawing/2014/main" id="{F331955F-1785-483E-988F-8E679DD2441C}"/>
              </a:ext>
            </a:extLst>
          </p:cNvPr>
          <p:cNvSpPr/>
          <p:nvPr/>
        </p:nvSpPr>
        <p:spPr bwMode="auto">
          <a:xfrm rot="10800000">
            <a:off x="8397078" y="775411"/>
            <a:ext cx="202599" cy="198570"/>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sp>
        <p:nvSpPr>
          <p:cNvPr id="15" name="Isosceles Triangle 14">
            <a:extLst>
              <a:ext uri="{FF2B5EF4-FFF2-40B4-BE49-F238E27FC236}">
                <a16:creationId xmlns:a16="http://schemas.microsoft.com/office/drawing/2014/main" id="{F0941875-273A-4AD5-B7F5-0B3459805C36}"/>
              </a:ext>
            </a:extLst>
          </p:cNvPr>
          <p:cNvSpPr/>
          <p:nvPr/>
        </p:nvSpPr>
        <p:spPr bwMode="auto">
          <a:xfrm rot="10800000">
            <a:off x="10739192" y="827478"/>
            <a:ext cx="173510" cy="159108"/>
          </a:xfrm>
          <a:prstGeom prst="triangl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cxnSp>
        <p:nvCxnSpPr>
          <p:cNvPr id="16" name="Straight Connector 15">
            <a:extLst>
              <a:ext uri="{FF2B5EF4-FFF2-40B4-BE49-F238E27FC236}">
                <a16:creationId xmlns:a16="http://schemas.microsoft.com/office/drawing/2014/main" id="{35DF4E5C-4628-49AE-8749-98A183203E95}"/>
              </a:ext>
            </a:extLst>
          </p:cNvPr>
          <p:cNvCxnSpPr>
            <a:cxnSpLocks/>
          </p:cNvCxnSpPr>
          <p:nvPr/>
        </p:nvCxnSpPr>
        <p:spPr bwMode="auto">
          <a:xfrm>
            <a:off x="8498377" y="952314"/>
            <a:ext cx="0" cy="31663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2FABA44-C646-482F-9518-8DC533077AB1}"/>
              </a:ext>
            </a:extLst>
          </p:cNvPr>
          <p:cNvCxnSpPr>
            <a:cxnSpLocks/>
          </p:cNvCxnSpPr>
          <p:nvPr/>
        </p:nvCxnSpPr>
        <p:spPr bwMode="auto">
          <a:xfrm>
            <a:off x="10823388" y="946131"/>
            <a:ext cx="0" cy="27994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ED51EB60-1567-419E-885B-BDB0D0A201AC}"/>
              </a:ext>
            </a:extLst>
          </p:cNvPr>
          <p:cNvCxnSpPr>
            <a:cxnSpLocks/>
          </p:cNvCxnSpPr>
          <p:nvPr/>
        </p:nvCxnSpPr>
        <p:spPr bwMode="auto">
          <a:xfrm>
            <a:off x="8036004" y="1268945"/>
            <a:ext cx="3634509"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22889A7-3892-4FDA-AD29-CC0172AE60C1}"/>
              </a:ext>
            </a:extLst>
          </p:cNvPr>
          <p:cNvCxnSpPr>
            <a:cxnSpLocks/>
          </p:cNvCxnSpPr>
          <p:nvPr/>
        </p:nvCxnSpPr>
        <p:spPr bwMode="auto">
          <a:xfrm flipH="1">
            <a:off x="8151091" y="1307899"/>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874689F3-229D-4909-8417-E095CBEE082C}"/>
              </a:ext>
            </a:extLst>
          </p:cNvPr>
          <p:cNvCxnSpPr>
            <a:cxnSpLocks/>
          </p:cNvCxnSpPr>
          <p:nvPr/>
        </p:nvCxnSpPr>
        <p:spPr bwMode="auto">
          <a:xfrm flipH="1">
            <a:off x="8351982" y="1317106"/>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CE67406-CE89-4133-BC75-E58CC8AF10A7}"/>
              </a:ext>
            </a:extLst>
          </p:cNvPr>
          <p:cNvCxnSpPr>
            <a:cxnSpLocks/>
          </p:cNvCxnSpPr>
          <p:nvPr/>
        </p:nvCxnSpPr>
        <p:spPr bwMode="auto">
          <a:xfrm flipH="1">
            <a:off x="8493823" y="1308436"/>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A41D9315-CCDB-4F3D-8C01-F4F7EE8536C3}"/>
              </a:ext>
            </a:extLst>
          </p:cNvPr>
          <p:cNvCxnSpPr>
            <a:cxnSpLocks/>
          </p:cNvCxnSpPr>
          <p:nvPr/>
        </p:nvCxnSpPr>
        <p:spPr bwMode="auto">
          <a:xfrm flipH="1">
            <a:off x="8679536" y="131500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A16B5AF0-E7B4-4E16-9055-E7A36B5A0D75}"/>
              </a:ext>
            </a:extLst>
          </p:cNvPr>
          <p:cNvCxnSpPr>
            <a:cxnSpLocks/>
          </p:cNvCxnSpPr>
          <p:nvPr/>
        </p:nvCxnSpPr>
        <p:spPr bwMode="auto">
          <a:xfrm flipH="1">
            <a:off x="8882217" y="130229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7CF30250-A3E6-4E34-903C-1B8183ED71A2}"/>
              </a:ext>
            </a:extLst>
          </p:cNvPr>
          <p:cNvCxnSpPr>
            <a:cxnSpLocks/>
          </p:cNvCxnSpPr>
          <p:nvPr/>
        </p:nvCxnSpPr>
        <p:spPr bwMode="auto">
          <a:xfrm flipH="1">
            <a:off x="9051948" y="1313317"/>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857A22CE-E2F8-4319-87BD-D8F8AF4F9DC3}"/>
              </a:ext>
            </a:extLst>
          </p:cNvPr>
          <p:cNvCxnSpPr>
            <a:cxnSpLocks/>
          </p:cNvCxnSpPr>
          <p:nvPr/>
        </p:nvCxnSpPr>
        <p:spPr bwMode="auto">
          <a:xfrm flipH="1">
            <a:off x="9272012" y="130229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21B4BA95-BF54-4888-8AB3-372EA7C7B6BF}"/>
              </a:ext>
            </a:extLst>
          </p:cNvPr>
          <p:cNvCxnSpPr>
            <a:cxnSpLocks/>
          </p:cNvCxnSpPr>
          <p:nvPr/>
        </p:nvCxnSpPr>
        <p:spPr bwMode="auto">
          <a:xfrm flipH="1">
            <a:off x="9472903" y="1311505"/>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961C9BD-FC37-4B25-99B6-358B8452D12D}"/>
              </a:ext>
            </a:extLst>
          </p:cNvPr>
          <p:cNvCxnSpPr>
            <a:cxnSpLocks/>
          </p:cNvCxnSpPr>
          <p:nvPr/>
        </p:nvCxnSpPr>
        <p:spPr bwMode="auto">
          <a:xfrm flipH="1">
            <a:off x="9614744" y="1302835"/>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8C7B380A-8311-4373-A0BC-3EC8CB85549F}"/>
              </a:ext>
            </a:extLst>
          </p:cNvPr>
          <p:cNvCxnSpPr>
            <a:cxnSpLocks/>
          </p:cNvCxnSpPr>
          <p:nvPr/>
        </p:nvCxnSpPr>
        <p:spPr bwMode="auto">
          <a:xfrm flipH="1">
            <a:off x="9800457" y="1309401"/>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94B9A10D-0962-492E-8B73-0F09D7B84A83}"/>
              </a:ext>
            </a:extLst>
          </p:cNvPr>
          <p:cNvCxnSpPr>
            <a:cxnSpLocks/>
          </p:cNvCxnSpPr>
          <p:nvPr/>
        </p:nvCxnSpPr>
        <p:spPr bwMode="auto">
          <a:xfrm flipH="1">
            <a:off x="10004824" y="129413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F753C1C-7DF5-4C4F-9E69-3FF17FE3031F}"/>
              </a:ext>
            </a:extLst>
          </p:cNvPr>
          <p:cNvCxnSpPr>
            <a:cxnSpLocks/>
          </p:cNvCxnSpPr>
          <p:nvPr/>
        </p:nvCxnSpPr>
        <p:spPr bwMode="auto">
          <a:xfrm flipH="1">
            <a:off x="10172869" y="1307716"/>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FE4D83A6-79FC-4128-AE60-3D1BB43ACE09}"/>
              </a:ext>
            </a:extLst>
          </p:cNvPr>
          <p:cNvCxnSpPr>
            <a:cxnSpLocks/>
          </p:cNvCxnSpPr>
          <p:nvPr/>
        </p:nvCxnSpPr>
        <p:spPr bwMode="auto">
          <a:xfrm flipH="1">
            <a:off x="10405126" y="1303799"/>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87705155-953D-4353-BF89-3DB9098B5BF3}"/>
              </a:ext>
            </a:extLst>
          </p:cNvPr>
          <p:cNvCxnSpPr>
            <a:cxnSpLocks/>
          </p:cNvCxnSpPr>
          <p:nvPr/>
        </p:nvCxnSpPr>
        <p:spPr bwMode="auto">
          <a:xfrm flipH="1">
            <a:off x="10606017" y="1313006"/>
            <a:ext cx="60036" cy="138604"/>
          </a:xfrm>
          <a:prstGeom prst="line">
            <a:avLst/>
          </a:prstGeom>
          <a:noFill/>
          <a:ln w="12700"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C212D089-62D9-462A-9E7F-2515E7B9AD19}"/>
              </a:ext>
            </a:extLst>
          </p:cNvPr>
          <p:cNvCxnSpPr>
            <a:cxnSpLocks/>
          </p:cNvCxnSpPr>
          <p:nvPr/>
        </p:nvCxnSpPr>
        <p:spPr bwMode="auto">
          <a:xfrm flipH="1">
            <a:off x="10747858" y="1304336"/>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96EDF7A-0B2A-4D6A-A50C-E17715EDCB71}"/>
              </a:ext>
            </a:extLst>
          </p:cNvPr>
          <p:cNvCxnSpPr>
            <a:cxnSpLocks/>
          </p:cNvCxnSpPr>
          <p:nvPr/>
        </p:nvCxnSpPr>
        <p:spPr bwMode="auto">
          <a:xfrm flipH="1">
            <a:off x="10933571" y="131090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C7242FE2-10D7-49C4-812F-F713BAB9F062}"/>
              </a:ext>
            </a:extLst>
          </p:cNvPr>
          <p:cNvCxnSpPr>
            <a:cxnSpLocks/>
          </p:cNvCxnSpPr>
          <p:nvPr/>
        </p:nvCxnSpPr>
        <p:spPr bwMode="auto">
          <a:xfrm flipH="1">
            <a:off x="11119284" y="1324698"/>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09DE43E9-B86F-420A-B997-792DA2118E25}"/>
              </a:ext>
            </a:extLst>
          </p:cNvPr>
          <p:cNvCxnSpPr>
            <a:cxnSpLocks/>
          </p:cNvCxnSpPr>
          <p:nvPr/>
        </p:nvCxnSpPr>
        <p:spPr bwMode="auto">
          <a:xfrm flipH="1">
            <a:off x="11305983" y="1309217"/>
            <a:ext cx="69272" cy="147782"/>
          </a:xfrm>
          <a:prstGeom prst="line">
            <a:avLst/>
          </a:prstGeom>
          <a:noFill/>
          <a:ln w="12700" cap="flat" cmpd="sng" algn="ctr">
            <a:solidFill>
              <a:schemeClr val="tx1"/>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5102D921-DEA1-4887-A044-5688D038EA5F}"/>
              </a:ext>
            </a:extLst>
          </p:cNvPr>
          <p:cNvSpPr txBox="1"/>
          <p:nvPr/>
        </p:nvSpPr>
        <p:spPr>
          <a:xfrm>
            <a:off x="8061791" y="949080"/>
            <a:ext cx="363539" cy="276999"/>
          </a:xfrm>
          <a:prstGeom prst="rect">
            <a:avLst/>
          </a:prstGeom>
          <a:noFill/>
        </p:spPr>
        <p:txBody>
          <a:bodyPr wrap="square" rtlCol="0">
            <a:spAutoFit/>
          </a:bodyPr>
          <a:lstStyle/>
          <a:p>
            <a:r>
              <a:rPr lang="en-US" sz="1200">
                <a:solidFill>
                  <a:schemeClr val="tx1"/>
                </a:solidFill>
              </a:rPr>
              <a:t>Tx</a:t>
            </a:r>
          </a:p>
        </p:txBody>
      </p:sp>
      <p:sp>
        <p:nvSpPr>
          <p:cNvPr id="38" name="TextBox 37">
            <a:extLst>
              <a:ext uri="{FF2B5EF4-FFF2-40B4-BE49-F238E27FC236}">
                <a16:creationId xmlns:a16="http://schemas.microsoft.com/office/drawing/2014/main" id="{5FFF51C2-FEC5-450C-A715-D6A039227B1E}"/>
              </a:ext>
            </a:extLst>
          </p:cNvPr>
          <p:cNvSpPr txBox="1"/>
          <p:nvPr/>
        </p:nvSpPr>
        <p:spPr>
          <a:xfrm>
            <a:off x="10912702" y="866759"/>
            <a:ext cx="472404" cy="276999"/>
          </a:xfrm>
          <a:prstGeom prst="rect">
            <a:avLst/>
          </a:prstGeom>
          <a:noFill/>
        </p:spPr>
        <p:txBody>
          <a:bodyPr wrap="square">
            <a:spAutoFit/>
          </a:bodyPr>
          <a:lstStyle/>
          <a:p>
            <a:r>
              <a:rPr lang="de-DE" sz="1200" dirty="0" err="1">
                <a:solidFill>
                  <a:schemeClr val="tx1"/>
                </a:solidFill>
              </a:rPr>
              <a:t>Rx</a:t>
            </a:r>
            <a:endParaRPr lang="en-US" sz="1200" dirty="0">
              <a:solidFill>
                <a:schemeClr val="tx1"/>
              </a:solidFill>
            </a:endParaRPr>
          </a:p>
        </p:txBody>
      </p:sp>
      <p:cxnSp>
        <p:nvCxnSpPr>
          <p:cNvPr id="39" name="Straight Connector 38">
            <a:extLst>
              <a:ext uri="{FF2B5EF4-FFF2-40B4-BE49-F238E27FC236}">
                <a16:creationId xmlns:a16="http://schemas.microsoft.com/office/drawing/2014/main" id="{E1FDD57C-BB96-4D0A-9D06-93535B99F178}"/>
              </a:ext>
            </a:extLst>
          </p:cNvPr>
          <p:cNvCxnSpPr>
            <a:cxnSpLocks/>
          </p:cNvCxnSpPr>
          <p:nvPr/>
        </p:nvCxnSpPr>
        <p:spPr bwMode="auto">
          <a:xfrm flipH="1">
            <a:off x="11464973" y="1289572"/>
            <a:ext cx="69272" cy="147782"/>
          </a:xfrm>
          <a:prstGeom prst="line">
            <a:avLst/>
          </a:prstGeom>
          <a:noFill/>
          <a:ln w="12700" cap="flat" cmpd="sng" algn="ctr">
            <a:solidFill>
              <a:schemeClr val="tx1"/>
            </a:solidFill>
            <a:prstDash val="solid"/>
            <a:round/>
            <a:headEnd type="none" w="med" len="med"/>
            <a:tailEnd type="none" w="med" len="med"/>
          </a:ln>
          <a:effectLst/>
        </p:spPr>
      </p:cxnSp>
      <p:cxnSp>
        <p:nvCxnSpPr>
          <p:cNvPr id="42" name="Straight Arrow Connector 41">
            <a:extLst>
              <a:ext uri="{FF2B5EF4-FFF2-40B4-BE49-F238E27FC236}">
                <a16:creationId xmlns:a16="http://schemas.microsoft.com/office/drawing/2014/main" id="{605DB61F-7D2F-4144-AC09-5826D42B109D}"/>
              </a:ext>
            </a:extLst>
          </p:cNvPr>
          <p:cNvCxnSpPr>
            <a:cxnSpLocks/>
            <a:endCxn id="15" idx="4"/>
          </p:cNvCxnSpPr>
          <p:nvPr/>
        </p:nvCxnSpPr>
        <p:spPr bwMode="auto">
          <a:xfrm>
            <a:off x="8614847" y="730587"/>
            <a:ext cx="2124345" cy="96891"/>
          </a:xfrm>
          <a:prstGeom prst="straightConnector1">
            <a:avLst/>
          </a:prstGeom>
          <a:no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2CEC8F9-C3E7-4A38-B2F9-719C6CF58C59}"/>
                  </a:ext>
                </a:extLst>
              </p:cNvPr>
              <p:cNvSpPr txBox="1"/>
              <p:nvPr/>
            </p:nvSpPr>
            <p:spPr>
              <a:xfrm rot="286046">
                <a:off x="9401905" y="646155"/>
                <a:ext cx="761951" cy="26898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i="1">
                              <a:latin typeface="Cambria Math" panose="02040503050406030204" pitchFamily="18" charset="0"/>
                            </a:rPr>
                            <m:t>𝑟</m:t>
                          </m:r>
                        </m:e>
                        <m:sub>
                          <m:r>
                            <a:rPr lang="en-US" sz="1100" i="1">
                              <a:latin typeface="Cambria Math" panose="02040503050406030204" pitchFamily="18" charset="0"/>
                            </a:rPr>
                            <m:t>𝑇𝑥</m:t>
                          </m:r>
                          <m:r>
                            <a:rPr lang="en-US" sz="1100" i="1">
                              <a:latin typeface="Cambria Math" panose="02040503050406030204" pitchFamily="18" charset="0"/>
                            </a:rPr>
                            <m:t>,</m:t>
                          </m:r>
                          <m:r>
                            <a:rPr lang="en-US" sz="1100" i="1">
                              <a:latin typeface="Cambria Math" panose="02040503050406030204" pitchFamily="18" charset="0"/>
                            </a:rPr>
                            <m:t>𝑅𝑥</m:t>
                          </m:r>
                        </m:sub>
                      </m:sSub>
                    </m:oMath>
                  </m:oMathPara>
                </a14:m>
                <a:endParaRPr lang="en-US" dirty="0"/>
              </a:p>
            </p:txBody>
          </p:sp>
        </mc:Choice>
        <mc:Fallback xmlns="">
          <p:sp>
            <p:nvSpPr>
              <p:cNvPr id="43" name="TextBox 42">
                <a:extLst>
                  <a:ext uri="{FF2B5EF4-FFF2-40B4-BE49-F238E27FC236}">
                    <a16:creationId xmlns:a16="http://schemas.microsoft.com/office/drawing/2014/main" id="{02CEC8F9-C3E7-4A38-B2F9-719C6CF58C59}"/>
                  </a:ext>
                </a:extLst>
              </p:cNvPr>
              <p:cNvSpPr txBox="1">
                <a:spLocks noRot="1" noChangeAspect="1" noMove="1" noResize="1" noEditPoints="1" noAdjustHandles="1" noChangeArrowheads="1" noChangeShapeType="1" noTextEdit="1"/>
              </p:cNvSpPr>
              <p:nvPr/>
            </p:nvSpPr>
            <p:spPr>
              <a:xfrm rot="286046">
                <a:off x="9401905" y="646155"/>
                <a:ext cx="761951" cy="268984"/>
              </a:xfrm>
              <a:prstGeom prst="rect">
                <a:avLst/>
              </a:prstGeom>
              <a:blipFill>
                <a:blip r:embed="rId6"/>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5719F52D-E74D-49E6-9063-520319DA472E}"/>
              </a:ext>
            </a:extLst>
          </p:cNvPr>
          <p:cNvCxnSpPr>
            <a:cxnSpLocks/>
          </p:cNvCxnSpPr>
          <p:nvPr/>
        </p:nvCxnSpPr>
        <p:spPr bwMode="auto">
          <a:xfrm flipV="1">
            <a:off x="8562915" y="658260"/>
            <a:ext cx="2191201" cy="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526AB5BE-1ACD-41CB-92A7-309D3DCA3518}"/>
              </a:ext>
            </a:extLst>
          </p:cNvPr>
          <p:cNvSpPr txBox="1"/>
          <p:nvPr/>
        </p:nvSpPr>
        <p:spPr>
          <a:xfrm>
            <a:off x="9306648" y="427282"/>
            <a:ext cx="894797" cy="246221"/>
          </a:xfrm>
          <a:prstGeom prst="rect">
            <a:avLst/>
          </a:prstGeom>
          <a:noFill/>
        </p:spPr>
        <p:txBody>
          <a:bodyPr wrap="none" rtlCol="0">
            <a:spAutoFit/>
          </a:bodyPr>
          <a:lstStyle/>
          <a:p>
            <a:r>
              <a:rPr lang="en-US" sz="1000" b="1" dirty="0">
                <a:solidFill>
                  <a:schemeClr val="tx1"/>
                </a:solidFill>
              </a:rPr>
              <a:t>Power Flow</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014CB5-EA86-423A-8F5F-99EAD5E7F868}"/>
                  </a:ext>
                </a:extLst>
              </p:cNvPr>
              <p:cNvSpPr txBox="1"/>
              <p:nvPr/>
            </p:nvSpPr>
            <p:spPr>
              <a:xfrm>
                <a:off x="9892371" y="4068549"/>
                <a:ext cx="2082399"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rPr>
                  <a:t>LOS: Line-Of-Sight</a:t>
                </a:r>
              </a:p>
              <a:p>
                <a:r>
                  <a:rPr lang="en-US" b="0" dirty="0">
                    <a:solidFill>
                      <a:schemeClr val="tx1"/>
                    </a:solidFill>
                  </a:rPr>
                  <a:t>NLOS: Non-Line-Of-Sight</a:t>
                </a:r>
              </a:p>
              <a:p>
                <a:r>
                  <a:rPr lang="en-US" dirty="0" err="1">
                    <a:solidFill>
                      <a:schemeClr val="tx1"/>
                    </a:solidFill>
                  </a:rPr>
                  <a:t>UMi</a:t>
                </a:r>
                <a:r>
                  <a:rPr lang="en-US" dirty="0">
                    <a:solidFill>
                      <a:schemeClr val="tx1"/>
                    </a:solidFill>
                  </a:rPr>
                  <a:t>: Urban Micro</a:t>
                </a:r>
              </a:p>
              <a:p>
                <a:r>
                  <a:rPr lang="en-US" dirty="0" err="1">
                    <a:solidFill>
                      <a:schemeClr val="tx1"/>
                    </a:solidFill>
                  </a:rPr>
                  <a:t>UMa</a:t>
                </a:r>
                <a:r>
                  <a:rPr lang="en-US" dirty="0">
                    <a:solidFill>
                      <a:schemeClr val="tx1"/>
                    </a:solidFill>
                  </a:rPr>
                  <a:t>: Urban Macro </a:t>
                </a:r>
                <a:endParaRPr lang="en-US"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𝐵𝑆</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𝑈𝑀𝑖</m:t>
                      </m:r>
                      <m:r>
                        <a:rPr lang="en-US" b="0" i="1" smtClean="0">
                          <a:solidFill>
                            <a:schemeClr val="tx1"/>
                          </a:solidFill>
                          <a:latin typeface="Cambria Math" panose="02040503050406030204" pitchFamily="18" charset="0"/>
                        </a:rPr>
                        <m:t>)=10 </m:t>
                      </m:r>
                      <m:r>
                        <a:rPr lang="en-US" b="0" i="1" smtClean="0">
                          <a:solidFill>
                            <a:schemeClr val="tx1"/>
                          </a:solidFill>
                          <a:latin typeface="Cambria Math" panose="02040503050406030204" pitchFamily="18" charset="0"/>
                        </a:rPr>
                        <m:t>𝑚</m:t>
                      </m:r>
                    </m:oMath>
                  </m:oMathPara>
                </a14:m>
                <a:endParaRPr lang="en-US" b="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𝐵𝑆</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𝑈𝑀𝑎</m:t>
                      </m:r>
                      <m:r>
                        <a:rPr lang="en-US" b="0" i="1" smtClean="0">
                          <a:solidFill>
                            <a:schemeClr val="tx1"/>
                          </a:solidFill>
                          <a:latin typeface="Cambria Math" panose="02040503050406030204" pitchFamily="18" charset="0"/>
                        </a:rPr>
                        <m:t>)=25 </m:t>
                      </m:r>
                      <m:r>
                        <a:rPr lang="en-US" b="0" i="1" smtClean="0">
                          <a:solidFill>
                            <a:schemeClr val="tx1"/>
                          </a:solidFill>
                          <a:latin typeface="Cambria Math" panose="02040503050406030204" pitchFamily="18" charset="0"/>
                        </a:rPr>
                        <m:t>𝑚</m:t>
                      </m:r>
                    </m:oMath>
                  </m:oMathPara>
                </a14:m>
                <a:endParaRPr lang="en-US"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𝑈𝑇</m:t>
                          </m:r>
                        </m:sub>
                      </m:sSub>
                      <m:r>
                        <a:rPr lang="en-US" b="0" i="1" smtClean="0">
                          <a:solidFill>
                            <a:schemeClr val="tx1"/>
                          </a:solidFill>
                          <a:latin typeface="Cambria Math" panose="02040503050406030204" pitchFamily="18" charset="0"/>
                        </a:rPr>
                        <m:t>=22.5 </m:t>
                      </m:r>
                      <m:r>
                        <a:rPr lang="en-US" b="0" i="1" smtClean="0">
                          <a:solidFill>
                            <a:schemeClr val="tx1"/>
                          </a:solidFill>
                          <a:latin typeface="Cambria Math" panose="02040503050406030204" pitchFamily="18" charset="0"/>
                        </a:rPr>
                        <m:t>𝑚</m:t>
                      </m:r>
                    </m:oMath>
                  </m:oMathPara>
                </a14:m>
                <a:endParaRPr lang="en-US" b="0" dirty="0">
                  <a:solidFill>
                    <a:schemeClr val="tx1"/>
                  </a:solidFill>
                </a:endParaRPr>
              </a:p>
              <a:p>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=28 </m:t>
                      </m:r>
                      <m:r>
                        <a:rPr lang="en-US" b="0" i="1" smtClean="0">
                          <a:solidFill>
                            <a:schemeClr val="tx1"/>
                          </a:solidFill>
                          <a:latin typeface="Cambria Math" panose="02040503050406030204" pitchFamily="18" charset="0"/>
                        </a:rPr>
                        <m:t>𝐺𝐻𝑧</m:t>
                      </m:r>
                    </m:oMath>
                  </m:oMathPara>
                </a14:m>
                <a:endParaRPr lang="en-US" b="0" dirty="0">
                  <a:solidFill>
                    <a:schemeClr val="tx1"/>
                  </a:solidFill>
                </a:endParaRPr>
              </a:p>
            </p:txBody>
          </p:sp>
        </mc:Choice>
        <mc:Fallback xmlns="">
          <p:sp>
            <p:nvSpPr>
              <p:cNvPr id="5" name="TextBox 4">
                <a:extLst>
                  <a:ext uri="{FF2B5EF4-FFF2-40B4-BE49-F238E27FC236}">
                    <a16:creationId xmlns:a16="http://schemas.microsoft.com/office/drawing/2014/main" id="{73014CB5-EA86-423A-8F5F-99EAD5E7F868}"/>
                  </a:ext>
                </a:extLst>
              </p:cNvPr>
              <p:cNvSpPr txBox="1">
                <a:spLocks noRot="1" noChangeAspect="1" noMove="1" noResize="1" noEditPoints="1" noAdjustHandles="1" noChangeArrowheads="1" noChangeShapeType="1" noTextEdit="1"/>
              </p:cNvSpPr>
              <p:nvPr/>
            </p:nvSpPr>
            <p:spPr>
              <a:xfrm>
                <a:off x="9892371" y="4068549"/>
                <a:ext cx="2082399" cy="1815882"/>
              </a:xfrm>
              <a:prstGeom prst="rect">
                <a:avLst/>
              </a:prstGeom>
              <a:blipFill>
                <a:blip r:embed="rId7"/>
                <a:stretch>
                  <a:fillRect l="-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8845C961-828D-4889-8E2E-EC5C2127CF83}"/>
                  </a:ext>
                </a:extLst>
              </p:cNvPr>
              <p:cNvSpPr txBox="1"/>
              <p:nvPr/>
            </p:nvSpPr>
            <p:spPr>
              <a:xfrm>
                <a:off x="8884649" y="1695947"/>
                <a:ext cx="3144361" cy="523220"/>
              </a:xfrm>
              <a:prstGeom prst="rect">
                <a:avLst/>
              </a:prstGeom>
              <a:noFill/>
            </p:spPr>
            <p:txBody>
              <a:bodyPr wrap="square">
                <a:spAutoFit/>
              </a:bodyPr>
              <a:lstStyle/>
              <a:p>
                <a:r>
                  <a:rPr lang="en-US" dirty="0">
                    <a:solidFill>
                      <a:schemeClr val="tx1"/>
                    </a:solidFill>
                  </a:rPr>
                  <a:t>Path loss between NLOS urban scenario and free space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42 </m:t>
                    </m:r>
                    <m:r>
                      <a:rPr lang="en-US" b="0" i="1" smtClean="0">
                        <a:solidFill>
                          <a:schemeClr val="tx1"/>
                        </a:solidFill>
                        <a:latin typeface="Cambria Math" panose="02040503050406030204" pitchFamily="18" charset="0"/>
                        <a:ea typeface="Cambria Math" panose="02040503050406030204" pitchFamily="18" charset="0"/>
                      </a:rPr>
                      <m:t>𝑑𝐵</m:t>
                    </m:r>
                  </m:oMath>
                </a14:m>
                <a:endParaRPr lang="en-US" dirty="0">
                  <a:solidFill>
                    <a:schemeClr val="tx1"/>
                  </a:solidFill>
                </a:endParaRPr>
              </a:p>
            </p:txBody>
          </p:sp>
        </mc:Choice>
        <mc:Fallback xmlns="">
          <p:sp>
            <p:nvSpPr>
              <p:cNvPr id="70" name="TextBox 69">
                <a:extLst>
                  <a:ext uri="{FF2B5EF4-FFF2-40B4-BE49-F238E27FC236}">
                    <a16:creationId xmlns:a16="http://schemas.microsoft.com/office/drawing/2014/main" id="{8845C961-828D-4889-8E2E-EC5C2127CF83}"/>
                  </a:ext>
                </a:extLst>
              </p:cNvPr>
              <p:cNvSpPr txBox="1">
                <a:spLocks noRot="1" noChangeAspect="1" noMove="1" noResize="1" noEditPoints="1" noAdjustHandles="1" noChangeArrowheads="1" noChangeShapeType="1" noTextEdit="1"/>
              </p:cNvSpPr>
              <p:nvPr/>
            </p:nvSpPr>
            <p:spPr>
              <a:xfrm>
                <a:off x="8884649" y="1695947"/>
                <a:ext cx="3144361" cy="523220"/>
              </a:xfrm>
              <a:prstGeom prst="rect">
                <a:avLst/>
              </a:prstGeom>
              <a:blipFill>
                <a:blip r:embed="rId8"/>
                <a:stretch>
                  <a:fillRect l="-581" t="-2326" b="-11628"/>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6C4D0E7-A450-4745-B26C-C42E006D8D17}"/>
              </a:ext>
            </a:extLst>
          </p:cNvPr>
          <p:cNvCxnSpPr>
            <a:cxnSpLocks/>
          </p:cNvCxnSpPr>
          <p:nvPr/>
        </p:nvCxnSpPr>
        <p:spPr bwMode="auto">
          <a:xfrm>
            <a:off x="4966295" y="1934139"/>
            <a:ext cx="0" cy="523220"/>
          </a:xfrm>
          <a:prstGeom prst="straightConnector1">
            <a:avLst/>
          </a:prstGeom>
          <a:noFill/>
          <a:ln w="12700" cap="flat" cmpd="sng" algn="ctr">
            <a:solidFill>
              <a:schemeClr val="tx1"/>
            </a:solidFill>
            <a:prstDash val="solid"/>
            <a:round/>
            <a:headEnd type="triangle"/>
            <a:tailEnd type="triangle"/>
          </a:ln>
          <a:effectLst/>
        </p:spPr>
      </p:cxnSp>
      <p:cxnSp>
        <p:nvCxnSpPr>
          <p:cNvPr id="72" name="Straight Arrow Connector 71">
            <a:extLst>
              <a:ext uri="{FF2B5EF4-FFF2-40B4-BE49-F238E27FC236}">
                <a16:creationId xmlns:a16="http://schemas.microsoft.com/office/drawing/2014/main" id="{C5916E21-E5A0-4E2F-B5D6-E6A20F0B1859}"/>
              </a:ext>
            </a:extLst>
          </p:cNvPr>
          <p:cNvCxnSpPr>
            <a:cxnSpLocks/>
          </p:cNvCxnSpPr>
          <p:nvPr/>
        </p:nvCxnSpPr>
        <p:spPr bwMode="auto">
          <a:xfrm flipH="1">
            <a:off x="2824843" y="2172331"/>
            <a:ext cx="2141452" cy="46836"/>
          </a:xfrm>
          <a:prstGeom prst="straightConnector1">
            <a:avLst/>
          </a:prstGeom>
          <a:noFill/>
          <a:ln w="12700" cap="flat" cmpd="sng" algn="ctr">
            <a:solidFill>
              <a:schemeClr val="tx1"/>
            </a:solidFill>
            <a:prstDash val="solid"/>
            <a:round/>
            <a:headEnd type="none" w="med" len="med"/>
            <a:tailEnd type="triangle"/>
          </a:ln>
          <a:effectLst/>
        </p:spPr>
      </p:cxnSp>
      <p:cxnSp>
        <p:nvCxnSpPr>
          <p:cNvPr id="65" name="Straight Arrow Connector 64">
            <a:extLst>
              <a:ext uri="{FF2B5EF4-FFF2-40B4-BE49-F238E27FC236}">
                <a16:creationId xmlns:a16="http://schemas.microsoft.com/office/drawing/2014/main" id="{84E0FAAA-93B3-49F1-9EB9-04043F5AA68E}"/>
              </a:ext>
            </a:extLst>
          </p:cNvPr>
          <p:cNvCxnSpPr>
            <a:cxnSpLocks/>
          </p:cNvCxnSpPr>
          <p:nvPr/>
        </p:nvCxnSpPr>
        <p:spPr bwMode="auto">
          <a:xfrm>
            <a:off x="7737844" y="1472480"/>
            <a:ext cx="0" cy="841840"/>
          </a:xfrm>
          <a:prstGeom prst="straightConnector1">
            <a:avLst/>
          </a:prstGeom>
          <a:noFill/>
          <a:ln w="127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D9A7378-42E5-47E2-A3C9-8FCEF75E6E07}"/>
                  </a:ext>
                </a:extLst>
              </p:cNvPr>
              <p:cNvSpPr txBox="1"/>
              <p:nvPr/>
            </p:nvSpPr>
            <p:spPr>
              <a:xfrm>
                <a:off x="262804" y="1984561"/>
                <a:ext cx="2845900" cy="523220"/>
              </a:xfrm>
              <a:prstGeom prst="rect">
                <a:avLst/>
              </a:prstGeom>
              <a:noFill/>
            </p:spPr>
            <p:txBody>
              <a:bodyPr wrap="square" rtlCol="0">
                <a:spAutoFit/>
              </a:bodyPr>
              <a:lstStyle/>
              <a:p>
                <a:r>
                  <a:rPr lang="en-US" dirty="0">
                    <a:solidFill>
                      <a:schemeClr val="tx1"/>
                    </a:solidFill>
                  </a:rPr>
                  <a:t>Path loss between NLOS and LOS urban scenario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35 </m:t>
                    </m:r>
                    <m:r>
                      <a:rPr lang="en-US" b="0" i="1" smtClean="0">
                        <a:solidFill>
                          <a:schemeClr val="tx1"/>
                        </a:solidFill>
                        <a:latin typeface="Cambria Math" panose="02040503050406030204" pitchFamily="18" charset="0"/>
                        <a:ea typeface="Cambria Math" panose="02040503050406030204" pitchFamily="18" charset="0"/>
                      </a:rPr>
                      <m:t>𝑑𝐵</m:t>
                    </m:r>
                  </m:oMath>
                </a14:m>
                <a:endParaRPr lang="en-US" dirty="0">
                  <a:solidFill>
                    <a:schemeClr val="tx1"/>
                  </a:solidFill>
                </a:endParaRPr>
              </a:p>
            </p:txBody>
          </p:sp>
        </mc:Choice>
        <mc:Fallback xmlns="">
          <p:sp>
            <p:nvSpPr>
              <p:cNvPr id="52" name="TextBox 51">
                <a:extLst>
                  <a:ext uri="{FF2B5EF4-FFF2-40B4-BE49-F238E27FC236}">
                    <a16:creationId xmlns:a16="http://schemas.microsoft.com/office/drawing/2014/main" id="{5D9A7378-42E5-47E2-A3C9-8FCEF75E6E07}"/>
                  </a:ext>
                </a:extLst>
              </p:cNvPr>
              <p:cNvSpPr txBox="1">
                <a:spLocks noRot="1" noChangeAspect="1" noMove="1" noResize="1" noEditPoints="1" noAdjustHandles="1" noChangeArrowheads="1" noChangeShapeType="1" noTextEdit="1"/>
              </p:cNvSpPr>
              <p:nvPr/>
            </p:nvSpPr>
            <p:spPr>
              <a:xfrm>
                <a:off x="262804" y="1984561"/>
                <a:ext cx="2845900" cy="523220"/>
              </a:xfrm>
              <a:prstGeom prst="rect">
                <a:avLst/>
              </a:prstGeom>
              <a:blipFill>
                <a:blip r:embed="rId11"/>
                <a:stretch>
                  <a:fillRect l="-642" t="-2353" b="-11765"/>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662CA514-06A0-4801-B1AE-F07FDAE9A082}"/>
              </a:ext>
            </a:extLst>
          </p:cNvPr>
          <p:cNvCxnSpPr>
            <a:cxnSpLocks/>
          </p:cNvCxnSpPr>
          <p:nvPr/>
        </p:nvCxnSpPr>
        <p:spPr bwMode="auto">
          <a:xfrm>
            <a:off x="7737844" y="1889625"/>
            <a:ext cx="968440" cy="0"/>
          </a:xfrm>
          <a:prstGeom prst="straightConnector1">
            <a:avLst/>
          </a:prstGeom>
          <a:no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609519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par>
                                <p:cTn id="28" presetID="10" presetClass="entr" presetSubtype="0" fill="hold"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0" grpId="0"/>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84607C-2810-4ABE-A117-1BD8589B14A1}"/>
              </a:ext>
            </a:extLst>
          </p:cNvPr>
          <p:cNvSpPr>
            <a:spLocks noGrp="1"/>
          </p:cNvSpPr>
          <p:nvPr>
            <p:ph type="title"/>
          </p:nvPr>
        </p:nvSpPr>
        <p:spPr/>
        <p:txBody>
          <a:bodyPr/>
          <a:lstStyle/>
          <a:p>
            <a:r>
              <a:rPr lang="da-DK" sz="2400" b="1" i="0" dirty="0">
                <a:solidFill>
                  <a:schemeClr val="accent4"/>
                </a:solidFill>
              </a:rPr>
              <a:t>IRS channel model 1 by Özdogan </a:t>
            </a:r>
            <a:r>
              <a:rPr lang="en-US" sz="2400" b="1" i="1" dirty="0">
                <a:effectLst/>
                <a:latin typeface="HelveticaNeue Regular"/>
              </a:rPr>
              <a:t>et al</a:t>
            </a:r>
            <a:r>
              <a:rPr lang="en-US" sz="2400" dirty="0">
                <a:latin typeface="HelveticaNeue Regular"/>
              </a:rPr>
              <a:t>. </a:t>
            </a:r>
            <a:r>
              <a:rPr lang="da-DK" sz="2400" b="1" i="0" dirty="0">
                <a:solidFill>
                  <a:schemeClr val="accent4"/>
                </a:solidFill>
              </a:rPr>
              <a:t>[7]</a:t>
            </a:r>
            <a:endParaRPr lang="en-US" dirty="0"/>
          </a:p>
        </p:txBody>
      </p:sp>
      <p:sp>
        <p:nvSpPr>
          <p:cNvPr id="5" name="TextBox 4">
            <a:extLst>
              <a:ext uri="{FF2B5EF4-FFF2-40B4-BE49-F238E27FC236}">
                <a16:creationId xmlns:a16="http://schemas.microsoft.com/office/drawing/2014/main" id="{FDF42DC7-9440-4CE6-8BB6-B872EF9022B4}"/>
              </a:ext>
            </a:extLst>
          </p:cNvPr>
          <p:cNvSpPr txBox="1"/>
          <p:nvPr/>
        </p:nvSpPr>
        <p:spPr>
          <a:xfrm>
            <a:off x="54429" y="6181813"/>
            <a:ext cx="11853122" cy="246221"/>
          </a:xfrm>
          <a:prstGeom prst="rect">
            <a:avLst/>
          </a:prstGeom>
          <a:noFill/>
        </p:spPr>
        <p:txBody>
          <a:bodyPr wrap="square">
            <a:spAutoFit/>
          </a:bodyPr>
          <a:lstStyle/>
          <a:p>
            <a:r>
              <a:rPr lang="en-US" sz="1000" dirty="0">
                <a:solidFill>
                  <a:schemeClr val="tx1"/>
                </a:solidFill>
              </a:rPr>
              <a:t>[7] Ö. </a:t>
            </a:r>
            <a:r>
              <a:rPr lang="en-US" sz="1000" dirty="0" err="1">
                <a:solidFill>
                  <a:schemeClr val="tx1"/>
                </a:solidFill>
              </a:rPr>
              <a:t>Özdogan</a:t>
            </a:r>
            <a:r>
              <a:rPr lang="en-US" sz="1000" dirty="0">
                <a:solidFill>
                  <a:schemeClr val="tx1"/>
                </a:solidFill>
              </a:rPr>
              <a:t>, E. </a:t>
            </a:r>
            <a:r>
              <a:rPr lang="en-US" sz="1000" dirty="0" err="1">
                <a:solidFill>
                  <a:schemeClr val="tx1"/>
                </a:solidFill>
              </a:rPr>
              <a:t>Björnson</a:t>
            </a:r>
            <a:r>
              <a:rPr lang="en-US" sz="1000" dirty="0">
                <a:solidFill>
                  <a:schemeClr val="tx1"/>
                </a:solidFill>
              </a:rPr>
              <a:t> and E. G. Larsson, "Intelligent Reflecting Surfaces: Physics, Propagation, and Pathloss Modeling," in IEEE Wireless Communications Letters, vol. 9, no. 5, pp. 581-585, May 2020.</a:t>
            </a:r>
            <a:endParaRPr lang="en-US" sz="1000" dirty="0"/>
          </a:p>
        </p:txBody>
      </p:sp>
      <mc:AlternateContent xmlns:mc="http://schemas.openxmlformats.org/markup-compatibility/2006" xmlns:a14="http://schemas.microsoft.com/office/drawing/2010/main">
        <mc:Choice Requires="a14">
          <p:graphicFrame>
            <p:nvGraphicFramePr>
              <p:cNvPr id="7" name="Table 52">
                <a:extLst>
                  <a:ext uri="{FF2B5EF4-FFF2-40B4-BE49-F238E27FC236}">
                    <a16:creationId xmlns:a16="http://schemas.microsoft.com/office/drawing/2014/main" id="{EEE3188E-0E59-47A0-AC2F-673B9CF2ED84}"/>
                  </a:ext>
                </a:extLst>
              </p:cNvPr>
              <p:cNvGraphicFramePr>
                <a:graphicFrameLocks noGrp="1"/>
              </p:cNvGraphicFramePr>
              <p:nvPr>
                <p:extLst>
                  <p:ext uri="{D42A27DB-BD31-4B8C-83A1-F6EECF244321}">
                    <p14:modId xmlns:p14="http://schemas.microsoft.com/office/powerpoint/2010/main" val="1112270666"/>
                  </p:ext>
                </p:extLst>
              </p:nvPr>
            </p:nvGraphicFramePr>
            <p:xfrm>
              <a:off x="9167556" y="3522295"/>
              <a:ext cx="2845195" cy="2639823"/>
            </p:xfrm>
            <a:graphic>
              <a:graphicData uri="http://schemas.openxmlformats.org/drawingml/2006/table">
                <a:tbl>
                  <a:tblPr firstRow="1" bandRow="1">
                    <a:tableStyleId>{5940675A-B579-460E-94D1-54222C63F5DA}</a:tableStyleId>
                  </a:tblPr>
                  <a:tblGrid>
                    <a:gridCol w="707296">
                      <a:extLst>
                        <a:ext uri="{9D8B030D-6E8A-4147-A177-3AD203B41FA5}">
                          <a16:colId xmlns:a16="http://schemas.microsoft.com/office/drawing/2014/main" val="3174224240"/>
                        </a:ext>
                      </a:extLst>
                    </a:gridCol>
                    <a:gridCol w="2137899">
                      <a:extLst>
                        <a:ext uri="{9D8B030D-6E8A-4147-A177-3AD203B41FA5}">
                          <a16:colId xmlns:a16="http://schemas.microsoft.com/office/drawing/2014/main" val="1819668941"/>
                        </a:ext>
                      </a:extLst>
                    </a:gridCol>
                  </a:tblGrid>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𝑃𝐿</m:t>
                                    </m:r>
                                  </m:e>
                                  <m:sub>
                                    <m:r>
                                      <a:rPr lang="en-US" sz="1000" b="0" i="1" smtClean="0">
                                        <a:latin typeface="Cambria Math" panose="02040503050406030204" pitchFamily="18" charset="0"/>
                                      </a:rPr>
                                      <m:t>[</m:t>
                                    </m:r>
                                    <m:r>
                                      <a:rPr lang="de-DE" sz="1000" i="1">
                                        <a:latin typeface="Cambria Math" panose="02040503050406030204" pitchFamily="18" charset="0"/>
                                      </a:rPr>
                                      <m:t>ö</m:t>
                                    </m:r>
                                    <m:r>
                                      <a:rPr lang="en-US" sz="1000" i="1">
                                        <a:latin typeface="Cambria Math" panose="02040503050406030204" pitchFamily="18" charset="0"/>
                                      </a:rPr>
                                      <m:t>𝑧𝑑</m:t>
                                    </m:r>
                                    <m:r>
                                      <a:rPr lang="en-US" sz="1000" i="1">
                                        <a:latin typeface="Cambria Math" panose="02040503050406030204" pitchFamily="18" charset="0"/>
                                      </a:rPr>
                                      <m:t>20]</m:t>
                                    </m:r>
                                  </m:sub>
                                </m:sSub>
                              </m:oMath>
                            </m:oMathPara>
                          </a14:m>
                          <a:endParaRPr lang="en-US" sz="10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1000" noProof="0" dirty="0"/>
                            <a:t>Overall path loss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2592276"/>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rPr>
                                      <m:t>𝑃</m:t>
                                    </m:r>
                                  </m:e>
                                  <m:sub>
                                    <m:r>
                                      <a:rPr lang="en-US" sz="1000" i="1">
                                        <a:latin typeface="Cambria Math" panose="02040503050406030204" pitchFamily="18" charset="0"/>
                                      </a:rPr>
                                      <m:t>𝑇𝑥</m:t>
                                    </m:r>
                                    <m:r>
                                      <a:rPr lang="de-DE" sz="1000" b="0" i="1" smtClean="0">
                                        <a:latin typeface="Cambria Math" panose="02040503050406030204" pitchFamily="18" charset="0"/>
                                      </a:rPr>
                                      <m:t>/</m:t>
                                    </m:r>
                                    <m:r>
                                      <a:rPr lang="de-DE" sz="1000" b="0" i="1" smtClean="0">
                                        <a:latin typeface="Cambria Math" panose="02040503050406030204" pitchFamily="18" charset="0"/>
                                      </a:rPr>
                                      <m:t>𝑅𝑥</m:t>
                                    </m:r>
                                  </m:sub>
                                </m:sSub>
                              </m:oMath>
                            </m:oMathPara>
                          </a14:m>
                          <a:endParaRPr lang="en-US" sz="10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1000" noProof="0" dirty="0"/>
                            <a:t>Transmitted/Received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5380595"/>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rPr>
                                      <m:t>𝐺</m:t>
                                    </m:r>
                                  </m:e>
                                  <m:sub>
                                    <m:r>
                                      <a:rPr lang="en-US" sz="1000" i="1">
                                        <a:latin typeface="Cambria Math" panose="02040503050406030204" pitchFamily="18" charset="0"/>
                                      </a:rPr>
                                      <m:t>𝑇𝑥</m:t>
                                    </m:r>
                                    <m:r>
                                      <a:rPr lang="de-DE" sz="1000" b="0" i="1" smtClean="0">
                                        <a:latin typeface="Cambria Math" panose="02040503050406030204" pitchFamily="18" charset="0"/>
                                      </a:rPr>
                                      <m:t>/</m:t>
                                    </m:r>
                                    <m:r>
                                      <a:rPr lang="de-DE" sz="1000" b="0" i="1" smtClean="0">
                                        <a:latin typeface="Cambria Math" panose="02040503050406030204" pitchFamily="18" charset="0"/>
                                      </a:rPr>
                                      <m:t>𝑅𝑥</m:t>
                                    </m:r>
                                  </m:sub>
                                </m:sSub>
                              </m:oMath>
                            </m:oMathPara>
                          </a14:m>
                          <a:endParaRPr lang="en-US" sz="10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1000" noProof="0" dirty="0"/>
                            <a:t>Transmitter/Receiver 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2225457"/>
                      </a:ext>
                    </a:extLst>
                  </a:tr>
                  <a:tr h="0">
                    <a:tc>
                      <a:txBody>
                        <a:bodyPr/>
                        <a:lstStyle/>
                        <a:p>
                          <a:pPr algn="ctr" defTabSz="640080"/>
                          <a14:m>
                            <m:oMathPara xmlns:m="http://schemas.openxmlformats.org/officeDocument/2006/math">
                              <m:oMathParaPr>
                                <m:jc m:val="centerGroup"/>
                              </m:oMathParaPr>
                              <m:oMath xmlns:m="http://schemas.openxmlformats.org/officeDocument/2006/math">
                                <m:r>
                                  <a:rPr lang="en-US" sz="1000" b="0" i="1" noProof="0" smtClean="0">
                                    <a:latin typeface="Cambria Math" panose="02040503050406030204" pitchFamily="18" charset="0"/>
                                  </a:rPr>
                                  <m:t>𝑎</m:t>
                                </m:r>
                                <m:r>
                                  <a:rPr lang="en-US" sz="1000" b="0" i="1" noProof="0" smtClean="0">
                                    <a:latin typeface="Cambria Math" panose="02040503050406030204" pitchFamily="18" charset="0"/>
                                  </a:rPr>
                                  <m:t>⋅</m:t>
                                </m:r>
                                <m:r>
                                  <a:rPr lang="en-US" sz="1000" b="0" i="1" noProof="0" smtClean="0">
                                    <a:latin typeface="Cambria Math" panose="02040503050406030204" pitchFamily="18" charset="0"/>
                                  </a:rPr>
                                  <m:t>𝑏</m:t>
                                </m:r>
                              </m:oMath>
                            </m:oMathPara>
                          </a14:m>
                          <a:endParaRPr lang="en-US" sz="10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1000" noProof="0" dirty="0"/>
                            <a:t>Reflector size on x/y 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rPr>
                                      <m:t>𝑟</m:t>
                                    </m:r>
                                  </m:e>
                                  <m:sub>
                                    <m:r>
                                      <a:rPr lang="en-US" sz="1000" i="1">
                                        <a:latin typeface="Cambria Math" panose="02040503050406030204" pitchFamily="18" charset="0"/>
                                      </a:rPr>
                                      <m:t>𝑇𝑥</m:t>
                                    </m:r>
                                    <m:r>
                                      <a:rPr lang="en-US" sz="1000" i="1">
                                        <a:latin typeface="Cambria Math" panose="02040503050406030204" pitchFamily="18" charset="0"/>
                                      </a:rPr>
                                      <m:t>,</m:t>
                                    </m:r>
                                    <m:r>
                                      <a:rPr lang="en-US" sz="1000" b="0" i="1" smtClean="0">
                                        <a:latin typeface="Cambria Math" panose="02040503050406030204" pitchFamily="18" charset="0"/>
                                      </a:rPr>
                                      <m:t>𝐼𝑅𝑆</m:t>
                                    </m:r>
                                  </m:sub>
                                </m:sSub>
                              </m:oMath>
                            </m:oMathPara>
                          </a14:m>
                          <a:endParaRPr lang="en-US" sz="10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1000" noProof="0" dirty="0"/>
                            <a:t>Tx-IRS distance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0441515"/>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ea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𝑟</m:t>
                                    </m:r>
                                  </m:e>
                                  <m:sub>
                                    <m:r>
                                      <a:rPr lang="en-US" sz="1000" b="0" i="1" smtClean="0">
                                        <a:latin typeface="Cambria Math" panose="02040503050406030204" pitchFamily="18" charset="0"/>
                                      </a:rPr>
                                      <m:t>𝐼𝑅𝑆</m:t>
                                    </m:r>
                                    <m:r>
                                      <a:rPr lang="en-US" sz="1000" i="1">
                                        <a:latin typeface="Cambria Math" panose="02040503050406030204" pitchFamily="18" charset="0"/>
                                        <a:ea typeface="Cambria Math" panose="02040503050406030204" pitchFamily="18" charset="0"/>
                                      </a:rPr>
                                      <m:t>,</m:t>
                                    </m:r>
                                    <m:r>
                                      <a:rPr lang="en-US" sz="1000" i="1">
                                        <a:latin typeface="Cambria Math" panose="02040503050406030204" pitchFamily="18" charset="0"/>
                                        <a:ea typeface="Cambria Math" panose="02040503050406030204" pitchFamily="18" charset="0"/>
                                      </a:rPr>
                                      <m:t>𝑅𝑥</m:t>
                                    </m:r>
                                  </m:sub>
                                </m:sSub>
                              </m:oMath>
                            </m:oMathPara>
                          </a14:m>
                          <a:endParaRPr lang="en-US" sz="10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1000" noProof="0" dirty="0"/>
                            <a:t>Rx-IRS distance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9139844"/>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smtClean="0">
                                        <a:latin typeface="Cambria Math" panose="02040503050406030204" pitchFamily="18" charset="0"/>
                                        <a:ea typeface="Cambria Math" panose="02040503050406030204" pitchFamily="18" charset="0"/>
                                      </a:rPr>
                                      <m:t>𝜃</m:t>
                                    </m:r>
                                  </m:e>
                                  <m:sub>
                                    <m:r>
                                      <a:rPr lang="en-US" sz="1000" b="0" i="1" smtClean="0">
                                        <a:latin typeface="Cambria Math" panose="02040503050406030204" pitchFamily="18" charset="0"/>
                                        <a:ea typeface="Cambria Math" panose="02040503050406030204" pitchFamily="18" charset="0"/>
                                      </a:rPr>
                                      <m:t>𝑇</m:t>
                                    </m:r>
                                    <m:r>
                                      <a:rPr lang="en-US" sz="1000" i="1">
                                        <a:latin typeface="Cambria Math" panose="02040503050406030204" pitchFamily="18" charset="0"/>
                                      </a:rPr>
                                      <m:t>𝑥</m:t>
                                    </m:r>
                                    <m:r>
                                      <a:rPr lang="de-DE" sz="1000" b="0" i="1" smtClean="0">
                                        <a:latin typeface="Cambria Math" panose="02040503050406030204" pitchFamily="18" charset="0"/>
                                      </a:rPr>
                                      <m:t>/</m:t>
                                    </m:r>
                                    <m:r>
                                      <a:rPr lang="en-US" sz="1000" b="0" i="1" smtClean="0">
                                        <a:latin typeface="Cambria Math" panose="02040503050406030204" pitchFamily="18" charset="0"/>
                                      </a:rPr>
                                      <m:t>𝑅</m:t>
                                    </m:r>
                                    <m:r>
                                      <a:rPr lang="de-DE" sz="1000" b="0" i="1" smtClean="0">
                                        <a:latin typeface="Cambria Math" panose="02040503050406030204" pitchFamily="18" charset="0"/>
                                      </a:rPr>
                                      <m:t>𝑥</m:t>
                                    </m:r>
                                  </m:sub>
                                </m:sSub>
                              </m:oMath>
                            </m:oMathPara>
                          </a14:m>
                          <a:endParaRPr lang="en-US" sz="10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1000" noProof="0" dirty="0"/>
                            <a:t>Incident/reflected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408337"/>
                      </a:ext>
                    </a:extLst>
                  </a:tr>
                  <a:tr h="0">
                    <a:tc>
                      <a:txBody>
                        <a:bodyPr/>
                        <a:lstStyle/>
                        <a:p>
                          <a:pPr algn="ctr" defTabSz="640080"/>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i="1" smtClean="0">
                                        <a:latin typeface="Cambria Math" panose="02040503050406030204" pitchFamily="18" charset="0"/>
                                        <a:ea typeface="Cambria Math" panose="02040503050406030204" pitchFamily="18" charset="0"/>
                                      </a:rPr>
                                      <m:t>𝜃</m:t>
                                    </m:r>
                                  </m:e>
                                  <m:sub>
                                    <m:r>
                                      <a:rPr lang="en-US" sz="1000" i="1">
                                        <a:latin typeface="Cambria Math" panose="02040503050406030204" pitchFamily="18" charset="0"/>
                                        <a:ea typeface="Cambria Math" panose="02040503050406030204" pitchFamily="18" charset="0"/>
                                      </a:rPr>
                                      <m:t>𝑑𝑒</m:t>
                                    </m:r>
                                    <m:r>
                                      <a:rPr lang="de-DE" sz="1000" b="0" i="1" smtClean="0">
                                        <a:latin typeface="Cambria Math" panose="02040503050406030204" pitchFamily="18" charset="0"/>
                                        <a:ea typeface="Cambria Math" panose="02040503050406030204" pitchFamily="18" charset="0"/>
                                      </a:rPr>
                                      <m:t>𝑣</m:t>
                                    </m:r>
                                  </m:sub>
                                </m:sSub>
                              </m:oMath>
                            </m:oMathPara>
                          </a14:m>
                          <a:endParaRPr lang="en-US" sz="10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1000" noProof="0" dirty="0"/>
                            <a:t>Deviated angle 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7003785"/>
                      </a:ext>
                    </a:extLst>
                  </a:tr>
                  <a:tr h="0">
                    <a:tc>
                      <a:txBody>
                        <a:bodyPr/>
                        <a:lstStyle/>
                        <a:p>
                          <a:pPr algn="ctr" defTabSz="640080"/>
                          <a14:m>
                            <m:oMathPara xmlns:m="http://schemas.openxmlformats.org/officeDocument/2006/math">
                              <m:oMathParaPr>
                                <m:jc m:val="centerGroup"/>
                              </m:oMathParaPr>
                              <m:oMath xmlns:m="http://schemas.openxmlformats.org/officeDocument/2006/math">
                                <m:r>
                                  <a:rPr lang="en-US" sz="1000" i="1" smtClean="0">
                                    <a:latin typeface="Cambria Math" panose="02040503050406030204" pitchFamily="18" charset="0"/>
                                    <a:ea typeface="Cambria Math" panose="02040503050406030204" pitchFamily="18" charset="0"/>
                                  </a:rPr>
                                  <m:t>𝜆</m:t>
                                </m:r>
                              </m:oMath>
                            </m:oMathPara>
                          </a14:m>
                          <a:endParaRPr lang="en-US" sz="10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640080"/>
                          <a:r>
                            <a:rPr lang="en-US" sz="1000" noProof="0" dirty="0"/>
                            <a:t>Wavelength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341322"/>
                      </a:ext>
                    </a:extLst>
                  </a:tr>
                  <a:tr h="0">
                    <a:tc>
                      <a:txBody>
                        <a:bodyPr/>
                        <a:lstStyle/>
                        <a:p>
                          <a:pPr algn="ctr" defTabSz="640080"/>
                          <a14:m>
                            <m:oMathPara xmlns:m="http://schemas.openxmlformats.org/officeDocument/2006/math">
                              <m:oMathParaPr>
                                <m:jc m:val="centerGroup"/>
                              </m:oMathParaPr>
                              <m:oMath xmlns:m="http://schemas.openxmlformats.org/officeDocument/2006/math">
                                <m:r>
                                  <a:rPr lang="en-US" sz="1000" b="0" i="1" noProof="0" smtClean="0">
                                    <a:latin typeface="Cambria Math" panose="02040503050406030204" pitchFamily="18" charset="0"/>
                                  </a:rPr>
                                  <m:t>𝑠𝑖𝑛𝑐</m:t>
                                </m:r>
                                <m:r>
                                  <a:rPr lang="en-US" sz="1000" b="0" i="1" noProof="0" smtClean="0">
                                    <a:latin typeface="Cambria Math" panose="02040503050406030204" pitchFamily="18" charset="0"/>
                                  </a:rPr>
                                  <m:t> </m:t>
                                </m:r>
                                <m:r>
                                  <a:rPr lang="en-US" sz="1000" b="0" i="1" noProof="0" smtClean="0">
                                    <a:latin typeface="Cambria Math" panose="02040503050406030204" pitchFamily="18" charset="0"/>
                                  </a:rPr>
                                  <m:t>𝑥</m:t>
                                </m:r>
                              </m:oMath>
                            </m:oMathPara>
                          </a14:m>
                          <a:endParaRPr lang="en-US" sz="10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b="0" i="1" noProof="0" smtClean="0">
                                        <a:latin typeface="Cambria Math" panose="02040503050406030204" pitchFamily="18" charset="0"/>
                                      </a:rPr>
                                    </m:ctrlPr>
                                  </m:fPr>
                                  <m:num>
                                    <m:r>
                                      <a:rPr lang="en-US" sz="1000" b="0" i="1" noProof="0" smtClean="0">
                                        <a:latin typeface="Cambria Math" panose="02040503050406030204" pitchFamily="18" charset="0"/>
                                      </a:rPr>
                                      <m:t>𝑠𝑖𝑛</m:t>
                                    </m:r>
                                    <m:r>
                                      <a:rPr lang="en-US" sz="1000" b="0" i="1" noProof="0" smtClean="0">
                                        <a:latin typeface="Cambria Math" panose="02040503050406030204" pitchFamily="18" charset="0"/>
                                      </a:rPr>
                                      <m:t> </m:t>
                                    </m:r>
                                    <m:r>
                                      <a:rPr lang="en-US" sz="1000" b="0" i="1" noProof="0" smtClean="0">
                                        <a:latin typeface="Cambria Math" panose="02040503050406030204" pitchFamily="18" charset="0"/>
                                      </a:rPr>
                                      <m:t>𝑥</m:t>
                                    </m:r>
                                    <m:r>
                                      <m:rPr>
                                        <m:nor/>
                                      </m:rPr>
                                      <a:rPr lang="en-US" sz="1000" noProof="0" dirty="0"/>
                                      <m:t> </m:t>
                                    </m:r>
                                  </m:num>
                                  <m:den>
                                    <m:r>
                                      <a:rPr lang="en-US" sz="1000" b="0" i="1" noProof="0" smtClean="0">
                                        <a:latin typeface="Cambria Math" panose="02040503050406030204" pitchFamily="18" charset="0"/>
                                      </a:rPr>
                                      <m:t>𝑥</m:t>
                                    </m:r>
                                  </m:den>
                                </m:f>
                              </m:oMath>
                            </m:oMathPara>
                          </a14:m>
                          <a:endParaRPr lang="en-US" sz="10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771917"/>
                      </a:ext>
                    </a:extLst>
                  </a:tr>
                </a:tbl>
              </a:graphicData>
            </a:graphic>
          </p:graphicFrame>
        </mc:Choice>
        <mc:Fallback xmlns="">
          <p:graphicFrame>
            <p:nvGraphicFramePr>
              <p:cNvPr id="7" name="Table 52">
                <a:extLst>
                  <a:ext uri="{FF2B5EF4-FFF2-40B4-BE49-F238E27FC236}">
                    <a16:creationId xmlns:a16="http://schemas.microsoft.com/office/drawing/2014/main" id="{EEE3188E-0E59-47A0-AC2F-673B9CF2ED84}"/>
                  </a:ext>
                </a:extLst>
              </p:cNvPr>
              <p:cNvGraphicFramePr>
                <a:graphicFrameLocks noGrp="1"/>
              </p:cNvGraphicFramePr>
              <p:nvPr>
                <p:extLst>
                  <p:ext uri="{D42A27DB-BD31-4B8C-83A1-F6EECF244321}">
                    <p14:modId xmlns:p14="http://schemas.microsoft.com/office/powerpoint/2010/main" val="1112270666"/>
                  </p:ext>
                </p:extLst>
              </p:nvPr>
            </p:nvGraphicFramePr>
            <p:xfrm>
              <a:off x="9167556" y="3522295"/>
              <a:ext cx="2845195" cy="2639823"/>
            </p:xfrm>
            <a:graphic>
              <a:graphicData uri="http://schemas.openxmlformats.org/drawingml/2006/table">
                <a:tbl>
                  <a:tblPr firstRow="1" bandRow="1">
                    <a:tableStyleId>{5940675A-B579-460E-94D1-54222C63F5DA}</a:tableStyleId>
                  </a:tblPr>
                  <a:tblGrid>
                    <a:gridCol w="707296">
                      <a:extLst>
                        <a:ext uri="{9D8B030D-6E8A-4147-A177-3AD203B41FA5}">
                          <a16:colId xmlns:a16="http://schemas.microsoft.com/office/drawing/2014/main" val="3174224240"/>
                        </a:ext>
                      </a:extLst>
                    </a:gridCol>
                    <a:gridCol w="2137899">
                      <a:extLst>
                        <a:ext uri="{9D8B030D-6E8A-4147-A177-3AD203B41FA5}">
                          <a16:colId xmlns:a16="http://schemas.microsoft.com/office/drawing/2014/main" val="1819668941"/>
                        </a:ext>
                      </a:extLst>
                    </a:gridCol>
                  </a:tblGrid>
                  <a:tr h="25876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2326" r="-305172" b="-913953"/>
                          </a:stretch>
                        </a:blipFill>
                      </a:tcPr>
                    </a:tc>
                    <a:tc>
                      <a:txBody>
                        <a:bodyPr/>
                        <a:lstStyle/>
                        <a:p>
                          <a:pPr defTabSz="640080"/>
                          <a:r>
                            <a:rPr lang="en-US" sz="1000" noProof="0" dirty="0"/>
                            <a:t>Overall path loss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2592276"/>
                      </a:ext>
                    </a:extLst>
                  </a:tr>
                  <a:tr h="25755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104762" r="-305172" b="-835714"/>
                          </a:stretch>
                        </a:blipFill>
                      </a:tcPr>
                    </a:tc>
                    <a:tc>
                      <a:txBody>
                        <a:bodyPr/>
                        <a:lstStyle/>
                        <a:p>
                          <a:pPr defTabSz="640080"/>
                          <a:r>
                            <a:rPr lang="en-US" sz="1000" noProof="0" dirty="0"/>
                            <a:t>Transmitted/Received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5380595"/>
                      </a:ext>
                    </a:extLst>
                  </a:tr>
                  <a:tr h="25755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204762" r="-305172" b="-735714"/>
                          </a:stretch>
                        </a:blipFill>
                      </a:tcPr>
                    </a:tc>
                    <a:tc>
                      <a:txBody>
                        <a:bodyPr/>
                        <a:lstStyle/>
                        <a:p>
                          <a:pPr defTabSz="640080"/>
                          <a:r>
                            <a:rPr lang="en-US" sz="1000" noProof="0" dirty="0"/>
                            <a:t>Transmitter/Receiver 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2225457"/>
                      </a:ext>
                    </a:extLst>
                  </a:tr>
                  <a:tr h="243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320000" r="-305172" b="-672500"/>
                          </a:stretch>
                        </a:blipFill>
                      </a:tcPr>
                    </a:tc>
                    <a:tc>
                      <a:txBody>
                        <a:bodyPr/>
                        <a:lstStyle/>
                        <a:p>
                          <a:pPr defTabSz="640080"/>
                          <a:r>
                            <a:rPr lang="en-US" sz="1000" noProof="0" dirty="0"/>
                            <a:t>Reflector size on x/y 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2010157"/>
                      </a:ext>
                    </a:extLst>
                  </a:tr>
                  <a:tr h="25057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400000" r="-305172" b="-540476"/>
                          </a:stretch>
                        </a:blipFill>
                      </a:tcPr>
                    </a:tc>
                    <a:tc>
                      <a:txBody>
                        <a:bodyPr/>
                        <a:lstStyle/>
                        <a:p>
                          <a:pPr defTabSz="640080"/>
                          <a:r>
                            <a:rPr lang="en-US" sz="1000" noProof="0" dirty="0"/>
                            <a:t>Tx-IRS distance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0441515"/>
                      </a:ext>
                    </a:extLst>
                  </a:tr>
                  <a:tr h="25057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512195" r="-305172" b="-453659"/>
                          </a:stretch>
                        </a:blipFill>
                      </a:tcPr>
                    </a:tc>
                    <a:tc>
                      <a:txBody>
                        <a:bodyPr/>
                        <a:lstStyle/>
                        <a:p>
                          <a:pPr defTabSz="640080"/>
                          <a:r>
                            <a:rPr lang="en-US" sz="1000" noProof="0" dirty="0"/>
                            <a:t>Rx-IRS distance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9139844"/>
                      </a:ext>
                    </a:extLst>
                  </a:tr>
                  <a:tr h="25755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597619" r="-305172" b="-342857"/>
                          </a:stretch>
                        </a:blipFill>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1000" noProof="0" dirty="0"/>
                            <a:t>Incident/reflected angle at/from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408337"/>
                      </a:ext>
                    </a:extLst>
                  </a:tr>
                  <a:tr h="243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732500" r="-305172" b="-260000"/>
                          </a:stretch>
                        </a:blipFill>
                      </a:tcPr>
                    </a:tc>
                    <a:tc>
                      <a:txBody>
                        <a:body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sz="1000" noProof="0" dirty="0"/>
                            <a:t>Deviated angle from 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7003785"/>
                      </a:ext>
                    </a:extLst>
                  </a:tr>
                  <a:tr h="243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832500" r="-305172" b="-160000"/>
                          </a:stretch>
                        </a:blipFill>
                      </a:tcPr>
                    </a:tc>
                    <a:tc>
                      <a:txBody>
                        <a:bodyPr/>
                        <a:lstStyle/>
                        <a:p>
                          <a:pPr defTabSz="640080"/>
                          <a:r>
                            <a:rPr lang="en-US" sz="1000" noProof="0" dirty="0"/>
                            <a:t>Wavelength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1341322"/>
                      </a:ext>
                    </a:extLst>
                  </a:tr>
                  <a:tr h="37573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62" t="-601613" r="-305172" b="-322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3239" t="-601613" r="-568" b="-3226"/>
                          </a:stretch>
                        </a:blipFill>
                      </a:tcPr>
                    </a:tc>
                    <a:extLst>
                      <a:ext uri="{0D108BD9-81ED-4DB2-BD59-A6C34878D82A}">
                        <a16:rowId xmlns:a16="http://schemas.microsoft.com/office/drawing/2014/main" val="386771917"/>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A2DB58-E836-4DFE-A6B0-668CA30FB254}"/>
                  </a:ext>
                </a:extLst>
              </p:cNvPr>
              <p:cNvSpPr txBox="1"/>
              <p:nvPr/>
            </p:nvSpPr>
            <p:spPr>
              <a:xfrm>
                <a:off x="5465135" y="1792107"/>
                <a:ext cx="6551273" cy="165365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𝑃𝐿</m:t>
                          </m:r>
                        </m:e>
                        <m:sub>
                          <m:r>
                            <a:rPr lang="en-US" sz="1600" b="0" i="1" smtClean="0">
                              <a:latin typeface="Cambria Math" panose="02040503050406030204" pitchFamily="18" charset="0"/>
                            </a:rPr>
                            <m:t>[</m:t>
                          </m:r>
                          <m:r>
                            <a:rPr lang="de-DE" sz="1600" i="1">
                              <a:latin typeface="Cambria Math" panose="02040503050406030204" pitchFamily="18" charset="0"/>
                            </a:rPr>
                            <m:t>ö</m:t>
                          </m:r>
                          <m:r>
                            <a:rPr lang="en-US" sz="1600" i="1">
                              <a:latin typeface="Cambria Math" panose="02040503050406030204" pitchFamily="18" charset="0"/>
                            </a:rPr>
                            <m:t>𝑧𝑑</m:t>
                          </m:r>
                          <m:r>
                            <a:rPr lang="en-US" sz="1600" i="1">
                              <a:latin typeface="Cambria Math" panose="02040503050406030204" pitchFamily="18" charset="0"/>
                            </a:rPr>
                            <m:t>20]</m:t>
                          </m:r>
                        </m:sub>
                      </m:sSub>
                      <m:r>
                        <a:rPr lang="en-US" sz="1600" b="0" i="1" smtClean="0">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𝑇𝑥</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𝑅𝑥</m:t>
                              </m:r>
                            </m:sub>
                          </m:sSub>
                        </m:num>
                        <m:den>
                          <m:sSup>
                            <m:sSupPr>
                              <m:ctrlPr>
                                <a:rPr lang="en-US" sz="1600" i="1">
                                  <a:latin typeface="Cambria Math" panose="02040503050406030204" pitchFamily="18" charset="0"/>
                                </a:rPr>
                              </m:ctrlPr>
                            </m:sSupPr>
                            <m:e>
                              <m:r>
                                <a:rPr lang="en-US" sz="1600" i="1">
                                  <a:latin typeface="Cambria Math" panose="02040503050406030204" pitchFamily="18" charset="0"/>
                                </a:rPr>
                                <m:t>(4⋅</m:t>
                              </m:r>
                              <m:r>
                                <a:rPr lang="en-US" sz="1600" i="1">
                                  <a:latin typeface="Cambria Math" panose="02040503050406030204" pitchFamily="18" charset="0"/>
                                  <a:ea typeface="Cambria Math" panose="02040503050406030204" pitchFamily="18" charset="0"/>
                                </a:rPr>
                                <m:t>𝜋</m:t>
                              </m:r>
                              <m:r>
                                <a:rPr lang="en-US" sz="1600" i="1">
                                  <a:latin typeface="Cambria Math" panose="02040503050406030204" pitchFamily="18" charset="0"/>
                                  <a:ea typeface="Cambria Math" panose="02040503050406030204" pitchFamily="18" charset="0"/>
                                </a:rPr>
                                <m:t>)</m:t>
                              </m:r>
                            </m:e>
                            <m:sup>
                              <m:r>
                                <a:rPr lang="en-US" sz="1600" i="1">
                                  <a:latin typeface="Cambria Math" panose="02040503050406030204" pitchFamily="18" charset="0"/>
                                </a:rPr>
                                <m:t>2</m:t>
                              </m:r>
                            </m:sup>
                          </m:sSup>
                        </m:den>
                      </m:f>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𝑎</m:t>
                                  </m:r>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𝑇</m:t>
                                          </m:r>
                                          <m:r>
                                            <a:rPr lang="en-US" sz="1600" i="1">
                                              <a:latin typeface="Cambria Math" panose="02040503050406030204" pitchFamily="18" charset="0"/>
                                            </a:rPr>
                                            <m:t>𝑥</m:t>
                                          </m:r>
                                        </m:sub>
                                      </m:sSub>
                                    </m:e>
                                  </m:func>
                                </m:num>
                                <m:den>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𝑇𝑥</m:t>
                                      </m:r>
                                      <m:r>
                                        <a:rPr lang="en-US" sz="1600" i="1">
                                          <a:latin typeface="Cambria Math" panose="02040503050406030204" pitchFamily="18" charset="0"/>
                                        </a:rPr>
                                        <m:t>,</m:t>
                                      </m:r>
                                      <m:r>
                                        <a:rPr lang="en-US" sz="1600" i="1">
                                          <a:latin typeface="Cambria Math" panose="02040503050406030204" pitchFamily="18" charset="0"/>
                                        </a:rPr>
                                        <m:t>𝐼𝑅𝑆</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𝐼𝑅𝑆</m:t>
                                      </m:r>
                                      <m:r>
                                        <a:rPr lang="en-US" sz="1600" i="1">
                                          <a:latin typeface="Cambria Math" panose="02040503050406030204" pitchFamily="18" charset="0"/>
                                        </a:rPr>
                                        <m:t>,</m:t>
                                      </m:r>
                                      <m:r>
                                        <a:rPr lang="en-US" sz="1600" i="1">
                                          <a:latin typeface="Cambria Math" panose="02040503050406030204" pitchFamily="18" charset="0"/>
                                        </a:rPr>
                                        <m:t>𝑅𝑥</m:t>
                                      </m:r>
                                    </m:sub>
                                  </m:sSub>
                                </m:den>
                              </m:f>
                            </m:e>
                          </m:d>
                        </m:e>
                        <m:sup>
                          <m:r>
                            <a:rPr lang="en-US" sz="1600" i="1">
                              <a:solidFill>
                                <a:schemeClr val="tx1"/>
                              </a:solidFill>
                              <a:latin typeface="Cambria Math" panose="02040503050406030204" pitchFamily="18" charset="0"/>
                            </a:rPr>
                            <m:t>2</m:t>
                          </m:r>
                        </m:sup>
                      </m:sSup>
                      <m:sSup>
                        <m:sSupPr>
                          <m:ctrlPr>
                            <a:rPr lang="en-US" sz="1600" i="1">
                              <a:solidFill>
                                <a:schemeClr val="tx1"/>
                              </a:solidFill>
                              <a:latin typeface="Cambria Math" panose="02040503050406030204" pitchFamily="18" charset="0"/>
                            </a:rPr>
                          </m:ctrlPr>
                        </m:sSupPr>
                        <m:e>
                          <m:d>
                            <m:dPr>
                              <m:ctrlPr>
                                <a:rPr lang="en-US" sz="1600" i="1" smtClean="0">
                                  <a:solidFill>
                                    <a:schemeClr val="tx1"/>
                                  </a:solidFill>
                                  <a:latin typeface="Cambria Math" panose="02040503050406030204" pitchFamily="18" charset="0"/>
                                </a:rPr>
                              </m:ctrlPr>
                            </m:dPr>
                            <m:e>
                              <m:r>
                                <m:rPr>
                                  <m:sty m:val="p"/>
                                </m:rPr>
                                <a:rPr lang="en-US" sz="1600">
                                  <a:solidFill>
                                    <a:schemeClr val="tx1"/>
                                  </a:solidFill>
                                  <a:latin typeface="Cambria Math" panose="02040503050406030204" pitchFamily="18" charset="0"/>
                                </a:rPr>
                                <m:t>sinc</m:t>
                              </m:r>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𝜋</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𝑏</m:t>
                                  </m:r>
                                </m:num>
                                <m:den>
                                  <m:r>
                                    <a:rPr lang="en-US" sz="1600" i="1">
                                      <a:solidFill>
                                        <a:schemeClr val="tx1"/>
                                      </a:solidFill>
                                      <a:latin typeface="Cambria Math" panose="02040503050406030204" pitchFamily="18" charset="0"/>
                                      <a:ea typeface="Cambria Math" panose="02040503050406030204" pitchFamily="18" charset="0"/>
                                    </a:rPr>
                                    <m:t>𝜆</m:t>
                                  </m:r>
                                </m:den>
                              </m:f>
                              <m:d>
                                <m:dPr>
                                  <m:ctrlPr>
                                    <a:rPr lang="en-US" sz="1600" i="1" smtClean="0">
                                      <a:solidFill>
                                        <a:schemeClr val="tx1"/>
                                      </a:solidFill>
                                      <a:latin typeface="Cambria Math" panose="02040503050406030204" pitchFamily="18" charset="0"/>
                                      <a:ea typeface="Cambria Math" panose="02040503050406030204" pitchFamily="18" charset="0"/>
                                    </a:rPr>
                                  </m:ctrlPr>
                                </m:dPr>
                                <m:e>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sin</m:t>
                                      </m:r>
                                    </m:fName>
                                    <m:e>
                                      <m:sSub>
                                        <m:sSubPr>
                                          <m:ctrlPr>
                                            <a:rPr lang="en-US" sz="1600" i="1">
                                              <a:solidFill>
                                                <a:schemeClr val="tx1"/>
                                              </a:solidFill>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𝑅</m:t>
                                          </m:r>
                                          <m:r>
                                            <a:rPr lang="en-US" sz="1600" i="1">
                                              <a:solidFill>
                                                <a:schemeClr val="tx1"/>
                                              </a:solidFill>
                                              <a:latin typeface="Cambria Math" panose="02040503050406030204" pitchFamily="18" charset="0"/>
                                            </a:rPr>
                                            <m:t>𝑥</m:t>
                                          </m:r>
                                        </m:sub>
                                      </m:sSub>
                                    </m:e>
                                  </m:func>
                                  <m:r>
                                    <a:rPr lang="en-US" sz="1600" i="1">
                                      <a:solidFill>
                                        <a:schemeClr val="tx1"/>
                                      </a:solidFill>
                                      <a:latin typeface="Cambria Math" panose="02040503050406030204" pitchFamily="18" charset="0"/>
                                    </a:rPr>
                                    <m:t>−</m:t>
                                  </m:r>
                                  <m:func>
                                    <m:funcPr>
                                      <m:ctrlPr>
                                        <a:rPr lang="en-US" sz="1600" i="1" smtClean="0">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sin</m:t>
                                      </m:r>
                                    </m:fName>
                                    <m:e>
                                      <m:sSub>
                                        <m:sSubPr>
                                          <m:ctrlPr>
                                            <a:rPr lang="en-US" sz="1600" i="1">
                                              <a:solidFill>
                                                <a:schemeClr val="tx1"/>
                                              </a:solidFill>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solidFill>
                                                <a:schemeClr val="tx1"/>
                                              </a:solidFill>
                                              <a:latin typeface="Cambria Math" panose="02040503050406030204" pitchFamily="18" charset="0"/>
                                              <a:ea typeface="Cambria Math" panose="02040503050406030204" pitchFamily="18" charset="0"/>
                                            </a:rPr>
                                            <m:t>𝑑𝑒𝑣</m:t>
                                          </m:r>
                                        </m:sub>
                                      </m:sSub>
                                    </m:e>
                                  </m:func>
                                </m:e>
                              </m:d>
                            </m:e>
                          </m:d>
                        </m:e>
                        <m:sup>
                          <m:r>
                            <a:rPr lang="en-US" sz="1600" i="1">
                              <a:solidFill>
                                <a:schemeClr val="tx1"/>
                              </a:solidFill>
                              <a:latin typeface="Cambria Math" panose="02040503050406030204" pitchFamily="18" charset="0"/>
                            </a:rPr>
                            <m:t>2</m:t>
                          </m:r>
                        </m:sup>
                      </m:sSup>
                    </m:oMath>
                  </m:oMathPara>
                </a14:m>
                <a:endParaRPr lang="en-US" sz="1600" dirty="0">
                  <a:solidFill>
                    <a:schemeClr val="tx1"/>
                  </a:solidFill>
                </a:endParaRPr>
              </a:p>
              <a:p>
                <a:pPr algn="ctr">
                  <a:lnSpc>
                    <a:spcPct val="100000"/>
                  </a:lnSpc>
                </a:pPr>
                <a:endParaRPr lang="en-US" sz="1600" dirty="0"/>
              </a:p>
              <a:p>
                <a:pPr algn="ctr"/>
                <a:r>
                  <a:rPr lang="en-US" sz="1600" dirty="0"/>
                  <a:t>at a far-field observation distance</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𝑟</m:t>
                        </m:r>
                      </m:e>
                      <m:sub>
                        <m:r>
                          <a:rPr lang="en-US" sz="1600" i="1">
                            <a:latin typeface="Cambria Math" panose="02040503050406030204" pitchFamily="18" charset="0"/>
                          </a:rPr>
                          <m:t>𝑇𝑥</m:t>
                        </m:r>
                        <m:r>
                          <a:rPr lang="en-US" sz="1600" i="1">
                            <a:latin typeface="Cambria Math" panose="02040503050406030204" pitchFamily="18" charset="0"/>
                          </a:rPr>
                          <m:t>,</m:t>
                        </m:r>
                        <m:r>
                          <a:rPr lang="en-US" sz="1600" b="0" i="1" smtClean="0">
                            <a:latin typeface="Cambria Math" panose="02040503050406030204" pitchFamily="18" charset="0"/>
                          </a:rPr>
                          <m:t>𝐼𝑅</m:t>
                        </m:r>
                        <m:r>
                          <a:rPr lang="en-US" sz="1600" i="1">
                            <a:latin typeface="Cambria Math" panose="02040503050406030204" pitchFamily="18" charset="0"/>
                          </a:rPr>
                          <m:t>𝑆</m:t>
                        </m:r>
                      </m:sub>
                    </m:sSub>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2⋅</m:t>
                        </m:r>
                        <m:r>
                          <m:rPr>
                            <m:sty m:val="p"/>
                          </m:rPr>
                          <a:rPr lang="en-US" sz="1600" b="0" i="0" smtClean="0">
                            <a:latin typeface="Cambria Math" panose="02040503050406030204" pitchFamily="18" charset="0"/>
                            <a:ea typeface="Cambria Math" panose="02040503050406030204" pitchFamily="18" charset="0"/>
                          </a:rPr>
                          <m:t>max</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𝑎</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𝑏</m:t>
                            </m:r>
                          </m:e>
                          <m:sup>
                            <m:r>
                              <a:rPr lang="en-US" sz="1600" i="1">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𝜆</m:t>
                        </m:r>
                      </m:den>
                    </m:f>
                  </m:oMath>
                </a14:m>
                <a:endParaRPr lang="en-US" sz="1600" dirty="0"/>
              </a:p>
              <a:p>
                <a:pPr algn="ctr"/>
                <a:endParaRPr lang="en-US" sz="1600" dirty="0"/>
              </a:p>
            </p:txBody>
          </p:sp>
        </mc:Choice>
        <mc:Fallback xmlns="">
          <p:sp>
            <p:nvSpPr>
              <p:cNvPr id="8" name="TextBox 7">
                <a:extLst>
                  <a:ext uri="{FF2B5EF4-FFF2-40B4-BE49-F238E27FC236}">
                    <a16:creationId xmlns:a16="http://schemas.microsoft.com/office/drawing/2014/main" id="{2EA2DB58-E836-4DFE-A6B0-668CA30FB254}"/>
                  </a:ext>
                </a:extLst>
              </p:cNvPr>
              <p:cNvSpPr txBox="1">
                <a:spLocks noRot="1" noChangeAspect="1" noMove="1" noResize="1" noEditPoints="1" noAdjustHandles="1" noChangeArrowheads="1" noChangeShapeType="1" noTextEdit="1"/>
              </p:cNvSpPr>
              <p:nvPr/>
            </p:nvSpPr>
            <p:spPr>
              <a:xfrm>
                <a:off x="5465135" y="1792107"/>
                <a:ext cx="6551273" cy="1653658"/>
              </a:xfrm>
              <a:prstGeom prst="rect">
                <a:avLst/>
              </a:prstGeom>
              <a:blipFill>
                <a:blip r:embed="rId4"/>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C6B9FCC-02DC-4FB8-8BA5-018FF3A453B5}"/>
              </a:ext>
            </a:extLst>
          </p:cNvPr>
          <p:cNvSpPr txBox="1"/>
          <p:nvPr/>
        </p:nvSpPr>
        <p:spPr>
          <a:xfrm>
            <a:off x="483795" y="5288292"/>
            <a:ext cx="4830168" cy="307777"/>
          </a:xfrm>
          <a:prstGeom prst="rect">
            <a:avLst/>
          </a:prstGeom>
          <a:noFill/>
        </p:spPr>
        <p:txBody>
          <a:bodyPr wrap="none" rtlCol="0">
            <a:spAutoFit/>
          </a:bodyPr>
          <a:lstStyle/>
          <a:p>
            <a:r>
              <a:rPr lang="en-US" dirty="0">
                <a:solidFill>
                  <a:schemeClr val="tx1"/>
                </a:solidFill>
              </a:rPr>
              <a:t>Fig. 5: Illustration of experimental setup with 2D angles [7].</a:t>
            </a:r>
          </a:p>
        </p:txBody>
      </p:sp>
      <p:cxnSp>
        <p:nvCxnSpPr>
          <p:cNvPr id="10" name="Straight Connector 9">
            <a:extLst>
              <a:ext uri="{FF2B5EF4-FFF2-40B4-BE49-F238E27FC236}">
                <a16:creationId xmlns:a16="http://schemas.microsoft.com/office/drawing/2014/main" id="{D69D1974-ED75-4E76-95E3-35A7F94E34F1}"/>
              </a:ext>
            </a:extLst>
          </p:cNvPr>
          <p:cNvCxnSpPr>
            <a:cxnSpLocks/>
          </p:cNvCxnSpPr>
          <p:nvPr/>
        </p:nvCxnSpPr>
        <p:spPr bwMode="auto">
          <a:xfrm flipV="1">
            <a:off x="992681" y="1997102"/>
            <a:ext cx="1157287" cy="2551742"/>
          </a:xfrm>
          <a:prstGeom prst="line">
            <a:avLst/>
          </a:prstGeom>
          <a:noFill/>
          <a:ln w="127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7497ADAB-365A-47FF-8871-AC0A1944AADD}"/>
              </a:ext>
            </a:extLst>
          </p:cNvPr>
          <p:cNvCxnSpPr/>
          <p:nvPr/>
        </p:nvCxnSpPr>
        <p:spPr bwMode="auto">
          <a:xfrm>
            <a:off x="1006968" y="4548844"/>
            <a:ext cx="2600325" cy="0"/>
          </a:xfrm>
          <a:prstGeom prst="line">
            <a:avLst/>
          </a:prstGeom>
          <a:noFill/>
          <a:ln w="127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F6C30BB0-E78B-4945-80B3-395D2EA68274}"/>
              </a:ext>
            </a:extLst>
          </p:cNvPr>
          <p:cNvCxnSpPr/>
          <p:nvPr/>
        </p:nvCxnSpPr>
        <p:spPr bwMode="auto">
          <a:xfrm flipV="1">
            <a:off x="3607293" y="1997102"/>
            <a:ext cx="1100138" cy="2551742"/>
          </a:xfrm>
          <a:prstGeom prst="line">
            <a:avLst/>
          </a:prstGeom>
          <a:noFill/>
          <a:ln w="127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C4D89040-ED17-4E21-BCF6-B286E7F7B3B9}"/>
              </a:ext>
            </a:extLst>
          </p:cNvPr>
          <p:cNvCxnSpPr>
            <a:cxnSpLocks/>
          </p:cNvCxnSpPr>
          <p:nvPr/>
        </p:nvCxnSpPr>
        <p:spPr bwMode="auto">
          <a:xfrm>
            <a:off x="2164255" y="1997102"/>
            <a:ext cx="2543176" cy="0"/>
          </a:xfrm>
          <a:prstGeom prst="line">
            <a:avLst/>
          </a:prstGeom>
          <a:noFill/>
          <a:ln w="12700" cap="flat" cmpd="sng" algn="ctr">
            <a:solidFill>
              <a:schemeClr val="tx1"/>
            </a:solidFill>
            <a:prstDash val="solid"/>
            <a:round/>
            <a:headEnd type="none" w="med" len="med"/>
            <a:tailEnd type="none" w="med" len="med"/>
          </a:ln>
          <a:effectLst/>
        </p:spPr>
      </p:cxnSp>
      <p:cxnSp>
        <p:nvCxnSpPr>
          <p:cNvPr id="14" name="Straight Arrow Connector 13">
            <a:extLst>
              <a:ext uri="{FF2B5EF4-FFF2-40B4-BE49-F238E27FC236}">
                <a16:creationId xmlns:a16="http://schemas.microsoft.com/office/drawing/2014/main" id="{4CB0345F-2F56-4036-95C1-835F109279D5}"/>
              </a:ext>
            </a:extLst>
          </p:cNvPr>
          <p:cNvCxnSpPr/>
          <p:nvPr/>
        </p:nvCxnSpPr>
        <p:spPr bwMode="auto">
          <a:xfrm>
            <a:off x="1164131" y="3211539"/>
            <a:ext cx="3771900" cy="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035E5994-2805-4724-A18B-5D1A99B50E7E}"/>
              </a:ext>
            </a:extLst>
          </p:cNvPr>
          <p:cNvCxnSpPr>
            <a:cxnSpLocks/>
          </p:cNvCxnSpPr>
          <p:nvPr/>
        </p:nvCxnSpPr>
        <p:spPr bwMode="auto">
          <a:xfrm flipV="1">
            <a:off x="2149968" y="3225827"/>
            <a:ext cx="685800" cy="163079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4132816E-898B-48BD-97E8-D24C89FACA7D}"/>
              </a:ext>
            </a:extLst>
          </p:cNvPr>
          <p:cNvCxnSpPr/>
          <p:nvPr/>
        </p:nvCxnSpPr>
        <p:spPr bwMode="auto">
          <a:xfrm flipV="1">
            <a:off x="2830327" y="1314327"/>
            <a:ext cx="0" cy="189721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A3CA5D45-335E-4135-A7F2-FF47BBCBC662}"/>
              </a:ext>
            </a:extLst>
          </p:cNvPr>
          <p:cNvCxnSpPr/>
          <p:nvPr/>
        </p:nvCxnSpPr>
        <p:spPr bwMode="auto">
          <a:xfrm>
            <a:off x="1435593" y="1682777"/>
            <a:ext cx="1400175" cy="1543050"/>
          </a:xfrm>
          <a:prstGeom prst="straightConnector1">
            <a:avLst/>
          </a:prstGeom>
          <a:noFill/>
          <a:ln w="127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10694BE2-5212-46C6-9C13-994E9119C282}"/>
              </a:ext>
            </a:extLst>
          </p:cNvPr>
          <p:cNvCxnSpPr>
            <a:cxnSpLocks/>
          </p:cNvCxnSpPr>
          <p:nvPr/>
        </p:nvCxnSpPr>
        <p:spPr bwMode="auto">
          <a:xfrm flipV="1">
            <a:off x="2830327" y="1638721"/>
            <a:ext cx="1327035" cy="1572819"/>
          </a:xfrm>
          <a:prstGeom prst="straightConnector1">
            <a:avLst/>
          </a:prstGeom>
          <a:noFill/>
          <a:ln w="127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9CEF4EAA-56C5-4CFD-96F4-831E34E126F4}"/>
              </a:ext>
            </a:extLst>
          </p:cNvPr>
          <p:cNvCxnSpPr/>
          <p:nvPr/>
        </p:nvCxnSpPr>
        <p:spPr bwMode="auto">
          <a:xfrm>
            <a:off x="987241" y="4983189"/>
            <a:ext cx="2509159" cy="0"/>
          </a:xfrm>
          <a:prstGeom prst="straightConnector1">
            <a:avLst/>
          </a:prstGeom>
          <a:noFill/>
          <a:ln w="12700" cap="flat" cmpd="sng" algn="ctr">
            <a:solidFill>
              <a:schemeClr val="tx1"/>
            </a:solidFill>
            <a:prstDash val="solid"/>
            <a:round/>
            <a:headEnd type="triangle"/>
            <a:tailEnd type="triangle"/>
          </a:ln>
          <a:effectLst/>
        </p:spPr>
      </p:cxnSp>
      <p:cxnSp>
        <p:nvCxnSpPr>
          <p:cNvPr id="23" name="Straight Arrow Connector 22">
            <a:extLst>
              <a:ext uri="{FF2B5EF4-FFF2-40B4-BE49-F238E27FC236}">
                <a16:creationId xmlns:a16="http://schemas.microsoft.com/office/drawing/2014/main" id="{C6EB08AA-DB4F-44C0-AD10-D9D2DFC377D6}"/>
              </a:ext>
            </a:extLst>
          </p:cNvPr>
          <p:cNvCxnSpPr/>
          <p:nvPr/>
        </p:nvCxnSpPr>
        <p:spPr bwMode="auto">
          <a:xfrm flipH="1">
            <a:off x="4050205" y="2050979"/>
            <a:ext cx="1057275" cy="2551742"/>
          </a:xfrm>
          <a:prstGeom prst="straightConnector1">
            <a:avLst/>
          </a:prstGeom>
          <a:noFill/>
          <a:ln w="12700" cap="flat" cmpd="sng" algn="ctr">
            <a:solidFill>
              <a:schemeClr val="tx1"/>
            </a:solidFill>
            <a:prstDash val="solid"/>
            <a:round/>
            <a:headEnd type="triangle"/>
            <a:tailEnd type="triangle"/>
          </a:ln>
          <a:effectLst/>
        </p:spPr>
      </p:cxnSp>
      <p:sp>
        <p:nvSpPr>
          <p:cNvPr id="24" name="TextBox 23">
            <a:extLst>
              <a:ext uri="{FF2B5EF4-FFF2-40B4-BE49-F238E27FC236}">
                <a16:creationId xmlns:a16="http://schemas.microsoft.com/office/drawing/2014/main" id="{7C5E4BAA-5EC1-41C5-8E60-7F297E441115}"/>
              </a:ext>
            </a:extLst>
          </p:cNvPr>
          <p:cNvSpPr txBox="1"/>
          <p:nvPr/>
        </p:nvSpPr>
        <p:spPr>
          <a:xfrm>
            <a:off x="2014354" y="4887215"/>
            <a:ext cx="271228"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solidFill>
                  <a:schemeClr val="tx1"/>
                </a:solidFill>
              </a:rPr>
              <a:t>a</a:t>
            </a:r>
          </a:p>
        </p:txBody>
      </p:sp>
      <p:sp>
        <p:nvSpPr>
          <p:cNvPr id="25" name="TextBox 24">
            <a:extLst>
              <a:ext uri="{FF2B5EF4-FFF2-40B4-BE49-F238E27FC236}">
                <a16:creationId xmlns:a16="http://schemas.microsoft.com/office/drawing/2014/main" id="{D0368D92-6DA1-42BA-900A-A57306A17E96}"/>
              </a:ext>
            </a:extLst>
          </p:cNvPr>
          <p:cNvSpPr txBox="1"/>
          <p:nvPr/>
        </p:nvSpPr>
        <p:spPr>
          <a:xfrm>
            <a:off x="4436203" y="3272973"/>
            <a:ext cx="279244"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solidFill>
                  <a:schemeClr val="tx1"/>
                </a:solidFill>
              </a:rPr>
              <a:t>b</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763BE6A-6799-4A7F-849E-E320D26A68B5}"/>
                  </a:ext>
                </a:extLst>
              </p:cNvPr>
              <p:cNvSpPr txBox="1"/>
              <p:nvPr/>
            </p:nvSpPr>
            <p:spPr>
              <a:xfrm>
                <a:off x="2317731" y="4612128"/>
                <a:ext cx="397160"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𝑥</m:t>
                          </m:r>
                        </m:sub>
                      </m:sSub>
                    </m:oMath>
                  </m:oMathPara>
                </a14:m>
                <a:endParaRPr lang="en-US" dirty="0">
                  <a:solidFill>
                    <a:schemeClr val="tx1"/>
                  </a:solidFill>
                </a:endParaRPr>
              </a:p>
            </p:txBody>
          </p:sp>
        </mc:Choice>
        <mc:Fallback xmlns="">
          <p:sp>
            <p:nvSpPr>
              <p:cNvPr id="26" name="TextBox 25">
                <a:extLst>
                  <a:ext uri="{FF2B5EF4-FFF2-40B4-BE49-F238E27FC236}">
                    <a16:creationId xmlns:a16="http://schemas.microsoft.com/office/drawing/2014/main" id="{A763BE6A-6799-4A7F-849E-E320D26A68B5}"/>
                  </a:ext>
                </a:extLst>
              </p:cNvPr>
              <p:cNvSpPr txBox="1">
                <a:spLocks noRot="1" noChangeAspect="1" noMove="1" noResize="1" noEditPoints="1" noAdjustHandles="1" noChangeArrowheads="1" noChangeShapeType="1" noTextEdit="1"/>
              </p:cNvSpPr>
              <p:nvPr/>
            </p:nvSpPr>
            <p:spPr>
              <a:xfrm>
                <a:off x="2317731" y="4612128"/>
                <a:ext cx="397160"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F79B88-0837-4A4D-BCA7-D972F0D4E9B3}"/>
                  </a:ext>
                </a:extLst>
              </p:cNvPr>
              <p:cNvSpPr txBox="1"/>
              <p:nvPr/>
            </p:nvSpPr>
            <p:spPr>
              <a:xfrm>
                <a:off x="4812912" y="3057650"/>
                <a:ext cx="403251" cy="324769"/>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𝑦</m:t>
                          </m:r>
                        </m:sub>
                      </m:sSub>
                    </m:oMath>
                  </m:oMathPara>
                </a14:m>
                <a:endParaRPr lang="en-US" dirty="0">
                  <a:solidFill>
                    <a:schemeClr val="tx1"/>
                  </a:solidFill>
                </a:endParaRPr>
              </a:p>
            </p:txBody>
          </p:sp>
        </mc:Choice>
        <mc:Fallback xmlns="">
          <p:sp>
            <p:nvSpPr>
              <p:cNvPr id="27" name="TextBox 26">
                <a:extLst>
                  <a:ext uri="{FF2B5EF4-FFF2-40B4-BE49-F238E27FC236}">
                    <a16:creationId xmlns:a16="http://schemas.microsoft.com/office/drawing/2014/main" id="{AAF79B88-0837-4A4D-BCA7-D972F0D4E9B3}"/>
                  </a:ext>
                </a:extLst>
              </p:cNvPr>
              <p:cNvSpPr txBox="1">
                <a:spLocks noRot="1" noChangeAspect="1" noMove="1" noResize="1" noEditPoints="1" noAdjustHandles="1" noChangeArrowheads="1" noChangeShapeType="1" noTextEdit="1"/>
              </p:cNvSpPr>
              <p:nvPr/>
            </p:nvSpPr>
            <p:spPr>
              <a:xfrm>
                <a:off x="4812912" y="3057650"/>
                <a:ext cx="403251" cy="32476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F76461-5485-480F-81DE-ACB84BD6FCCD}"/>
                  </a:ext>
                </a:extLst>
              </p:cNvPr>
              <p:cNvSpPr txBox="1"/>
              <p:nvPr/>
            </p:nvSpPr>
            <p:spPr>
              <a:xfrm>
                <a:off x="2704627" y="1293145"/>
                <a:ext cx="388504"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𝑧</m:t>
                          </m:r>
                        </m:sub>
                      </m:sSub>
                    </m:oMath>
                  </m:oMathPara>
                </a14:m>
                <a:endParaRPr lang="en-US" dirty="0">
                  <a:solidFill>
                    <a:schemeClr val="tx1"/>
                  </a:solidFill>
                </a:endParaRPr>
              </a:p>
            </p:txBody>
          </p:sp>
        </mc:Choice>
        <mc:Fallback xmlns="">
          <p:sp>
            <p:nvSpPr>
              <p:cNvPr id="28" name="TextBox 27">
                <a:extLst>
                  <a:ext uri="{FF2B5EF4-FFF2-40B4-BE49-F238E27FC236}">
                    <a16:creationId xmlns:a16="http://schemas.microsoft.com/office/drawing/2014/main" id="{B8F76461-5485-480F-81DE-ACB84BD6FCCD}"/>
                  </a:ext>
                </a:extLst>
              </p:cNvPr>
              <p:cNvSpPr txBox="1">
                <a:spLocks noRot="1" noChangeAspect="1" noMove="1" noResize="1" noEditPoints="1" noAdjustHandles="1" noChangeArrowheads="1" noChangeShapeType="1" noTextEdit="1"/>
              </p:cNvSpPr>
              <p:nvPr/>
            </p:nvSpPr>
            <p:spPr>
              <a:xfrm>
                <a:off x="2704627" y="1293145"/>
                <a:ext cx="38850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D216DF5-1B2E-4003-8634-AC32EE95E618}"/>
                  </a:ext>
                </a:extLst>
              </p:cNvPr>
              <p:cNvSpPr txBox="1"/>
              <p:nvPr/>
            </p:nvSpPr>
            <p:spPr>
              <a:xfrm>
                <a:off x="2393266" y="2420658"/>
                <a:ext cx="378976"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𝑇𝑥</m:t>
                          </m:r>
                        </m:sub>
                      </m:sSub>
                    </m:oMath>
                  </m:oMathPara>
                </a14:m>
                <a:endParaRPr lang="en-US" dirty="0">
                  <a:solidFill>
                    <a:schemeClr val="tx1"/>
                  </a:solidFill>
                </a:endParaRPr>
              </a:p>
            </p:txBody>
          </p:sp>
        </mc:Choice>
        <mc:Fallback xmlns="">
          <p:sp>
            <p:nvSpPr>
              <p:cNvPr id="29" name="TextBox 28">
                <a:extLst>
                  <a:ext uri="{FF2B5EF4-FFF2-40B4-BE49-F238E27FC236}">
                    <a16:creationId xmlns:a16="http://schemas.microsoft.com/office/drawing/2014/main" id="{2D216DF5-1B2E-4003-8634-AC32EE95E618}"/>
                  </a:ext>
                </a:extLst>
              </p:cNvPr>
              <p:cNvSpPr txBox="1">
                <a:spLocks noRot="1" noChangeAspect="1" noMove="1" noResize="1" noEditPoints="1" noAdjustHandles="1" noChangeArrowheads="1" noChangeShapeType="1" noTextEdit="1"/>
              </p:cNvSpPr>
              <p:nvPr/>
            </p:nvSpPr>
            <p:spPr>
              <a:xfrm>
                <a:off x="2393266" y="2420658"/>
                <a:ext cx="378976"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11907F1-8470-4F33-B625-89BDC207F885}"/>
                  </a:ext>
                </a:extLst>
              </p:cNvPr>
              <p:cNvSpPr txBox="1"/>
              <p:nvPr/>
            </p:nvSpPr>
            <p:spPr>
              <a:xfrm>
                <a:off x="2851087" y="2379911"/>
                <a:ext cx="328905"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𝜃</m:t>
                          </m:r>
                        </m:e>
                        <m:sub>
                          <m:r>
                            <a:rPr lang="en-US" b="0" i="1" smtClean="0">
                              <a:solidFill>
                                <a:schemeClr val="tx1"/>
                              </a:solidFill>
                              <a:latin typeface="Cambria Math" panose="02040503050406030204" pitchFamily="18" charset="0"/>
                            </a:rPr>
                            <m:t>𝑅𝑥</m:t>
                          </m:r>
                        </m:sub>
                      </m:sSub>
                    </m:oMath>
                  </m:oMathPara>
                </a14:m>
                <a:endParaRPr lang="en-US" dirty="0">
                  <a:solidFill>
                    <a:schemeClr val="tx1"/>
                  </a:solidFill>
                </a:endParaRPr>
              </a:p>
            </p:txBody>
          </p:sp>
        </mc:Choice>
        <mc:Fallback xmlns="">
          <p:sp>
            <p:nvSpPr>
              <p:cNvPr id="30" name="TextBox 29">
                <a:extLst>
                  <a:ext uri="{FF2B5EF4-FFF2-40B4-BE49-F238E27FC236}">
                    <a16:creationId xmlns:a16="http://schemas.microsoft.com/office/drawing/2014/main" id="{811907F1-8470-4F33-B625-89BDC207F885}"/>
                  </a:ext>
                </a:extLst>
              </p:cNvPr>
              <p:cNvSpPr txBox="1">
                <a:spLocks noRot="1" noChangeAspect="1" noMove="1" noResize="1" noEditPoints="1" noAdjustHandles="1" noChangeArrowheads="1" noChangeShapeType="1" noTextEdit="1"/>
              </p:cNvSpPr>
              <p:nvPr/>
            </p:nvSpPr>
            <p:spPr>
              <a:xfrm>
                <a:off x="2851087" y="2379911"/>
                <a:ext cx="328905" cy="307777"/>
              </a:xfrm>
              <a:prstGeom prst="rect">
                <a:avLst/>
              </a:prstGeom>
              <a:blipFill>
                <a:blip r:embed="rId9"/>
                <a:stretch>
                  <a:fillRect r="-12069"/>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34BC356F-36A4-440C-B2E9-4011324B599D}"/>
              </a:ext>
            </a:extLst>
          </p:cNvPr>
          <p:cNvSpPr txBox="1"/>
          <p:nvPr/>
        </p:nvSpPr>
        <p:spPr>
          <a:xfrm>
            <a:off x="795834" y="1384790"/>
            <a:ext cx="1279517" cy="307777"/>
          </a:xfrm>
          <a:prstGeom prst="rect">
            <a:avLst/>
          </a:prstGeom>
          <a:noFill/>
        </p:spPr>
        <p:txBody>
          <a:bodyPr wrap="none" rtlCol="0">
            <a:spAutoFit/>
          </a:bodyPr>
          <a:lstStyle/>
          <a:p>
            <a:r>
              <a:rPr lang="en-US" dirty="0">
                <a:solidFill>
                  <a:schemeClr val="tx1"/>
                </a:solidFill>
              </a:rPr>
              <a:t>Incident wave</a:t>
            </a:r>
          </a:p>
        </p:txBody>
      </p:sp>
      <p:sp>
        <p:nvSpPr>
          <p:cNvPr id="34" name="TextBox 33">
            <a:extLst>
              <a:ext uri="{FF2B5EF4-FFF2-40B4-BE49-F238E27FC236}">
                <a16:creationId xmlns:a16="http://schemas.microsoft.com/office/drawing/2014/main" id="{3996BAF6-940F-4784-816A-F02D6F2DE8A0}"/>
              </a:ext>
            </a:extLst>
          </p:cNvPr>
          <p:cNvSpPr txBox="1"/>
          <p:nvPr/>
        </p:nvSpPr>
        <p:spPr>
          <a:xfrm>
            <a:off x="3722407" y="1345764"/>
            <a:ext cx="1418978" cy="307777"/>
          </a:xfrm>
          <a:prstGeom prst="rect">
            <a:avLst/>
          </a:prstGeom>
          <a:noFill/>
        </p:spPr>
        <p:txBody>
          <a:bodyPr wrap="none" rtlCol="0">
            <a:spAutoFit/>
          </a:bodyPr>
          <a:lstStyle/>
          <a:p>
            <a:r>
              <a:rPr lang="en-US" dirty="0">
                <a:solidFill>
                  <a:schemeClr val="tx1"/>
                </a:solidFill>
              </a:rPr>
              <a:t>Scattered wave</a:t>
            </a:r>
          </a:p>
        </p:txBody>
      </p:sp>
      <p:sp>
        <p:nvSpPr>
          <p:cNvPr id="6" name="Freeform: Shape 5">
            <a:extLst>
              <a:ext uri="{FF2B5EF4-FFF2-40B4-BE49-F238E27FC236}">
                <a16:creationId xmlns:a16="http://schemas.microsoft.com/office/drawing/2014/main" id="{4C8D818C-562C-4481-87D9-A23EC7761090}"/>
              </a:ext>
            </a:extLst>
          </p:cNvPr>
          <p:cNvSpPr/>
          <p:nvPr/>
        </p:nvSpPr>
        <p:spPr bwMode="auto">
          <a:xfrm>
            <a:off x="2472673" y="2754274"/>
            <a:ext cx="341966" cy="45719"/>
          </a:xfrm>
          <a:custGeom>
            <a:avLst/>
            <a:gdLst>
              <a:gd name="connsiteX0" fmla="*/ 295680 w 295680"/>
              <a:gd name="connsiteY0" fmla="*/ 64243 h 224841"/>
              <a:gd name="connsiteX1" fmla="*/ 95655 w 295680"/>
              <a:gd name="connsiteY1" fmla="*/ 7093 h 224841"/>
              <a:gd name="connsiteX2" fmla="*/ 9930 w 295680"/>
              <a:gd name="connsiteY2" fmla="*/ 207118 h 224841"/>
              <a:gd name="connsiteX3" fmla="*/ 24217 w 295680"/>
              <a:gd name="connsiteY3" fmla="*/ 221405 h 224841"/>
            </a:gdLst>
            <a:ahLst/>
            <a:cxnLst>
              <a:cxn ang="0">
                <a:pos x="connsiteX0" y="connsiteY0"/>
              </a:cxn>
              <a:cxn ang="0">
                <a:pos x="connsiteX1" y="connsiteY1"/>
              </a:cxn>
              <a:cxn ang="0">
                <a:pos x="connsiteX2" y="connsiteY2"/>
              </a:cxn>
              <a:cxn ang="0">
                <a:pos x="connsiteX3" y="connsiteY3"/>
              </a:cxn>
            </a:cxnLst>
            <a:rect l="l" t="t" r="r" b="b"/>
            <a:pathLst>
              <a:path w="295680" h="224841">
                <a:moveTo>
                  <a:pt x="295680" y="64243"/>
                </a:moveTo>
                <a:cubicBezTo>
                  <a:pt x="219480" y="23761"/>
                  <a:pt x="143280" y="-16720"/>
                  <a:pt x="95655" y="7093"/>
                </a:cubicBezTo>
                <a:cubicBezTo>
                  <a:pt x="48030" y="30905"/>
                  <a:pt x="21836" y="171399"/>
                  <a:pt x="9930" y="207118"/>
                </a:cubicBezTo>
                <a:cubicBezTo>
                  <a:pt x="-1976" y="242837"/>
                  <a:pt x="-9121" y="211880"/>
                  <a:pt x="24217" y="221405"/>
                </a:cubicBezTo>
              </a:path>
            </a:pathLst>
          </a:custGeom>
          <a:noFill/>
          <a:ln w="9525" cap="flat" cmpd="sng" algn="ctr">
            <a:solidFill>
              <a:schemeClr val="dk1">
                <a:shade val="95000"/>
                <a:satMod val="105000"/>
              </a:schemeClr>
            </a:solidFill>
            <a:prstDash val="solid"/>
            <a:round/>
            <a:headEnd type="none" w="med" len="med"/>
            <a:tailEnd type="none" w="med" len="med"/>
          </a:ln>
          <a:effectLst/>
        </p:spPr>
        <p:txBody>
          <a:bodyPr rtlCol="0" anchor="ctr"/>
          <a:lstStyle/>
          <a:p>
            <a:pPr algn="ctr"/>
            <a:endParaRPr lang="en-US"/>
          </a:p>
        </p:txBody>
      </p:sp>
      <p:sp>
        <p:nvSpPr>
          <p:cNvPr id="35" name="Freeform: Shape 34">
            <a:extLst>
              <a:ext uri="{FF2B5EF4-FFF2-40B4-BE49-F238E27FC236}">
                <a16:creationId xmlns:a16="http://schemas.microsoft.com/office/drawing/2014/main" id="{F440C7A5-A30D-4B9D-A798-8AF644149D96}"/>
              </a:ext>
            </a:extLst>
          </p:cNvPr>
          <p:cNvSpPr/>
          <p:nvPr/>
        </p:nvSpPr>
        <p:spPr bwMode="auto">
          <a:xfrm rot="1362685">
            <a:off x="2825770" y="2777496"/>
            <a:ext cx="341966" cy="45719"/>
          </a:xfrm>
          <a:custGeom>
            <a:avLst/>
            <a:gdLst>
              <a:gd name="connsiteX0" fmla="*/ 295680 w 295680"/>
              <a:gd name="connsiteY0" fmla="*/ 64243 h 224841"/>
              <a:gd name="connsiteX1" fmla="*/ 95655 w 295680"/>
              <a:gd name="connsiteY1" fmla="*/ 7093 h 224841"/>
              <a:gd name="connsiteX2" fmla="*/ 9930 w 295680"/>
              <a:gd name="connsiteY2" fmla="*/ 207118 h 224841"/>
              <a:gd name="connsiteX3" fmla="*/ 24217 w 295680"/>
              <a:gd name="connsiteY3" fmla="*/ 221405 h 224841"/>
            </a:gdLst>
            <a:ahLst/>
            <a:cxnLst>
              <a:cxn ang="0">
                <a:pos x="connsiteX0" y="connsiteY0"/>
              </a:cxn>
              <a:cxn ang="0">
                <a:pos x="connsiteX1" y="connsiteY1"/>
              </a:cxn>
              <a:cxn ang="0">
                <a:pos x="connsiteX2" y="connsiteY2"/>
              </a:cxn>
              <a:cxn ang="0">
                <a:pos x="connsiteX3" y="connsiteY3"/>
              </a:cxn>
            </a:cxnLst>
            <a:rect l="l" t="t" r="r" b="b"/>
            <a:pathLst>
              <a:path w="295680" h="224841">
                <a:moveTo>
                  <a:pt x="295680" y="64243"/>
                </a:moveTo>
                <a:cubicBezTo>
                  <a:pt x="219480" y="23761"/>
                  <a:pt x="143280" y="-16720"/>
                  <a:pt x="95655" y="7093"/>
                </a:cubicBezTo>
                <a:cubicBezTo>
                  <a:pt x="48030" y="30905"/>
                  <a:pt x="21836" y="171399"/>
                  <a:pt x="9930" y="207118"/>
                </a:cubicBezTo>
                <a:cubicBezTo>
                  <a:pt x="-1976" y="242837"/>
                  <a:pt x="-9121" y="211880"/>
                  <a:pt x="24217" y="221405"/>
                </a:cubicBezTo>
              </a:path>
            </a:pathLst>
          </a:custGeom>
          <a:noFill/>
          <a:ln w="9525" cap="flat" cmpd="sng" algn="ctr">
            <a:solidFill>
              <a:schemeClr val="dk1">
                <a:shade val="95000"/>
                <a:satMod val="105000"/>
              </a:schemeClr>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4092784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0F0F249-CFEA-44F8-9A5E-1E429D96209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765" t="5244" r="8765" b="2658"/>
          <a:stretch/>
        </p:blipFill>
        <p:spPr>
          <a:xfrm>
            <a:off x="385031" y="1247715"/>
            <a:ext cx="9461098" cy="4910197"/>
          </a:xfrm>
          <a:prstGeom prst="rect">
            <a:avLst/>
          </a:prstGeom>
        </p:spPr>
      </p:pic>
      <p:sp>
        <p:nvSpPr>
          <p:cNvPr id="2" name="Title 1">
            <a:extLst>
              <a:ext uri="{FF2B5EF4-FFF2-40B4-BE49-F238E27FC236}">
                <a16:creationId xmlns:a16="http://schemas.microsoft.com/office/drawing/2014/main" id="{AB5A9DE1-E831-4251-98C1-8194DFCB9582}"/>
              </a:ext>
            </a:extLst>
          </p:cNvPr>
          <p:cNvSpPr>
            <a:spLocks noGrp="1"/>
          </p:cNvSpPr>
          <p:nvPr>
            <p:ph type="title"/>
          </p:nvPr>
        </p:nvSpPr>
        <p:spPr/>
        <p:txBody>
          <a:bodyPr/>
          <a:lstStyle/>
          <a:p>
            <a:r>
              <a:rPr lang="da-DK" sz="2400" b="1" i="0" dirty="0">
                <a:solidFill>
                  <a:schemeClr val="accent4"/>
                </a:solidFill>
              </a:rPr>
              <a:t>IRS channel model 1 by Özdogan </a:t>
            </a:r>
            <a:r>
              <a:rPr lang="en-US" sz="2400" b="1" i="1" dirty="0">
                <a:solidFill>
                  <a:srgbClr val="333333"/>
                </a:solidFill>
                <a:effectLst/>
                <a:latin typeface="HelveticaNeue Regular"/>
              </a:rPr>
              <a:t>et al</a:t>
            </a:r>
            <a:r>
              <a:rPr lang="en-US" sz="2400" b="1" i="0" dirty="0">
                <a:solidFill>
                  <a:srgbClr val="333333"/>
                </a:solidFill>
                <a:effectLst/>
                <a:latin typeface="HelveticaNeue Regular"/>
              </a:rPr>
              <a:t>. </a:t>
            </a:r>
            <a:r>
              <a:rPr lang="da-DK" sz="2400" b="1" i="0" dirty="0">
                <a:solidFill>
                  <a:schemeClr val="accent4"/>
                </a:solidFill>
              </a:rPr>
              <a:t>[7]: Results</a:t>
            </a:r>
            <a:endParaRPr lang="en-US" sz="2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7D0383-1650-41C7-8903-313D0CDAF0B3}"/>
                  </a:ext>
                </a:extLst>
              </p:cNvPr>
              <p:cNvSpPr txBox="1"/>
              <p:nvPr/>
            </p:nvSpPr>
            <p:spPr>
              <a:xfrm>
                <a:off x="10738714" y="618241"/>
                <a:ext cx="1349828" cy="1178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1100" b="0" i="1" smtClean="0">
                        <a:solidFill>
                          <a:schemeClr val="tx1"/>
                        </a:solidFill>
                        <a:effectLst/>
                        <a:latin typeface="Cambria Math" panose="02040503050406030204" pitchFamily="18" charset="0"/>
                        <a:ea typeface="Cambria Math" panose="02040503050406030204" pitchFamily="18" charset="0"/>
                      </a:rPr>
                      <m:t>𝜆</m:t>
                    </m:r>
                    <m:r>
                      <a:rPr lang="en-US" sz="1100" b="0" i="1" smtClean="0">
                        <a:solidFill>
                          <a:schemeClr val="tx1"/>
                        </a:solidFill>
                        <a:effectLst/>
                        <a:latin typeface="Cambria Math" panose="02040503050406030204" pitchFamily="18" charset="0"/>
                        <a:ea typeface="Cambria Math" panose="02040503050406030204" pitchFamily="18" charset="0"/>
                      </a:rPr>
                      <m:t>=0.1</m:t>
                    </m:r>
                  </m:oMath>
                </a14:m>
                <a:r>
                  <a:rPr lang="en-US" sz="1100" b="0" i="1" dirty="0">
                    <a:solidFill>
                      <a:schemeClr val="tx1"/>
                    </a:solidFill>
                    <a:effectLst/>
                    <a:latin typeface="Cambria Math" panose="02040503050406030204" pitchFamily="18" charset="0"/>
                  </a:rPr>
                  <a:t> </a:t>
                </a:r>
                <a:r>
                  <a:rPr lang="en-US" sz="1100" b="0" dirty="0">
                    <a:solidFill>
                      <a:schemeClr val="tx1"/>
                    </a:solidFill>
                    <a:effectLst/>
                    <a:latin typeface="Cambria Math" panose="02040503050406030204" pitchFamily="18" charset="0"/>
                  </a:rPr>
                  <a:t>m</a:t>
                </a:r>
              </a:p>
              <a:p>
                <a14:m>
                  <m:oMath xmlns:m="http://schemas.openxmlformats.org/officeDocument/2006/math">
                    <m:sSub>
                      <m:sSubPr>
                        <m:ctrlPr>
                          <a:rPr lang="en-US" sz="1100" b="0" i="1" smtClean="0">
                            <a:solidFill>
                              <a:schemeClr val="tx1"/>
                            </a:solidFill>
                            <a:effectLst/>
                            <a:latin typeface="Cambria Math" panose="02040503050406030204" pitchFamily="18" charset="0"/>
                          </a:rPr>
                        </m:ctrlPr>
                      </m:sSubPr>
                      <m:e>
                        <m:eqArr>
                          <m:eqArrPr>
                            <m:ctrlPr>
                              <a:rPr lang="en-US" sz="1100" b="0" i="1" smtClean="0">
                                <a:solidFill>
                                  <a:schemeClr val="tx1"/>
                                </a:solidFill>
                                <a:effectLst/>
                                <a:latin typeface="Cambria Math" panose="02040503050406030204" pitchFamily="18" charset="0"/>
                                <a:ea typeface="Cambria Math" panose="02040503050406030204" pitchFamily="18" charset="0"/>
                              </a:rPr>
                            </m:ctrlPr>
                          </m:eqArrPr>
                          <m:e>
                            <m:r>
                              <a:rPr lang="en-US" sz="1100" b="0" i="1" smtClean="0">
                                <a:solidFill>
                                  <a:schemeClr val="tx1"/>
                                </a:solidFill>
                                <a:effectLst/>
                                <a:latin typeface="Cambria Math" panose="02040503050406030204" pitchFamily="18" charset="0"/>
                                <a:ea typeface="Cambria Math" panose="02040503050406030204" pitchFamily="18" charset="0"/>
                              </a:rPr>
                              <m:t> </m:t>
                            </m:r>
                          </m:e>
                          <m:e>
                            <m:r>
                              <a:rPr lang="en-US" sz="1100" b="0" i="1" smtClean="0">
                                <a:solidFill>
                                  <a:schemeClr val="tx1"/>
                                </a:solidFill>
                                <a:effectLst/>
                                <a:latin typeface="Cambria Math" panose="02040503050406030204" pitchFamily="18" charset="0"/>
                                <a:ea typeface="Cambria Math" panose="02040503050406030204" pitchFamily="18" charset="0"/>
                              </a:rPr>
                              <m:t>𝜃</m:t>
                            </m:r>
                          </m:e>
                        </m:eqArr>
                      </m:e>
                      <m:sub>
                        <m:r>
                          <a:rPr lang="en-US" sz="1100" b="0" i="1" smtClean="0">
                            <a:solidFill>
                              <a:schemeClr val="tx1"/>
                            </a:solidFill>
                            <a:effectLst/>
                            <a:latin typeface="Cambria Math" panose="02040503050406030204" pitchFamily="18" charset="0"/>
                          </a:rPr>
                          <m:t>𝑇𝑥</m:t>
                        </m:r>
                      </m:sub>
                    </m:sSub>
                    <m:r>
                      <a:rPr lang="en-US" sz="1100" b="0" i="0" smtClean="0">
                        <a:solidFill>
                          <a:schemeClr val="tx1"/>
                        </a:solidFill>
                        <a:effectLst/>
                        <a:latin typeface="Cambria Math" panose="02040503050406030204" pitchFamily="18" charset="0"/>
                      </a:rPr>
                      <m:t>=30</m:t>
                    </m:r>
                    <m:r>
                      <a:rPr lang="en-US" sz="1100" b="0" i="1" smtClean="0">
                        <a:solidFill>
                          <a:schemeClr val="tx1"/>
                        </a:solidFill>
                        <a:effectLst/>
                        <a:latin typeface="Cambria Math" panose="02040503050406030204" pitchFamily="18" charset="0"/>
                        <a:ea typeface="Cambria Math" panose="02040503050406030204" pitchFamily="18" charset="0"/>
                      </a:rPr>
                      <m:t>°</m:t>
                    </m:r>
                  </m:oMath>
                </a14:m>
                <a:r>
                  <a:rPr lang="en-US" sz="1100" b="0" i="0" dirty="0">
                    <a:solidFill>
                      <a:schemeClr val="tx1"/>
                    </a:solidFill>
                    <a:effectLst/>
                    <a:latin typeface="Menlo"/>
                  </a:rPr>
                  <a:t> </a:t>
                </a:r>
              </a:p>
              <a:p>
                <a:pPr/>
                <a14:m>
                  <m:oMathPara xmlns:m="http://schemas.openxmlformats.org/officeDocument/2006/math">
                    <m:oMathParaPr>
                      <m:jc m:val="left"/>
                    </m:oMathParaPr>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ea typeface="Cambria Math" panose="02040503050406030204" pitchFamily="18" charset="0"/>
                            </a:rPr>
                            <m:t>𝜃</m:t>
                          </m:r>
                        </m:e>
                        <m:sub>
                          <m:r>
                            <a:rPr lang="en-US" sz="1100" b="0" i="1" smtClean="0">
                              <a:solidFill>
                                <a:schemeClr val="tx1"/>
                              </a:solidFill>
                              <a:latin typeface="Cambria Math" panose="02040503050406030204" pitchFamily="18" charset="0"/>
                              <a:ea typeface="Cambria Math" panose="02040503050406030204" pitchFamily="18" charset="0"/>
                            </a:rPr>
                            <m:t>𝑑𝑒𝑣</m:t>
                          </m:r>
                        </m:sub>
                      </m:sSub>
                      <m:r>
                        <a:rPr lang="en-US" sz="1100" b="0" i="1" smtClean="0">
                          <a:solidFill>
                            <a:schemeClr val="tx1"/>
                          </a:solidFill>
                          <a:latin typeface="Cambria Math" panose="02040503050406030204" pitchFamily="18" charset="0"/>
                        </a:rPr>
                        <m:t>=60</m:t>
                      </m:r>
                      <m:r>
                        <a:rPr lang="en-US" sz="1100" i="1">
                          <a:solidFill>
                            <a:schemeClr val="tx1"/>
                          </a:solidFill>
                          <a:latin typeface="Cambria Math" panose="02040503050406030204" pitchFamily="18" charset="0"/>
                          <a:ea typeface="Cambria Math" panose="02040503050406030204" pitchFamily="18" charset="0"/>
                        </a:rPr>
                        <m:t>° </m:t>
                      </m:r>
                    </m:oMath>
                  </m:oMathPara>
                </a14:m>
                <a:endParaRPr lang="en-US" sz="1100"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100" i="1">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𝐺</m:t>
                          </m:r>
                        </m:e>
                        <m:sub>
                          <m:r>
                            <a:rPr lang="en-US" sz="1100" i="1">
                              <a:solidFill>
                                <a:schemeClr val="tx1"/>
                              </a:solidFill>
                              <a:latin typeface="Cambria Math" panose="02040503050406030204" pitchFamily="18" charset="0"/>
                            </a:rPr>
                            <m:t>𝑇𝑥</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𝑅𝑥</m:t>
                          </m:r>
                        </m:sub>
                      </m:sSub>
                      <m:r>
                        <a:rPr lang="en-US" sz="1100" b="0" i="1" smtClean="0">
                          <a:solidFill>
                            <a:schemeClr val="tx1"/>
                          </a:solidFill>
                          <a:latin typeface="Cambria Math" panose="02040503050406030204" pitchFamily="18" charset="0"/>
                        </a:rPr>
                        <m:t>=</m:t>
                      </m:r>
                      <m:r>
                        <a:rPr lang="en-US" sz="1100">
                          <a:solidFill>
                            <a:schemeClr val="tx1"/>
                          </a:solidFill>
                          <a:latin typeface="Cambria Math" panose="02040503050406030204" pitchFamily="18" charset="0"/>
                        </a:rPr>
                        <m:t>5 </m:t>
                      </m:r>
                      <m:r>
                        <m:rPr>
                          <m:sty m:val="p"/>
                        </m:rPr>
                        <a:rPr lang="en-US" sz="1100">
                          <a:solidFill>
                            <a:schemeClr val="tx1"/>
                          </a:solidFill>
                          <a:latin typeface="Cambria Math" panose="02040503050406030204" pitchFamily="18" charset="0"/>
                        </a:rPr>
                        <m:t>dB</m:t>
                      </m:r>
                    </m:oMath>
                  </m:oMathPara>
                </a14:m>
                <a:endParaRPr lang="en-US" sz="1100" dirty="0">
                  <a:solidFill>
                    <a:schemeClr val="tx1"/>
                  </a:solidFill>
                  <a:latin typeface="Cambria Math" panose="02040503050406030204" pitchFamily="18" charset="0"/>
                </a:endParaRPr>
              </a:p>
              <a:p>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𝑟</m:t>
                        </m:r>
                      </m:e>
                      <m:sub>
                        <m:r>
                          <a:rPr lang="en-US" sz="1100" b="0" i="1" smtClean="0">
                            <a:solidFill>
                              <a:schemeClr val="tx1"/>
                            </a:solidFill>
                            <a:latin typeface="Cambria Math" panose="02040503050406030204" pitchFamily="18" charset="0"/>
                          </a:rPr>
                          <m:t>𝑇</m:t>
                        </m:r>
                        <m:r>
                          <a:rPr lang="en-US" sz="1100" i="1">
                            <a:solidFill>
                              <a:schemeClr val="tx1"/>
                            </a:solidFill>
                            <a:latin typeface="Cambria Math" panose="02040503050406030204" pitchFamily="18" charset="0"/>
                          </a:rPr>
                          <m:t>𝑥</m:t>
                        </m:r>
                        <m:r>
                          <a:rPr lang="en-US" sz="1100" b="0" i="1" smtClean="0">
                            <a:solidFill>
                              <a:schemeClr val="tx1"/>
                            </a:solidFill>
                            <a:latin typeface="Cambria Math" panose="02040503050406030204" pitchFamily="18" charset="0"/>
                          </a:rPr>
                          <m:t>,</m:t>
                        </m:r>
                        <m:r>
                          <a:rPr lang="en-US" sz="1100" i="1">
                            <a:latin typeface="Cambria Math" panose="02040503050406030204" pitchFamily="18" charset="0"/>
                          </a:rPr>
                          <m:t>𝐼𝑅𝑆</m:t>
                        </m:r>
                      </m:sub>
                    </m:sSub>
                    <m:r>
                      <a:rPr lang="en-US" sz="1100" b="0" i="1" smtClean="0">
                        <a:solidFill>
                          <a:schemeClr val="tx1"/>
                        </a:solidFill>
                        <a:latin typeface="Cambria Math" panose="02040503050406030204" pitchFamily="18" charset="0"/>
                      </a:rPr>
                      <m:t>=50</m:t>
                    </m:r>
                  </m:oMath>
                </a14:m>
                <a:r>
                  <a:rPr lang="en-US" sz="1100" b="0" i="0" dirty="0">
                    <a:solidFill>
                      <a:schemeClr val="tx1"/>
                    </a:solidFill>
                    <a:effectLst/>
                    <a:latin typeface="Menlo"/>
                  </a:rPr>
                  <a:t> </a:t>
                </a:r>
                <a:r>
                  <a:rPr lang="en-US" sz="1100" dirty="0">
                    <a:solidFill>
                      <a:schemeClr val="tx1"/>
                    </a:solidFill>
                    <a:latin typeface="Menlo"/>
                  </a:rPr>
                  <a:t>m</a:t>
                </a:r>
              </a:p>
              <a:p>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𝑟</m:t>
                        </m:r>
                      </m:e>
                      <m:sub>
                        <m:r>
                          <a:rPr lang="en-US" sz="1100" i="1">
                            <a:latin typeface="Cambria Math" panose="02040503050406030204" pitchFamily="18" charset="0"/>
                          </a:rPr>
                          <m:t>𝐼𝑅𝑆</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𝑅𝑥</m:t>
                        </m:r>
                      </m:sub>
                    </m:sSub>
                    <m:r>
                      <a:rPr lang="en-US" sz="1100" b="0" i="1" smtClean="0">
                        <a:solidFill>
                          <a:schemeClr val="tx1"/>
                        </a:solidFill>
                        <a:latin typeface="Cambria Math" panose="02040503050406030204" pitchFamily="18" charset="0"/>
                      </a:rPr>
                      <m:t>=25</m:t>
                    </m:r>
                  </m:oMath>
                </a14:m>
                <a:r>
                  <a:rPr lang="en-US" sz="1100" b="0" i="0" dirty="0">
                    <a:solidFill>
                      <a:schemeClr val="tx1"/>
                    </a:solidFill>
                    <a:effectLst/>
                    <a:latin typeface="Menlo"/>
                  </a:rPr>
                  <a:t> m</a:t>
                </a:r>
              </a:p>
            </p:txBody>
          </p:sp>
        </mc:Choice>
        <mc:Fallback xmlns="">
          <p:sp>
            <p:nvSpPr>
              <p:cNvPr id="9" name="TextBox 8">
                <a:extLst>
                  <a:ext uri="{FF2B5EF4-FFF2-40B4-BE49-F238E27FC236}">
                    <a16:creationId xmlns:a16="http://schemas.microsoft.com/office/drawing/2014/main" id="{F17D0383-1650-41C7-8903-313D0CDAF0B3}"/>
                  </a:ext>
                </a:extLst>
              </p:cNvPr>
              <p:cNvSpPr txBox="1">
                <a:spLocks noRot="1" noChangeAspect="1" noMove="1" noResize="1" noEditPoints="1" noAdjustHandles="1" noChangeArrowheads="1" noChangeShapeType="1" noTextEdit="1"/>
              </p:cNvSpPr>
              <p:nvPr/>
            </p:nvSpPr>
            <p:spPr>
              <a:xfrm>
                <a:off x="10738714" y="618241"/>
                <a:ext cx="1349828" cy="1178656"/>
              </a:xfrm>
              <a:prstGeom prst="rect">
                <a:avLst/>
              </a:prstGeom>
              <a:blipFill>
                <a:blip r:embed="rId5"/>
                <a:stretch>
                  <a:fillRect b="-1010"/>
                </a:stretch>
              </a:blipFill>
            </p:spPr>
            <p:txBody>
              <a:bodyPr/>
              <a:lstStyle/>
              <a:p>
                <a:r>
                  <a:rPr lang="en-US">
                    <a:noFill/>
                  </a:rPr>
                  <a:t> </a:t>
                </a:r>
              </a:p>
            </p:txBody>
          </p:sp>
        </mc:Fallback>
      </mc:AlternateContent>
      <p:sp>
        <p:nvSpPr>
          <p:cNvPr id="23" name="Arrow: Right 22">
            <a:extLst>
              <a:ext uri="{FF2B5EF4-FFF2-40B4-BE49-F238E27FC236}">
                <a16:creationId xmlns:a16="http://schemas.microsoft.com/office/drawing/2014/main" id="{39A9666C-17B9-4561-B9E8-E6EFE5564047}"/>
              </a:ext>
            </a:extLst>
          </p:cNvPr>
          <p:cNvSpPr/>
          <p:nvPr/>
        </p:nvSpPr>
        <p:spPr bwMode="auto">
          <a:xfrm rot="21168731">
            <a:off x="1053153" y="2034533"/>
            <a:ext cx="6772956" cy="178498"/>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sp>
        <p:nvSpPr>
          <p:cNvPr id="26" name="Oval 25">
            <a:extLst>
              <a:ext uri="{FF2B5EF4-FFF2-40B4-BE49-F238E27FC236}">
                <a16:creationId xmlns:a16="http://schemas.microsoft.com/office/drawing/2014/main" id="{09111EAD-AAEA-4E69-AD65-553C833BD05D}"/>
              </a:ext>
            </a:extLst>
          </p:cNvPr>
          <p:cNvSpPr/>
          <p:nvPr/>
        </p:nvSpPr>
        <p:spPr bwMode="auto">
          <a:xfrm>
            <a:off x="7739856" y="1271177"/>
            <a:ext cx="482198" cy="3757209"/>
          </a:xfrm>
          <a:prstGeom prst="ellipse">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ヒラギノ角ゴ Pro W3" pitchFamily="96" charset="-128"/>
            </a:endParaRPr>
          </a:p>
        </p:txBody>
      </p:sp>
      <p:cxnSp>
        <p:nvCxnSpPr>
          <p:cNvPr id="28" name="Straight Arrow Connector 27">
            <a:extLst>
              <a:ext uri="{FF2B5EF4-FFF2-40B4-BE49-F238E27FC236}">
                <a16:creationId xmlns:a16="http://schemas.microsoft.com/office/drawing/2014/main" id="{22B1F058-D2C3-4E78-A51D-1483856218F2}"/>
              </a:ext>
            </a:extLst>
          </p:cNvPr>
          <p:cNvCxnSpPr>
            <a:cxnSpLocks/>
          </p:cNvCxnSpPr>
          <p:nvPr/>
        </p:nvCxnSpPr>
        <p:spPr bwMode="auto">
          <a:xfrm>
            <a:off x="7993246" y="5028386"/>
            <a:ext cx="0" cy="400469"/>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800178-8405-45E5-B018-F39EF6386E24}"/>
                  </a:ext>
                </a:extLst>
              </p:cNvPr>
              <p:cNvSpPr txBox="1"/>
              <p:nvPr/>
            </p:nvSpPr>
            <p:spPr>
              <a:xfrm>
                <a:off x="7285674" y="5325348"/>
                <a:ext cx="14151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rPr>
                          </m:ctrlPr>
                        </m:sSubPr>
                        <m:e>
                          <m:r>
                            <a:rPr lang="en-US" sz="1400" b="1" i="1">
                              <a:solidFill>
                                <a:schemeClr val="tx1"/>
                              </a:solidFill>
                              <a:latin typeface="Cambria Math" panose="02040503050406030204" pitchFamily="18" charset="0"/>
                              <a:ea typeface="Cambria Math" panose="02040503050406030204" pitchFamily="18" charset="0"/>
                            </a:rPr>
                            <m:t>𝜽</m:t>
                          </m:r>
                        </m:e>
                        <m:sub>
                          <m:r>
                            <a:rPr lang="en-US" sz="1400" b="1" i="1">
                              <a:solidFill>
                                <a:schemeClr val="tx1"/>
                              </a:solidFill>
                              <a:latin typeface="Cambria Math" panose="02040503050406030204" pitchFamily="18" charset="0"/>
                              <a:ea typeface="Cambria Math" panose="02040503050406030204" pitchFamily="18" charset="0"/>
                            </a:rPr>
                            <m:t>𝒅𝒆</m:t>
                          </m:r>
                          <m:r>
                            <a:rPr lang="en-US" sz="1400" b="1" i="1" smtClean="0">
                              <a:solidFill>
                                <a:schemeClr val="tx1"/>
                              </a:solidFill>
                              <a:latin typeface="Cambria Math" panose="02040503050406030204" pitchFamily="18" charset="0"/>
                              <a:ea typeface="Cambria Math" panose="02040503050406030204" pitchFamily="18" charset="0"/>
                            </a:rPr>
                            <m:t>𝒗</m:t>
                          </m:r>
                        </m:sub>
                      </m:sSub>
                      <m:r>
                        <a:rPr lang="en-US" sz="1400" b="1" i="1" smtClean="0">
                          <a:solidFill>
                            <a:schemeClr val="tx1"/>
                          </a:solidFill>
                          <a:latin typeface="Cambria Math" panose="02040503050406030204" pitchFamily="18" charset="0"/>
                          <a:ea typeface="Cambria Math" panose="02040503050406030204" pitchFamily="18" charset="0"/>
                        </a:rPr>
                        <m:t>=</m:t>
                      </m:r>
                      <m:r>
                        <a:rPr lang="en-US" sz="1400" b="1" i="1" smtClean="0">
                          <a:solidFill>
                            <a:schemeClr val="tx1"/>
                          </a:solidFill>
                          <a:latin typeface="Cambria Math" panose="02040503050406030204" pitchFamily="18" charset="0"/>
                          <a:ea typeface="Cambria Math" panose="02040503050406030204" pitchFamily="18" charset="0"/>
                        </a:rPr>
                        <m:t>𝟔𝟎</m:t>
                      </m:r>
                      <m:r>
                        <a:rPr lang="de-DE" sz="1400" b="1" i="1" smtClean="0">
                          <a:solidFill>
                            <a:schemeClr val="tx1"/>
                          </a:solidFill>
                          <a:latin typeface="Cambria Math" panose="02040503050406030204" pitchFamily="18" charset="0"/>
                          <a:ea typeface="Cambria Math" panose="02040503050406030204" pitchFamily="18" charset="0"/>
                        </a:rPr>
                        <m:t>°</m:t>
                      </m:r>
                    </m:oMath>
                  </m:oMathPara>
                </a14:m>
                <a:endParaRPr lang="en-US" b="1" dirty="0"/>
              </a:p>
            </p:txBody>
          </p:sp>
        </mc:Choice>
        <mc:Fallback xmlns="">
          <p:sp>
            <p:nvSpPr>
              <p:cNvPr id="30" name="TextBox 29">
                <a:extLst>
                  <a:ext uri="{FF2B5EF4-FFF2-40B4-BE49-F238E27FC236}">
                    <a16:creationId xmlns:a16="http://schemas.microsoft.com/office/drawing/2014/main" id="{F0800178-8405-45E5-B018-F39EF6386E24}"/>
                  </a:ext>
                </a:extLst>
              </p:cNvPr>
              <p:cNvSpPr txBox="1">
                <a:spLocks noRot="1" noChangeAspect="1" noMove="1" noResize="1" noEditPoints="1" noAdjustHandles="1" noChangeArrowheads="1" noChangeShapeType="1" noTextEdit="1"/>
              </p:cNvSpPr>
              <p:nvPr/>
            </p:nvSpPr>
            <p:spPr>
              <a:xfrm>
                <a:off x="7285674" y="5325348"/>
                <a:ext cx="1415143" cy="307777"/>
              </a:xfrm>
              <a:prstGeom prst="rect">
                <a:avLst/>
              </a:prstGeom>
              <a:blipFill>
                <a:blip r:embed="rId6"/>
                <a:stretch>
                  <a:fillRect/>
                </a:stretch>
              </a:blipFill>
            </p:spPr>
            <p:txBody>
              <a:bodyPr/>
              <a:lstStyle/>
              <a:p>
                <a:r>
                  <a:rPr lang="en-US">
                    <a:noFill/>
                  </a:rPr>
                  <a:t> </a:t>
                </a:r>
              </a:p>
            </p:txBody>
          </p:sp>
        </mc:Fallback>
      </mc:AlternateContent>
      <p:sp>
        <p:nvSpPr>
          <p:cNvPr id="38" name="Left Brace 37">
            <a:extLst>
              <a:ext uri="{FF2B5EF4-FFF2-40B4-BE49-F238E27FC236}">
                <a16:creationId xmlns:a16="http://schemas.microsoft.com/office/drawing/2014/main" id="{1BF20386-26EF-4104-A729-A318862421E8}"/>
              </a:ext>
            </a:extLst>
          </p:cNvPr>
          <p:cNvSpPr/>
          <p:nvPr/>
        </p:nvSpPr>
        <p:spPr bwMode="auto">
          <a:xfrm rot="5400000">
            <a:off x="7980256" y="677330"/>
            <a:ext cx="177509" cy="1037115"/>
          </a:xfrm>
          <a:prstGeom prst="leftBrac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239BD3D0-56A4-4BAF-8AAE-E26755AC3B65}"/>
              </a:ext>
            </a:extLst>
          </p:cNvPr>
          <p:cNvCxnSpPr>
            <a:stCxn id="38" idx="1"/>
          </p:cNvCxnSpPr>
          <p:nvPr/>
        </p:nvCxnSpPr>
        <p:spPr bwMode="auto">
          <a:xfrm>
            <a:off x="8069010" y="1107133"/>
            <a:ext cx="2244072" cy="2074076"/>
          </a:xfrm>
          <a:prstGeom prst="straightConnector1">
            <a:avLst/>
          </a:prstGeom>
          <a:noFill/>
          <a:ln w="12700" cap="flat" cmpd="sng" algn="ctr">
            <a:solidFill>
              <a:schemeClr val="tx1"/>
            </a:solidFill>
            <a:prstDash val="solid"/>
            <a:round/>
            <a:headEnd type="none" w="med" len="med"/>
            <a:tailEnd type="triangle"/>
          </a:ln>
          <a:effectLst/>
        </p:spPr>
      </p:cxnSp>
      <p:sp>
        <p:nvSpPr>
          <p:cNvPr id="41" name="TextBox 40">
            <a:extLst>
              <a:ext uri="{FF2B5EF4-FFF2-40B4-BE49-F238E27FC236}">
                <a16:creationId xmlns:a16="http://schemas.microsoft.com/office/drawing/2014/main" id="{4DD94727-8463-4089-B86C-D52657E4E8A3}"/>
              </a:ext>
            </a:extLst>
          </p:cNvPr>
          <p:cNvSpPr txBox="1"/>
          <p:nvPr/>
        </p:nvSpPr>
        <p:spPr>
          <a:xfrm>
            <a:off x="10227018" y="3134625"/>
            <a:ext cx="1746895" cy="523220"/>
          </a:xfrm>
          <a:prstGeom prst="rect">
            <a:avLst/>
          </a:prstGeom>
          <a:noFill/>
        </p:spPr>
        <p:txBody>
          <a:bodyPr wrap="square" rtlCol="0">
            <a:spAutoFit/>
          </a:bodyPr>
          <a:lstStyle/>
          <a:p>
            <a:r>
              <a:rPr lang="de-DE" dirty="0">
                <a:solidFill>
                  <a:schemeClr val="tx1"/>
                </a:solidFill>
              </a:rPr>
              <a:t>Narrow beams </a:t>
            </a:r>
            <a:r>
              <a:rPr lang="de-DE" dirty="0" err="1">
                <a:solidFill>
                  <a:schemeClr val="tx1"/>
                </a:solidFill>
              </a:rPr>
              <a:t>with</a:t>
            </a:r>
            <a:r>
              <a:rPr lang="de-DE" dirty="0">
                <a:solidFill>
                  <a:schemeClr val="tx1"/>
                </a:solidFill>
              </a:rPr>
              <a:t> </a:t>
            </a:r>
            <a:r>
              <a:rPr lang="de-DE" dirty="0" err="1">
                <a:solidFill>
                  <a:schemeClr val="tx1"/>
                </a:solidFill>
              </a:rPr>
              <a:t>higher</a:t>
            </a:r>
            <a:r>
              <a:rPr lang="de-DE" dirty="0">
                <a:solidFill>
                  <a:schemeClr val="tx1"/>
                </a:solidFill>
              </a:rPr>
              <a:t> </a:t>
            </a:r>
            <a:r>
              <a:rPr lang="de-DE" dirty="0" err="1">
                <a:solidFill>
                  <a:schemeClr val="tx1"/>
                </a:solidFill>
              </a:rPr>
              <a:t>gain</a:t>
            </a:r>
            <a:endParaRPr lang="en-US" dirty="0">
              <a:solidFill>
                <a:schemeClr val="tx1"/>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318F2DE-F8E5-4299-9677-4D7AEB48FC80}"/>
                  </a:ext>
                </a:extLst>
              </p:cNvPr>
              <p:cNvSpPr txBox="1"/>
              <p:nvPr/>
            </p:nvSpPr>
            <p:spPr>
              <a:xfrm rot="21189860">
                <a:off x="3253923" y="1737584"/>
                <a:ext cx="1706621" cy="3331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𝑃𝐿</m:t>
                          </m:r>
                        </m:e>
                        <m:sub>
                          <m:r>
                            <a:rPr lang="en-US"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ö</m:t>
                          </m:r>
                          <m:r>
                            <a:rPr lang="en-US" i="1">
                              <a:solidFill>
                                <a:schemeClr val="tx1"/>
                              </a:solidFill>
                              <a:latin typeface="Cambria Math" panose="02040503050406030204" pitchFamily="18" charset="0"/>
                            </a:rPr>
                            <m:t>𝑧𝑑</m:t>
                          </m:r>
                          <m:r>
                            <a:rPr lang="en-US" i="1">
                              <a:solidFill>
                                <a:schemeClr val="tx1"/>
                              </a:solidFill>
                              <a:latin typeface="Cambria Math" panose="02040503050406030204" pitchFamily="18" charset="0"/>
                            </a:rPr>
                            <m:t>20]</m:t>
                          </m:r>
                        </m:sub>
                      </m:sSub>
                      <m:r>
                        <a:rPr lang="en-US" sz="1400" i="1" dirty="0">
                          <a:solidFill>
                            <a:schemeClr val="accent4"/>
                          </a:solidFill>
                          <a:latin typeface="Cambria Math" panose="02040503050406030204" pitchFamily="18" charset="0"/>
                          <a:ea typeface="Cambria Math" panose="02040503050406030204" pitchFamily="18" charset="0"/>
                        </a:rPr>
                        <m:t>∝</m:t>
                      </m:r>
                      <m:sSup>
                        <m:sSupPr>
                          <m:ctrlPr>
                            <a:rPr lang="en-US" sz="1400" i="1" dirty="0" smtClean="0">
                              <a:solidFill>
                                <a:schemeClr val="accent4"/>
                              </a:solidFill>
                              <a:latin typeface="Cambria Math" panose="02040503050406030204" pitchFamily="18" charset="0"/>
                              <a:ea typeface="Cambria Math" panose="02040503050406030204" pitchFamily="18" charset="0"/>
                            </a:rPr>
                          </m:ctrlPr>
                        </m:sSupPr>
                        <m:e>
                          <m:d>
                            <m:dPr>
                              <m:ctrlPr>
                                <a:rPr lang="en-US" sz="1400" b="0" i="1" dirty="0" smtClean="0">
                                  <a:solidFill>
                                    <a:schemeClr val="accent4"/>
                                  </a:solidFill>
                                  <a:latin typeface="Cambria Math" panose="02040503050406030204" pitchFamily="18" charset="0"/>
                                  <a:ea typeface="Cambria Math" panose="02040503050406030204" pitchFamily="18" charset="0"/>
                                </a:rPr>
                              </m:ctrlPr>
                            </m:dPr>
                            <m:e>
                              <m:r>
                                <a:rPr lang="en-US" sz="1400" b="0" i="1" dirty="0" smtClean="0">
                                  <a:solidFill>
                                    <a:schemeClr val="accent4"/>
                                  </a:solidFill>
                                  <a:latin typeface="Cambria Math" panose="02040503050406030204" pitchFamily="18" charset="0"/>
                                  <a:ea typeface="Cambria Math" panose="02040503050406030204" pitchFamily="18" charset="0"/>
                                </a:rPr>
                                <m:t>𝑎</m:t>
                              </m:r>
                              <m:r>
                                <a:rPr lang="en-US" sz="1400" b="0" i="1" dirty="0" smtClean="0">
                                  <a:solidFill>
                                    <a:schemeClr val="accent4"/>
                                  </a:solidFill>
                                  <a:latin typeface="Cambria Math" panose="02040503050406030204" pitchFamily="18" charset="0"/>
                                  <a:ea typeface="Cambria Math" panose="02040503050406030204" pitchFamily="18" charset="0"/>
                                </a:rPr>
                                <m:t>⋅</m:t>
                              </m:r>
                              <m:r>
                                <a:rPr lang="en-US" sz="1400" b="0" i="1" dirty="0" smtClean="0">
                                  <a:solidFill>
                                    <a:schemeClr val="accent4"/>
                                  </a:solidFill>
                                  <a:latin typeface="Cambria Math" panose="02040503050406030204" pitchFamily="18" charset="0"/>
                                  <a:ea typeface="Cambria Math" panose="02040503050406030204" pitchFamily="18" charset="0"/>
                                </a:rPr>
                                <m:t>𝑏</m:t>
                              </m:r>
                            </m:e>
                          </m:d>
                        </m:e>
                        <m:sup>
                          <m:r>
                            <a:rPr lang="en-US" sz="1400" b="0" i="1" dirty="0" smtClean="0">
                              <a:solidFill>
                                <a:schemeClr val="accent4"/>
                              </a:solidFill>
                              <a:latin typeface="Cambria Math" panose="02040503050406030204" pitchFamily="18" charset="0"/>
                              <a:ea typeface="Cambria Math" panose="02040503050406030204" pitchFamily="18" charset="0"/>
                            </a:rPr>
                            <m:t>2</m:t>
                          </m:r>
                        </m:sup>
                      </m:sSup>
                    </m:oMath>
                  </m:oMathPara>
                </a14:m>
                <a:endParaRPr lang="en-US">
                  <a:solidFill>
                    <a:schemeClr val="tx1"/>
                  </a:solidFill>
                </a:endParaRPr>
              </a:p>
            </p:txBody>
          </p:sp>
        </mc:Choice>
        <mc:Fallback xmlns="">
          <p:sp>
            <p:nvSpPr>
              <p:cNvPr id="42" name="TextBox 41">
                <a:extLst>
                  <a:ext uri="{FF2B5EF4-FFF2-40B4-BE49-F238E27FC236}">
                    <a16:creationId xmlns:a16="http://schemas.microsoft.com/office/drawing/2014/main" id="{A318F2DE-F8E5-4299-9677-4D7AEB48FC80}"/>
                  </a:ext>
                </a:extLst>
              </p:cNvPr>
              <p:cNvSpPr txBox="1">
                <a:spLocks noRot="1" noChangeAspect="1" noMove="1" noResize="1" noEditPoints="1" noAdjustHandles="1" noChangeArrowheads="1" noChangeShapeType="1" noTextEdit="1"/>
              </p:cNvSpPr>
              <p:nvPr/>
            </p:nvSpPr>
            <p:spPr>
              <a:xfrm rot="21189860">
                <a:off x="3253923" y="1737584"/>
                <a:ext cx="1706621" cy="333105"/>
              </a:xfrm>
              <a:prstGeom prst="rect">
                <a:avLst/>
              </a:prstGeom>
              <a:blipFill>
                <a:blip r:embed="rId7"/>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520BA66C-5F05-4DEC-BECF-D181475CFB87}"/>
              </a:ext>
            </a:extLst>
          </p:cNvPr>
          <p:cNvSpPr txBox="1"/>
          <p:nvPr/>
        </p:nvSpPr>
        <p:spPr>
          <a:xfrm>
            <a:off x="2637168" y="6091989"/>
            <a:ext cx="5091330" cy="307777"/>
          </a:xfrm>
          <a:prstGeom prst="rect">
            <a:avLst/>
          </a:prstGeom>
          <a:noFill/>
        </p:spPr>
        <p:txBody>
          <a:bodyPr wrap="none" rtlCol="0">
            <a:spAutoFit/>
          </a:bodyPr>
          <a:lstStyle/>
          <a:p>
            <a:r>
              <a:rPr lang="en-US" dirty="0">
                <a:solidFill>
                  <a:schemeClr val="tx1"/>
                </a:solidFill>
              </a:rPr>
              <a:t>Fig. 6: The path loss of reflected path for different IRS sizes[7].</a:t>
            </a:r>
          </a:p>
        </p:txBody>
      </p:sp>
    </p:spTree>
    <p:extLst>
      <p:ext uri="{BB962C8B-B14F-4D97-AF65-F5344CB8AC3E}">
        <p14:creationId xmlns:p14="http://schemas.microsoft.com/office/powerpoint/2010/main" val="3748360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1000"/>
                                        <p:tgtEl>
                                          <p:spTgt spid="42"/>
                                        </p:tgtEl>
                                      </p:cBhvr>
                                    </p:animEffect>
                                    <p:anim calcmode="lin" valueType="num">
                                      <p:cBhvr>
                                        <p:cTn id="19" dur="1000" fill="hold"/>
                                        <p:tgtEl>
                                          <p:spTgt spid="42"/>
                                        </p:tgtEl>
                                        <p:attrNameLst>
                                          <p:attrName>ppt_x</p:attrName>
                                        </p:attrNameLst>
                                      </p:cBhvr>
                                      <p:tavLst>
                                        <p:tav tm="0">
                                          <p:val>
                                            <p:strVal val="#ppt_x"/>
                                          </p:val>
                                        </p:tav>
                                        <p:tav tm="100000">
                                          <p:val>
                                            <p:strVal val="#ppt_x"/>
                                          </p:val>
                                        </p:tav>
                                      </p:tavLst>
                                    </p:anim>
                                    <p:anim calcmode="lin" valueType="num">
                                      <p:cBhvr>
                                        <p:cTn id="2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30" grpId="0"/>
      <p:bldP spid="38" grpId="0" animBg="1"/>
      <p:bldP spid="41" grpId="0"/>
      <p:bldP spid="42" grpId="0"/>
      <p:bldP spid="49" grpId="0"/>
    </p:bldLst>
  </p:timing>
</p:sld>
</file>

<file path=ppt/theme/theme1.xml><?xml version="1.0" encoding="utf-8"?>
<a:theme xmlns:a="http://schemas.openxmlformats.org/drawingml/2006/main" name="1_Leere Präsentation">
  <a:themeElements>
    <a:clrScheme name="1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Leere Präsentation">
      <a:majorFont>
        <a:latin typeface="Akkurat Office"/>
        <a:ea typeface="ヒラギノ角ゴ Pro W3"/>
        <a:cs typeface=""/>
      </a:majorFont>
      <a:minorFont>
        <a:latin typeface="Akkurat Light Office"/>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400" b="0" i="0" u="none" strike="noStrike" cap="none" normalizeH="0" baseline="0" smtClean="0">
            <a:ln>
              <a:noFill/>
            </a:ln>
            <a:solidFill>
              <a:srgbClr val="4F5150"/>
            </a:solidFill>
            <a:effectLst/>
            <a:latin typeface="Arial" charset="0"/>
            <a:ea typeface="ヒラギノ角ゴ Pro W3" pitchFamily="96"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400" b="0" i="0" u="none" strike="noStrike" cap="none" normalizeH="0" baseline="0" smtClean="0">
            <a:ln>
              <a:noFill/>
            </a:ln>
            <a:solidFill>
              <a:srgbClr val="4F5150"/>
            </a:solidFill>
            <a:effectLst/>
            <a:latin typeface="Arial" charset="0"/>
            <a:ea typeface="ヒラギノ角ゴ Pro W3" pitchFamily="96" charset="-128"/>
          </a:defRPr>
        </a:defPPr>
      </a:lstStyle>
    </a:lnDef>
    <a:txDef>
      <a:spPr>
        <a:noFill/>
      </a:spPr>
      <a:bodyPr wrap="square" rtlCol="0">
        <a:spAutoFit/>
      </a:bodyPr>
      <a:lstStyle>
        <a:defPPr>
          <a:defRPr dirty="0" smtClean="0">
            <a:solidFill>
              <a:schemeClr val="tx1"/>
            </a:solidFill>
          </a:defRPr>
        </a:defPPr>
      </a:lstStyle>
    </a:txDef>
  </a:objectDefaults>
  <a:extraClrSchemeLst>
    <a:extraClrScheme>
      <a:clrScheme name="1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Leere Präsentation">
  <a:themeElements>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Leere Präsentation">
      <a:majorFont>
        <a:latin typeface="Akkurat Office"/>
        <a:ea typeface="ヒラギノ角ゴ Pro W3"/>
        <a:cs typeface=""/>
      </a:majorFont>
      <a:minorFont>
        <a:latin typeface="Akkurat Light Office"/>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dk1">
              <a:shade val="95000"/>
              <a:satMod val="105000"/>
            </a:schemeClr>
          </a:solidFill>
          <a:prstDash val="solid"/>
          <a:round/>
          <a:headEnd type="none" w="med" len="med"/>
          <a:tailEnd type="none" w="med" len="med"/>
        </a:ln>
        <a:effectLst/>
      </a:spPr>
      <a:bodyPr vert="horz" wrap="square" lIns="90000" tIns="46800" rIns="90000" bIns="4680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charset="0"/>
            <a:ea typeface="ヒラギノ角ゴ Pro W3" pitchFamily="96" charset="-128"/>
          </a:defRPr>
        </a:defPPr>
      </a:lstStyle>
    </a:spDef>
    <a:lnDef>
      <a:spPr bwMode="auto">
        <a:noFill/>
        <a:ln w="12700"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dirty="0" smtClean="0">
            <a:solidFill>
              <a:schemeClr val="tx1"/>
            </a:solidFill>
          </a:defRPr>
        </a:defPPr>
      </a:lstStyle>
    </a:txDef>
  </a:objectDefaults>
  <a:extraClrSchemeLst>
    <a:extraClrScheme>
      <a:clrScheme name="2_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arissa-Design">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3516</Words>
  <Application>Microsoft Office PowerPoint</Application>
  <PresentationFormat>Widescreen</PresentationFormat>
  <Paragraphs>764</Paragraphs>
  <Slides>27</Slides>
  <Notes>19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27</vt:i4>
      </vt:variant>
    </vt:vector>
  </HeadingPairs>
  <TitlesOfParts>
    <vt:vector size="41" baseType="lpstr">
      <vt:lpstr>Akkurat Light Office</vt:lpstr>
      <vt:lpstr>Akkurat Office</vt:lpstr>
      <vt:lpstr>Arial</vt:lpstr>
      <vt:lpstr>Calibri</vt:lpstr>
      <vt:lpstr>Calibri Light</vt:lpstr>
      <vt:lpstr>Cambria</vt:lpstr>
      <vt:lpstr>Cambria Math</vt:lpstr>
      <vt:lpstr>HelveticaNeue Regular</vt:lpstr>
      <vt:lpstr>Menlo</vt:lpstr>
      <vt:lpstr>Roboto</vt:lpstr>
      <vt:lpstr>Wingdings</vt:lpstr>
      <vt:lpstr>1_Leere Präsentation</vt:lpstr>
      <vt:lpstr>2_Leere Präsentation</vt:lpstr>
      <vt:lpstr>Custom Design</vt:lpstr>
      <vt:lpstr>Characterization of mmWave Reflecting Surfaces for  Rapid Intelligent Cellular Coverage Enhancements</vt:lpstr>
      <vt:lpstr>Outline</vt:lpstr>
      <vt:lpstr>1. Introduction: Millimeter-Wave (mmWave) Communication</vt:lpstr>
      <vt:lpstr>1. Introduction: Intelligent Reflecting Surface (IRS)</vt:lpstr>
      <vt:lpstr>1. Introduction: Intelligent Reflecting Surface (IRS) against Passive Reflectors</vt:lpstr>
      <vt:lpstr>2. Related work: Channel Modeling</vt:lpstr>
      <vt:lpstr>2. Related Work: Propagation Models</vt:lpstr>
      <vt:lpstr>IRS channel model 1 by Özdogan et al. [7]</vt:lpstr>
      <vt:lpstr>IRS channel model 1 by Özdogan et al. [7]: Results</vt:lpstr>
      <vt:lpstr>IRS channel model 2 by Ntontin et al. [8]</vt:lpstr>
      <vt:lpstr>IRS channel model 3 by Tang et al. [9]</vt:lpstr>
      <vt:lpstr>3. Methodology and Implementation:</vt:lpstr>
      <vt:lpstr>Model [7-9] extension</vt:lpstr>
      <vt:lpstr>Model Extension</vt:lpstr>
      <vt:lpstr>Comparison of 3 models</vt:lpstr>
      <vt:lpstr>Parameter dependencies of existing IRS models</vt:lpstr>
      <vt:lpstr>Holistic Enlightening of bLackspots with passIve reflectOr moduleS (HELIOS) [10]</vt:lpstr>
      <vt:lpstr>HFSS Model Simulations</vt:lpstr>
      <vt:lpstr>4. Results and Conclusion: HFSS Simulation on Reflector Size Variation</vt:lpstr>
      <vt:lpstr>4. Results and Conclusion: HFSS Simulation on Reflector Size Variation</vt:lpstr>
      <vt:lpstr>4. Results and Conclusion: HFSS Simulation on ϕ_out Validation</vt:lpstr>
      <vt:lpstr>4. Results and Conclusion: HFSS Simulation on Material Influence</vt:lpstr>
      <vt:lpstr>Analytical Modeling of HELIOS Reflector: Radar-Cross-Section (RCS) [11]</vt:lpstr>
      <vt:lpstr>4. Results and Conclusion: HFSS Simulation on γ Variation</vt:lpstr>
      <vt:lpstr>4. Results and Conclusion:</vt:lpstr>
      <vt:lpstr>5. Timeline</vt:lpstr>
      <vt:lpstr>Thank you!</vt:lpstr>
    </vt:vector>
  </TitlesOfParts>
  <Company>grimm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grimm</dc:creator>
  <cp:lastModifiedBy>padmashreereddy22@gmail.com</cp:lastModifiedBy>
  <cp:revision>2369</cp:revision>
  <cp:lastPrinted>2017-01-10T17:45:23Z</cp:lastPrinted>
  <dcterms:created xsi:type="dcterms:W3CDTF">2008-05-27T13:05:44Z</dcterms:created>
  <dcterms:modified xsi:type="dcterms:W3CDTF">2024-01-11T16:28:25Z</dcterms:modified>
</cp:coreProperties>
</file>